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sldIdLst>
    <p:sldId id="256" r:id="rId2"/>
    <p:sldId id="258" r:id="rId3"/>
    <p:sldId id="264" r:id="rId4"/>
    <p:sldId id="257" r:id="rId5"/>
    <p:sldId id="259" r:id="rId6"/>
    <p:sldId id="260" r:id="rId7"/>
    <p:sldId id="261"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666" autoAdjust="0"/>
  </p:normalViewPr>
  <p:slideViewPr>
    <p:cSldViewPr snapToGrid="0">
      <p:cViewPr varScale="1">
        <p:scale>
          <a:sx n="95" d="100"/>
          <a:sy n="95" d="100"/>
        </p:scale>
        <p:origin x="11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asho\Documents\avian\THINKFUL\capstone%202\epa-fuel-economy%20(capstone%202%20aggregated%20data).xlsb.xlsx" TargetMode="External"/><Relationship Id="rId2" Type="http://schemas.microsoft.com/office/2011/relationships/chartColorStyle" Target="colors3.xml"/><Relationship Id="rId1" Type="http://schemas.microsoft.com/office/2011/relationships/chartStyle" Target="style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asho\Documents\avian\THINKFUL\capstone%202\epa-fuel-economy%20(capstone%202%20aggregated%20data).xlsb.xlsx" TargetMode="External"/><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fasho\Documents\avian\THINKFUL\capstone%202\epa-fuel-economy%20(capstone%202%20aggregated%20data).xlsb.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fasho\Documents\avian\THINKFUL\capstone%202\epa-fuel-economy%20(capstone%202%20aggregated%20data).xlsb.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[epa-fuel-economy (capstone 2 aggregated data).xlsb.xlsx]type of gasoline vs MPG!PivotTable2</c:name>
    <c:fmtId val="7"/>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Different Gas Types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s>
    <c:plotArea>
      <c:layout/>
      <c:pieChart>
        <c:varyColors val="1"/>
        <c:ser>
          <c:idx val="0"/>
          <c:order val="0"/>
          <c:tx>
            <c:strRef>
              <c:f>'type of gasoline vs MPG'!$O$1</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AF58-4859-ACC2-4EB96FD03E4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AF58-4859-ACC2-4EB96FD03E4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AF58-4859-ACC2-4EB96FD03E49}"/>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AF58-4859-ACC2-4EB96FD03E49}"/>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AF58-4859-ACC2-4EB96FD03E49}"/>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B-AF58-4859-ACC2-4EB96FD03E49}"/>
              </c:ext>
            </c:extLst>
          </c:dPt>
          <c:cat>
            <c:strRef>
              <c:f>'type of gasoline vs MPG'!$N$2:$N$8</c:f>
              <c:strCache>
                <c:ptCount val="6"/>
                <c:pt idx="0">
                  <c:v>Diesel</c:v>
                </c:pt>
                <c:pt idx="1">
                  <c:v>Electricity</c:v>
                </c:pt>
                <c:pt idx="2">
                  <c:v>Midgrade Gasoline</c:v>
                </c:pt>
                <c:pt idx="3">
                  <c:v>Natural Gas</c:v>
                </c:pt>
                <c:pt idx="4">
                  <c:v>Premium Gasoline</c:v>
                </c:pt>
                <c:pt idx="5">
                  <c:v>Regular Gasoline</c:v>
                </c:pt>
              </c:strCache>
            </c:strRef>
          </c:cat>
          <c:val>
            <c:numRef>
              <c:f>'type of gasoline vs MPG'!$O$2:$O$8</c:f>
              <c:numCache>
                <c:formatCode>General</c:formatCode>
                <c:ptCount val="6"/>
                <c:pt idx="0">
                  <c:v>1014</c:v>
                </c:pt>
                <c:pt idx="1">
                  <c:v>133</c:v>
                </c:pt>
                <c:pt idx="2">
                  <c:v>77</c:v>
                </c:pt>
                <c:pt idx="3">
                  <c:v>60</c:v>
                </c:pt>
                <c:pt idx="4">
                  <c:v>10298</c:v>
                </c:pt>
                <c:pt idx="5">
                  <c:v>26531</c:v>
                </c:pt>
              </c:numCache>
            </c:numRef>
          </c:val>
          <c:extLst>
            <c:ext xmlns:c16="http://schemas.microsoft.com/office/drawing/2014/chart" uri="{C3380CC4-5D6E-409C-BE32-E72D297353CC}">
              <c16:uniqueId val="{0000000C-AF58-4859-ACC2-4EB96FD03E49}"/>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6555052493438316"/>
          <c:y val="0.35770669291338586"/>
          <c:w val="0.24000503062117234"/>
          <c:h val="0.5360196121318168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[epa-fuel-economy (capstone 2 aggregated data).xlsb.xlsx]type of gasoline vs fuel costs!PivotTable3</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Annual</a:t>
            </a:r>
            <a:r>
              <a:rPr lang="en-US" baseline="0"/>
              <a:t> Fuel Cost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'type of gasoline vs fuel costs'!$M$1</c:f>
              <c:strCache>
                <c:ptCount val="1"/>
                <c:pt idx="0">
                  <c:v>Total</c:v>
                </c:pt>
              </c:strCache>
            </c:strRef>
          </c:tx>
          <c:spPr>
            <a:solidFill>
              <a:schemeClr val="accent1"/>
            </a:solidFill>
            <a:ln>
              <a:noFill/>
            </a:ln>
            <a:effectLst/>
          </c:spPr>
          <c:invertIfNegative val="0"/>
          <c:cat>
            <c:strRef>
              <c:f>'type of gasoline vs fuel costs'!$L$2:$L$8</c:f>
              <c:strCache>
                <c:ptCount val="6"/>
                <c:pt idx="0">
                  <c:v>Diesel</c:v>
                </c:pt>
                <c:pt idx="1">
                  <c:v>Electricity</c:v>
                </c:pt>
                <c:pt idx="2">
                  <c:v>Midgrade Gasoline</c:v>
                </c:pt>
                <c:pt idx="3">
                  <c:v>Natural Gas</c:v>
                </c:pt>
                <c:pt idx="4">
                  <c:v>Premium Gasoline</c:v>
                </c:pt>
                <c:pt idx="5">
                  <c:v>Regular Gasoline</c:v>
                </c:pt>
              </c:strCache>
            </c:strRef>
          </c:cat>
          <c:val>
            <c:numRef>
              <c:f>'type of gasoline vs fuel costs'!$M$2:$M$8</c:f>
              <c:numCache>
                <c:formatCode>General</c:formatCode>
                <c:ptCount val="6"/>
                <c:pt idx="0">
                  <c:v>1781.7061143984222</c:v>
                </c:pt>
                <c:pt idx="1">
                  <c:v>775.56390977443607</c:v>
                </c:pt>
                <c:pt idx="2">
                  <c:v>2250.6493506493507</c:v>
                </c:pt>
                <c:pt idx="3">
                  <c:v>1998.3333333333333</c:v>
                </c:pt>
                <c:pt idx="4">
                  <c:v>2282.5500097106233</c:v>
                </c:pt>
                <c:pt idx="5">
                  <c:v>1861.9595944366968</c:v>
                </c:pt>
              </c:numCache>
            </c:numRef>
          </c:val>
          <c:extLst>
            <c:ext xmlns:c16="http://schemas.microsoft.com/office/drawing/2014/chart" uri="{C3380CC4-5D6E-409C-BE32-E72D297353CC}">
              <c16:uniqueId val="{00000000-23CA-4C3B-BF7F-A0B1CC7E6E4D}"/>
            </c:ext>
          </c:extLst>
        </c:ser>
        <c:dLbls>
          <c:showLegendKey val="0"/>
          <c:showVal val="0"/>
          <c:showCatName val="0"/>
          <c:showSerName val="0"/>
          <c:showPercent val="0"/>
          <c:showBubbleSize val="0"/>
        </c:dLbls>
        <c:gapWidth val="219"/>
        <c:overlap val="-27"/>
        <c:axId val="560963832"/>
        <c:axId val="560964472"/>
      </c:barChart>
      <c:catAx>
        <c:axId val="560963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964472"/>
        <c:crosses val="autoZero"/>
        <c:auto val="1"/>
        <c:lblAlgn val="ctr"/>
        <c:lblOffset val="100"/>
        <c:noMultiLvlLbl val="0"/>
      </c:catAx>
      <c:valAx>
        <c:axId val="560964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963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'type of gasoline vs fuel costs'!$B$2:$B$38114</cx:f>
        <cx:lvl ptCount="38113" formatCode="General">
          <cx:pt idx="0">1750</cx:pt>
          <cx:pt idx="1">1750</cx:pt>
          <cx:pt idx="2">1650</cx:pt>
          <cx:pt idx="3">1650</cx:pt>
          <cx:pt idx="4">2050</cx:pt>
          <cx:pt idx="5">2050</cx:pt>
          <cx:pt idx="6">2700</cx:pt>
          <cx:pt idx="7">2700</cx:pt>
          <cx:pt idx="8">2050</cx:pt>
          <cx:pt idx="9">2050</cx:pt>
          <cx:pt idx="10">1750</cx:pt>
          <cx:pt idx="11">2050</cx:pt>
          <cx:pt idx="12">1750</cx:pt>
          <cx:pt idx="13">2050</cx:pt>
          <cx:pt idx="14">1650</cx:pt>
          <cx:pt idx="15">1950</cx:pt>
          <cx:pt idx="16">1950</cx:pt>
          <cx:pt idx="17">1950</cx:pt>
          <cx:pt idx="18">1950</cx:pt>
          <cx:pt idx="19">1950</cx:pt>
          <cx:pt idx="20">2050</cx:pt>
          <cx:pt idx="21">1750</cx:pt>
          <cx:pt idx="22">2050</cx:pt>
          <cx:pt idx="23">1750</cx:pt>
          <cx:pt idx="24">2050</cx:pt>
          <cx:pt idx="25">1650</cx:pt>
          <cx:pt idx="26">1950</cx:pt>
          <cx:pt idx="27">1950</cx:pt>
          <cx:pt idx="28">3900</cx:pt>
          <cx:pt idx="29">3900</cx:pt>
          <cx:pt idx="30">3900</cx:pt>
          <cx:pt idx="31">3900</cx:pt>
          <cx:pt idx="32">4350</cx:pt>
          <cx:pt idx="33">4350</cx:pt>
          <cx:pt idx="34">1650</cx:pt>
          <cx:pt idx="35">1650</cx:pt>
          <cx:pt idx="36">1450</cx:pt>
          <cx:pt idx="37">1450</cx:pt>
          <cx:pt idx="38">1950</cx:pt>
          <cx:pt idx="39">1950</cx:pt>
          <cx:pt idx="40">2050</cx:pt>
          <cx:pt idx="41">2050</cx:pt>
          <cx:pt idx="42">2050</cx:pt>
          <cx:pt idx="43">1950</cx:pt>
          <cx:pt idx="44">1850</cx:pt>
          <cx:pt idx="45">1850</cx:pt>
          <cx:pt idx="46">2050</cx:pt>
          <cx:pt idx="47">1950</cx:pt>
          <cx:pt idx="48">1850</cx:pt>
          <cx:pt idx="49">1850</cx:pt>
          <cx:pt idx="50">2050</cx:pt>
          <cx:pt idx="51">1950</cx:pt>
          <cx:pt idx="52">2050</cx:pt>
          <cx:pt idx="53">1950</cx:pt>
          <cx:pt idx="54">1750</cx:pt>
          <cx:pt idx="55">1850</cx:pt>
          <cx:pt idx="56">1750</cx:pt>
          <cx:pt idx="57">1850</cx:pt>
          <cx:pt idx="58">2200</cx:pt>
          <cx:pt idx="59">2200</cx:pt>
          <cx:pt idx="60">2200</cx:pt>
          <cx:pt idx="61">2050</cx:pt>
          <cx:pt idx="62">1600</cx:pt>
          <cx:pt idx="63">1600</cx:pt>
          <cx:pt idx="64">1950</cx:pt>
          <cx:pt idx="65">1950</cx:pt>
          <cx:pt idx="66">2700</cx:pt>
          <cx:pt idx="67">2500</cx:pt>
          <cx:pt idx="68">1500</cx:pt>
          <cx:pt idx="69">1500</cx:pt>
          <cx:pt idx="70">1750</cx:pt>
          <cx:pt idx="71">1750</cx:pt>
          <cx:pt idx="72">1450</cx:pt>
          <cx:pt idx="73">1650</cx:pt>
          <cx:pt idx="74">1450</cx:pt>
          <cx:pt idx="75">1650</cx:pt>
          <cx:pt idx="76">1750</cx:pt>
          <cx:pt idx="77">1950</cx:pt>
          <cx:pt idx="78">1750</cx:pt>
          <cx:pt idx="79">1950</cx:pt>
          <cx:pt idx="80">1950</cx:pt>
          <cx:pt idx="81">1950</cx:pt>
          <cx:pt idx="82">1950</cx:pt>
          <cx:pt idx="83">1950</cx:pt>
          <cx:pt idx="84">1500</cx:pt>
          <cx:pt idx="85">1750</cx:pt>
          <cx:pt idx="86">1550</cx:pt>
          <cx:pt idx="87">1500</cx:pt>
          <cx:pt idx="88">1950</cx:pt>
          <cx:pt idx="89">1600</cx:pt>
          <cx:pt idx="90">1850</cx:pt>
          <cx:pt idx="91">1850</cx:pt>
          <cx:pt idx="92">1600</cx:pt>
          <cx:pt idx="93">1600</cx:pt>
          <cx:pt idx="94">2050</cx:pt>
          <cx:pt idx="95">1550</cx:pt>
          <cx:pt idx="96">1600</cx:pt>
          <cx:pt idx="97">2050</cx:pt>
          <cx:pt idx="98">1600</cx:pt>
          <cx:pt idx="99">1850</cx:pt>
          <cx:pt idx="100">1850</cx:pt>
          <cx:pt idx="101">1600</cx:pt>
          <cx:pt idx="102">2200</cx:pt>
          <cx:pt idx="103">1850</cx:pt>
          <cx:pt idx="104">2350</cx:pt>
          <cx:pt idx="105">2200</cx:pt>
          <cx:pt idx="106">2200</cx:pt>
          <cx:pt idx="107">1850</cx:pt>
          <cx:pt idx="108">2200</cx:pt>
          <cx:pt idx="109">2350</cx:pt>
          <cx:pt idx="110">1600</cx:pt>
          <cx:pt idx="111">2050</cx:pt>
          <cx:pt idx="112">2200</cx:pt>
          <cx:pt idx="113">2050</cx:pt>
          <cx:pt idx="114">2200</cx:pt>
          <cx:pt idx="115">2200</cx:pt>
          <cx:pt idx="116">2200</cx:pt>
          <cx:pt idx="117">1850</cx:pt>
          <cx:pt idx="118">2200</cx:pt>
          <cx:pt idx="119">2200</cx:pt>
          <cx:pt idx="120">1850</cx:pt>
          <cx:pt idx="121">1950</cx:pt>
          <cx:pt idx="122">2200</cx:pt>
          <cx:pt idx="123">2050</cx:pt>
          <cx:pt idx="124">1700</cx:pt>
          <cx:pt idx="125">1850</cx:pt>
          <cx:pt idx="126">2200</cx:pt>
          <cx:pt idx="127">2050</cx:pt>
          <cx:pt idx="128">1750</cx:pt>
          <cx:pt idx="129">2350</cx:pt>
          <cx:pt idx="130">2350</cx:pt>
          <cx:pt idx="131">2200</cx:pt>
          <cx:pt idx="132">1850</cx:pt>
          <cx:pt idx="133">2350</cx:pt>
          <cx:pt idx="134">2200</cx:pt>
          <cx:pt idx="135">2350</cx:pt>
          <cx:pt idx="136">2350</cx:pt>
          <cx:pt idx="137">2200</cx:pt>
          <cx:pt idx="138">2350</cx:pt>
          <cx:pt idx="139">2200</cx:pt>
          <cx:pt idx="140">1450</cx:pt>
          <cx:pt idx="141">1750</cx:pt>
          <cx:pt idx="142">1400</cx:pt>
          <cx:pt idx="143">1450</cx:pt>
          <cx:pt idx="144">1750</cx:pt>
          <cx:pt idx="145">1600</cx:pt>
          <cx:pt idx="146">1600</cx:pt>
          <cx:pt idx="147">1400</cx:pt>
          <cx:pt idx="148">1600</cx:pt>
          <cx:pt idx="149">1450</cx:pt>
          <cx:pt idx="150">1350</cx:pt>
          <cx:pt idx="151">1350</cx:pt>
          <cx:pt idx="152">1450</cx:pt>
          <cx:pt idx="153">1650</cx:pt>
          <cx:pt idx="154">1450</cx:pt>
          <cx:pt idx="155">1650</cx:pt>
          <cx:pt idx="156">1500</cx:pt>
          <cx:pt idx="157">1500</cx:pt>
          <cx:pt idx="158">1350</cx:pt>
          <cx:pt idx="159">1350</cx:pt>
          <cx:pt idx="160">1500</cx:pt>
          <cx:pt idx="161">1850</cx:pt>
          <cx:pt idx="162">1500</cx:pt>
          <cx:pt idx="163">1850</cx:pt>
          <cx:pt idx="164">1500</cx:pt>
          <cx:pt idx="165">1850</cx:pt>
          <cx:pt idx="166">1500</cx:pt>
          <cx:pt idx="167">1750</cx:pt>
          <cx:pt idx="168">2200</cx:pt>
          <cx:pt idx="169">1850</cx:pt>
          <cx:pt idx="170">2200</cx:pt>
          <cx:pt idx="171">1650</cx:pt>
          <cx:pt idx="172">1650</cx:pt>
          <cx:pt idx="173">1400</cx:pt>
          <cx:pt idx="174">1400</cx:pt>
          <cx:pt idx="175">2050</cx:pt>
          <cx:pt idx="176">1850</cx:pt>
          <cx:pt idx="177">2200</cx:pt>
          <cx:pt idx="178">2200</cx:pt>
          <cx:pt idx="179">2200</cx:pt>
          <cx:pt idx="180">1600</cx:pt>
          <cx:pt idx="181">3900</cx:pt>
          <cx:pt idx="182">2050</cx:pt>
          <cx:pt idx="183">1850</cx:pt>
          <cx:pt idx="184">2200</cx:pt>
          <cx:pt idx="185">2350</cx:pt>
          <cx:pt idx="186">2500</cx:pt>
          <cx:pt idx="187">2200</cx:pt>
          <cx:pt idx="188">2350</cx:pt>
          <cx:pt idx="189">2050</cx:pt>
          <cx:pt idx="190">2350</cx:pt>
          <cx:pt idx="191">2500</cx:pt>
          <cx:pt idx="192">2050</cx:pt>
          <cx:pt idx="193">2050</cx:pt>
          <cx:pt idx="194">2350</cx:pt>
          <cx:pt idx="195">2350</cx:pt>
          <cx:pt idx="196">2050</cx:pt>
          <cx:pt idx="197">2200</cx:pt>
          <cx:pt idx="198">1950</cx:pt>
          <cx:pt idx="199">2050</cx:pt>
          <cx:pt idx="200">2350</cx:pt>
          <cx:pt idx="201">1950</cx:pt>
          <cx:pt idx="202">2050</cx:pt>
          <cx:pt idx="203">2350</cx:pt>
          <cx:pt idx="204">2500</cx:pt>
          <cx:pt idx="205">2500</cx:pt>
          <cx:pt idx="206">2050</cx:pt>
          <cx:pt idx="207">2700</cx:pt>
          <cx:pt idx="208">2050</cx:pt>
          <cx:pt idx="209">2500</cx:pt>
          <cx:pt idx="210">2700</cx:pt>
          <cx:pt idx="211">1950</cx:pt>
          <cx:pt idx="212">2150</cx:pt>
          <cx:pt idx="213">2050</cx:pt>
          <cx:pt idx="214">1600</cx:pt>
          <cx:pt idx="215">1850</cx:pt>
          <cx:pt idx="216">2050</cx:pt>
          <cx:pt idx="217">1600</cx:pt>
          <cx:pt idx="218">1850</cx:pt>
          <cx:pt idx="219">2050</cx:pt>
          <cx:pt idx="220">1600</cx:pt>
          <cx:pt idx="221">1600</cx:pt>
          <cx:pt idx="222">1600</cx:pt>
          <cx:pt idx="223">1950</cx:pt>
          <cx:pt idx="224">2350</cx:pt>
          <cx:pt idx="225">1600</cx:pt>
          <cx:pt idx="226">1950</cx:pt>
          <cx:pt idx="227">2350</cx:pt>
          <cx:pt idx="228">2350</cx:pt>
          <cx:pt idx="229">1850</cx:pt>
          <cx:pt idx="230">2200</cx:pt>
          <cx:pt idx="231">1400</cx:pt>
          <cx:pt idx="232">1600</cx:pt>
          <cx:pt idx="233">1400</cx:pt>
          <cx:pt idx="234">1300</cx:pt>
          <cx:pt idx="235">1450</cx:pt>
          <cx:pt idx="236">1400</cx:pt>
          <cx:pt idx="237">1400</cx:pt>
          <cx:pt idx="238">1650</cx:pt>
          <cx:pt idx="239">1650</cx:pt>
          <cx:pt idx="240">1400</cx:pt>
          <cx:pt idx="241">1450</cx:pt>
          <cx:pt idx="242">1400</cx:pt>
          <cx:pt idx="243">1400</cx:pt>
          <cx:pt idx="244">1400</cx:pt>
          <cx:pt idx="245">1600</cx:pt>
          <cx:pt idx="246">1400</cx:pt>
          <cx:pt idx="247">1450</cx:pt>
          <cx:pt idx="248">1400</cx:pt>
          <cx:pt idx="249">1400</cx:pt>
          <cx:pt idx="250">1500</cx:pt>
          <cx:pt idx="251">1850</cx:pt>
          <cx:pt idx="252">1550</cx:pt>
          <cx:pt idx="253">1500</cx:pt>
          <cx:pt idx="254">1850</cx:pt>
          <cx:pt idx="255">1600</cx:pt>
          <cx:pt idx="256">1600</cx:pt>
          <cx:pt idx="257">1500</cx:pt>
          <cx:pt idx="258">1500</cx:pt>
          <cx:pt idx="259">1500</cx:pt>
          <cx:pt idx="260">1950</cx:pt>
          <cx:pt idx="261">1550</cx:pt>
          <cx:pt idx="262">1500</cx:pt>
          <cx:pt idx="263">1950</cx:pt>
          <cx:pt idx="264">1600</cx:pt>
          <cx:pt idx="265">1850</cx:pt>
          <cx:pt idx="266">1950</cx:pt>
          <cx:pt idx="267">1600</cx:pt>
          <cx:pt idx="268">1500</cx:pt>
          <cx:pt idx="269">1500</cx:pt>
          <cx:pt idx="270">1350</cx:pt>
          <cx:pt idx="271">1300</cx:pt>
          <cx:pt idx="272">1450</cx:pt>
          <cx:pt idx="273">1300</cx:pt>
          <cx:pt idx="274">1400</cx:pt>
          <cx:pt idx="275">1300</cx:pt>
          <cx:pt idx="276">1050</cx:pt>
          <cx:pt idx="277">1050</cx:pt>
          <cx:pt idx="278">1500</cx:pt>
          <cx:pt idx="279">1850</cx:pt>
          <cx:pt idx="280">1500</cx:pt>
          <cx:pt idx="281">1850</cx:pt>
          <cx:pt idx="282">1450</cx:pt>
          <cx:pt idx="283">1850</cx:pt>
          <cx:pt idx="284">1450</cx:pt>
          <cx:pt idx="285">1750</cx:pt>
          <cx:pt idx="286">2350</cx:pt>
          <cx:pt idx="287">2350</cx:pt>
          <cx:pt idx="288">2350</cx:pt>
          <cx:pt idx="289">2350</cx:pt>
          <cx:pt idx="290">2050</cx:pt>
          <cx:pt idx="291">2350</cx:pt>
          <cx:pt idx="292">1950</cx:pt>
          <cx:pt idx="293">2050</cx:pt>
          <cx:pt idx="294">2350</cx:pt>
          <cx:pt idx="295">1950</cx:pt>
          <cx:pt idx="296">2050</cx:pt>
          <cx:pt idx="297">1850</cx:pt>
          <cx:pt idx="298">2050</cx:pt>
          <cx:pt idx="299">2500</cx:pt>
          <cx:pt idx="300">2700</cx:pt>
          <cx:pt idx="301">2500</cx:pt>
          <cx:pt idx="302">2700</cx:pt>
          <cx:pt idx="303">2700</cx:pt>
          <cx:pt idx="304">2150</cx:pt>
          <cx:pt idx="305">2700</cx:pt>
          <cx:pt idx="306">2250</cx:pt>
          <cx:pt idx="307">2500</cx:pt>
          <cx:pt idx="308">2150</cx:pt>
          <cx:pt idx="309">2050</cx:pt>
          <cx:pt idx="310">2350</cx:pt>
          <cx:pt idx="311">2500</cx:pt>
          <cx:pt idx="312">2350</cx:pt>
          <cx:pt idx="313">2350</cx:pt>
          <cx:pt idx="314">2050</cx:pt>
          <cx:pt idx="315">2350</cx:pt>
          <cx:pt idx="316">2500</cx:pt>
          <cx:pt idx="317">2050</cx:pt>
          <cx:pt idx="318">2200</cx:pt>
          <cx:pt idx="319">2350</cx:pt>
          <cx:pt idx="320">2350</cx:pt>
          <cx:pt idx="321">2200</cx:pt>
          <cx:pt idx="322">2200</cx:pt>
          <cx:pt idx="323">1950</cx:pt>
          <cx:pt idx="324">2350</cx:pt>
          <cx:pt idx="325">2050</cx:pt>
          <cx:pt idx="326">3200</cx:pt>
          <cx:pt idx="327">3200</cx:pt>
          <cx:pt idx="328">2500</cx:pt>
          <cx:pt idx="329">2500</cx:pt>
          <cx:pt idx="330">2050</cx:pt>
          <cx:pt idx="331">2200</cx:pt>
          <cx:pt idx="332">1850</cx:pt>
          <cx:pt idx="333">2050</cx:pt>
          <cx:pt idx="334">2200</cx:pt>
          <cx:pt idx="335">2200</cx:pt>
          <cx:pt idx="336">2500</cx:pt>
          <cx:pt idx="337">1850</cx:pt>
          <cx:pt idx="338">2050</cx:pt>
          <cx:pt idx="339">2350</cx:pt>
          <cx:pt idx="340">2500</cx:pt>
          <cx:pt idx="341">2150</cx:pt>
          <cx:pt idx="342">2700</cx:pt>
          <cx:pt idx="343">2250</cx:pt>
          <cx:pt idx="344">2500</cx:pt>
          <cx:pt idx="345">2500</cx:pt>
          <cx:pt idx="346">2700</cx:pt>
          <cx:pt idx="347">2500</cx:pt>
          <cx:pt idx="348">2150</cx:pt>
          <cx:pt idx="349">2250</cx:pt>
          <cx:pt idx="350">2150</cx:pt>
          <cx:pt idx="351">2900</cx:pt>
          <cx:pt idx="352">2150</cx:pt>
          <cx:pt idx="353">2900</cx:pt>
          <cx:pt idx="354">2150</cx:pt>
          <cx:pt idx="355">2250</cx:pt>
          <cx:pt idx="356">2500</cx:pt>
          <cx:pt idx="357">2150</cx:pt>
          <cx:pt idx="358">2900</cx:pt>
          <cx:pt idx="359">2400</cx:pt>
          <cx:pt idx="360">2500</cx:pt>
          <cx:pt idx="361">1950</cx:pt>
          <cx:pt idx="362">2350</cx:pt>
          <cx:pt idx="363">1850</cx:pt>
          <cx:pt idx="364">1950</cx:pt>
          <cx:pt idx="365">2200</cx:pt>
          <cx:pt idx="366">1950</cx:pt>
          <cx:pt idx="367">2050</cx:pt>
          <cx:pt idx="368">1850</cx:pt>
          <cx:pt idx="369">2050</cx:pt>
          <cx:pt idx="370">1650</cx:pt>
          <cx:pt idx="371">1950</cx:pt>
          <cx:pt idx="372">1850</cx:pt>
          <cx:pt idx="373">1650</cx:pt>
          <cx:pt idx="374">1950</cx:pt>
          <cx:pt idx="375">1600</cx:pt>
          <cx:pt idx="376">1950</cx:pt>
          <cx:pt idx="377">1600</cx:pt>
          <cx:pt idx="378">1950</cx:pt>
          <cx:pt idx="379">1500</cx:pt>
          <cx:pt idx="380">1950</cx:pt>
          <cx:pt idx="381">2700</cx:pt>
          <cx:pt idx="382">2500</cx:pt>
          <cx:pt idx="383">2350</cx:pt>
          <cx:pt idx="384">2700</cx:pt>
          <cx:pt idx="385">1750</cx:pt>
          <cx:pt idx="386">1750</cx:pt>
          <cx:pt idx="387">1950</cx:pt>
          <cx:pt idx="388">1850</cx:pt>
          <cx:pt idx="389">1450</cx:pt>
          <cx:pt idx="390">1650</cx:pt>
          <cx:pt idx="391">1400</cx:pt>
          <cx:pt idx="392">1950</cx:pt>
          <cx:pt idx="393">1500</cx:pt>
          <cx:pt idx="394">1400</cx:pt>
          <cx:pt idx="395">1950</cx:pt>
          <cx:pt idx="396">1350</cx:pt>
          <cx:pt idx="397">1600</cx:pt>
          <cx:pt idx="398">1350</cx:pt>
          <cx:pt idx="399">1950</cx:pt>
          <cx:pt idx="400">1500</cx:pt>
          <cx:pt idx="401">1400</cx:pt>
          <cx:pt idx="402">1850</cx:pt>
          <cx:pt idx="403">1950</cx:pt>
          <cx:pt idx="404">1950</cx:pt>
          <cx:pt idx="405">2700</cx:pt>
          <cx:pt idx="406">2700</cx:pt>
          <cx:pt idx="407">2150</cx:pt>
          <cx:pt idx="408">2700</cx:pt>
          <cx:pt idx="409">2250</cx:pt>
          <cx:pt idx="410">2900</cx:pt>
          <cx:pt idx="411">2400</cx:pt>
          <cx:pt idx="412">2900</cx:pt>
          <cx:pt idx="413">2400</cx:pt>
          <cx:pt idx="414">3200</cx:pt>
          <cx:pt idx="415">1950</cx:pt>
          <cx:pt idx="416">1950</cx:pt>
          <cx:pt idx="417">1750</cx:pt>
          <cx:pt idx="418">2050</cx:pt>
          <cx:pt idx="419">1750</cx:pt>
          <cx:pt idx="420">2050</cx:pt>
          <cx:pt idx="421">1750</cx:pt>
          <cx:pt idx="422">2050</cx:pt>
          <cx:pt idx="423">1750</cx:pt>
          <cx:pt idx="424">2050</cx:pt>
          <cx:pt idx="425">1950</cx:pt>
          <cx:pt idx="426">1950</cx:pt>
          <cx:pt idx="427">1750</cx:pt>
          <cx:pt idx="428">2050</cx:pt>
          <cx:pt idx="429">1750</cx:pt>
          <cx:pt idx="430">2050</cx:pt>
          <cx:pt idx="431">1750</cx:pt>
          <cx:pt idx="432">1950</cx:pt>
          <cx:pt idx="433">1750</cx:pt>
          <cx:pt idx="434">1950</cx:pt>
          <cx:pt idx="435">1600</cx:pt>
          <cx:pt idx="436">1850</cx:pt>
          <cx:pt idx="437">1750</cx:pt>
          <cx:pt idx="438">1650</cx:pt>
          <cx:pt idx="439">1850</cx:pt>
          <cx:pt idx="440">1850</cx:pt>
          <cx:pt idx="441">1950</cx:pt>
          <cx:pt idx="442">2050</cx:pt>
          <cx:pt idx="443">1600</cx:pt>
          <cx:pt idx="444">1850</cx:pt>
          <cx:pt idx="445">1650</cx:pt>
          <cx:pt idx="446">1850</cx:pt>
          <cx:pt idx="447">1600</cx:pt>
          <cx:pt idx="448">1750</cx:pt>
          <cx:pt idx="449">1500</cx:pt>
          <cx:pt idx="450">1750</cx:pt>
          <cx:pt idx="451">1600</cx:pt>
          <cx:pt idx="452">1600</cx:pt>
          <cx:pt idx="453">1850</cx:pt>
          <cx:pt idx="454">1750</cx:pt>
          <cx:pt idx="455">1650</cx:pt>
          <cx:pt idx="456">1850</cx:pt>
          <cx:pt idx="457">1650</cx:pt>
          <cx:pt idx="458">1850</cx:pt>
          <cx:pt idx="459">1450</cx:pt>
          <cx:pt idx="460">1500</cx:pt>
          <cx:pt idx="461">1400</cx:pt>
          <cx:pt idx="462">1600</cx:pt>
          <cx:pt idx="463">1650</cx:pt>
          <cx:pt idx="464">1600</cx:pt>
          <cx:pt idx="465">1850</cx:pt>
          <cx:pt idx="466">1750</cx:pt>
          <cx:pt idx="467">1650</cx:pt>
          <cx:pt idx="468">1850</cx:pt>
          <cx:pt idx="469">1650</cx:pt>
          <cx:pt idx="470">1850</cx:pt>
          <cx:pt idx="471">2350</cx:pt>
          <cx:pt idx="472">2350</cx:pt>
          <cx:pt idx="473">1650</cx:pt>
          <cx:pt idx="474">1750</cx:pt>
          <cx:pt idx="475">1650</cx:pt>
          <cx:pt idx="476">1850</cx:pt>
          <cx:pt idx="477">1500</cx:pt>
          <cx:pt idx="478">1600</cx:pt>
          <cx:pt idx="479">1850</cx:pt>
          <cx:pt idx="480">1750</cx:pt>
          <cx:pt idx="481">1650</cx:pt>
          <cx:pt idx="482">1650</cx:pt>
          <cx:pt idx="483">1850</cx:pt>
          <cx:pt idx="484">1850</cx:pt>
          <cx:pt idx="485">1450</cx:pt>
          <cx:pt idx="486">1600</cx:pt>
          <cx:pt idx="487">1750</cx:pt>
          <cx:pt idx="488">1400</cx:pt>
          <cx:pt idx="489">1600</cx:pt>
          <cx:pt idx="490">1750</cx:pt>
          <cx:pt idx="491">1650</cx:pt>
          <cx:pt idx="492">1600</cx:pt>
          <cx:pt idx="493">1850</cx:pt>
          <cx:pt idx="494">1750</cx:pt>
          <cx:pt idx="495">1650</cx:pt>
          <cx:pt idx="496">1850</cx:pt>
          <cx:pt idx="497">1650</cx:pt>
          <cx:pt idx="498">1850</cx:pt>
          <cx:pt idx="499">2900</cx:pt>
          <cx:pt idx="500">3200</cx:pt>
          <cx:pt idx="501">3200</cx:pt>
          <cx:pt idx="502">2900</cx:pt>
          <cx:pt idx="503">3200</cx:pt>
          <cx:pt idx="504">1500</cx:pt>
          <cx:pt idx="505">1750</cx:pt>
          <cx:pt idx="506">1650</cx:pt>
          <cx:pt idx="507">1850</cx:pt>
          <cx:pt idx="508">1400</cx:pt>
          <cx:pt idx="509">1450</cx:pt>
          <cx:pt idx="510">1450</cx:pt>
          <cx:pt idx="511">1400</cx:pt>
          <cx:pt idx="512">1500</cx:pt>
          <cx:pt idx="513">1750</cx:pt>
          <cx:pt idx="514">1650</cx:pt>
          <cx:pt idx="515">1850</cx:pt>
          <cx:pt idx="516">1400</cx:pt>
          <cx:pt idx="517">1450</cx:pt>
          <cx:pt idx="518">1450</cx:pt>
          <cx:pt idx="519">1400</cx:pt>
          <cx:pt idx="520">3200</cx:pt>
          <cx:pt idx="521">3500</cx:pt>
          <cx:pt idx="522">3200</cx:pt>
          <cx:pt idx="523">3500</cx:pt>
          <cx:pt idx="524">3200</cx:pt>
          <cx:pt idx="525">2350</cx:pt>
          <cx:pt idx="526">2900</cx:pt>
          <cx:pt idx="527">3200</cx:pt>
          <cx:pt idx="528">3200</cx:pt>
          <cx:pt idx="529">2700</cx:pt>
          <cx:pt idx="530">2900</cx:pt>
          <cx:pt idx="531">2050</cx:pt>
          <cx:pt idx="532">2700</cx:pt>
          <cx:pt idx="533">2700</cx:pt>
          <cx:pt idx="534">2500</cx:pt>
          <cx:pt idx="535">2500</cx:pt>
          <cx:pt idx="536">2900</cx:pt>
          <cx:pt idx="537">3500</cx:pt>
          <cx:pt idx="538">2700</cx:pt>
          <cx:pt idx="539">2900</cx:pt>
          <cx:pt idx="540">2200</cx:pt>
          <cx:pt idx="541">2900</cx:pt>
          <cx:pt idx="542">2700</cx:pt>
          <cx:pt idx="543">2700</cx:pt>
          <cx:pt idx="544">2900</cx:pt>
          <cx:pt idx="545">3200</cx:pt>
          <cx:pt idx="546">3200</cx:pt>
          <cx:pt idx="547">2900</cx:pt>
          <cx:pt idx="548">2900</cx:pt>
          <cx:pt idx="549">3900</cx:pt>
          <cx:pt idx="550">3500</cx:pt>
          <cx:pt idx="551">1850</cx:pt>
          <cx:pt idx="552">1950</cx:pt>
          <cx:pt idx="553">1750</cx:pt>
          <cx:pt idx="554">1600</cx:pt>
          <cx:pt idx="555">1600</cx:pt>
          <cx:pt idx="556">1600</cx:pt>
          <cx:pt idx="557">1650</cx:pt>
          <cx:pt idx="558">1500</cx:pt>
          <cx:pt idx="559">1650</cx:pt>
          <cx:pt idx="560">1150</cx:pt>
          <cx:pt idx="561">1200</cx:pt>
          <cx:pt idx="562">1450</cx:pt>
          <cx:pt idx="563">1400</cx:pt>
          <cx:pt idx="564">1350</cx:pt>
          <cx:pt idx="565">1350</cx:pt>
          <cx:pt idx="566">1050</cx:pt>
          <cx:pt idx="567">1050</cx:pt>
          <cx:pt idx="568">1150</cx:pt>
          <cx:pt idx="569">1400</cx:pt>
          <cx:pt idx="570">1150</cx:pt>
          <cx:pt idx="571">1400</cx:pt>
          <cx:pt idx="572">1500</cx:pt>
          <cx:pt idx="573">1600</cx:pt>
          <cx:pt idx="574">1450</cx:pt>
          <cx:pt idx="575">1500</cx:pt>
          <cx:pt idx="576">1400</cx:pt>
          <cx:pt idx="577">1450</cx:pt>
          <cx:pt idx="578">1850</cx:pt>
          <cx:pt idx="579">1850</cx:pt>
          <cx:pt idx="580">1850</cx:pt>
          <cx:pt idx="581">1850</cx:pt>
          <cx:pt idx="582">1850</cx:pt>
          <cx:pt idx="583">1850</cx:pt>
          <cx:pt idx="584">2350</cx:pt>
          <cx:pt idx="585">2900</cx:pt>
          <cx:pt idx="586">3200</cx:pt>
          <cx:pt idx="587">3200</cx:pt>
          <cx:pt idx="588">2700</cx:pt>
          <cx:pt idx="589">2900</cx:pt>
          <cx:pt idx="590">3200</cx:pt>
          <cx:pt idx="591">2200</cx:pt>
          <cx:pt idx="592">2350</cx:pt>
          <cx:pt idx="593">2700</cx:pt>
          <cx:pt idx="594">2900</cx:pt>
          <cx:pt idx="595">2700</cx:pt>
          <cx:pt idx="596">2500</cx:pt>
          <cx:pt idx="597">2900</cx:pt>
          <cx:pt idx="598">2350</cx:pt>
          <cx:pt idx="599">2900</cx:pt>
          <cx:pt idx="600">3200</cx:pt>
          <cx:pt idx="601">3200</cx:pt>
          <cx:pt idx="602">2900</cx:pt>
          <cx:pt idx="603">2350</cx:pt>
          <cx:pt idx="604">3200</cx:pt>
          <cx:pt idx="605">2900</cx:pt>
          <cx:pt idx="606">3500</cx:pt>
          <cx:pt idx="607">1600</cx:pt>
          <cx:pt idx="608">1850</cx:pt>
          <cx:pt idx="609">1650</cx:pt>
          <cx:pt idx="610">1850</cx:pt>
          <cx:pt idx="611">1500</cx:pt>
          <cx:pt idx="612">1750</cx:pt>
          <cx:pt idx="613">1600</cx:pt>
          <cx:pt idx="614">1750</cx:pt>
          <cx:pt idx="615">2350</cx:pt>
          <cx:pt idx="616">2700</cx:pt>
          <cx:pt idx="617">2350</cx:pt>
          <cx:pt idx="618">1500</cx:pt>
          <cx:pt idx="619">1650</cx:pt>
          <cx:pt idx="620">1150</cx:pt>
          <cx:pt idx="621">1200</cx:pt>
          <cx:pt idx="622">1350</cx:pt>
          <cx:pt idx="623">1400</cx:pt>
          <cx:pt idx="624">2050</cx:pt>
          <cx:pt idx="625">2050</cx:pt>
          <cx:pt idx="626">2050</cx:pt>
          <cx:pt idx="627">1850</cx:pt>
          <cx:pt idx="628">1750</cx:pt>
          <cx:pt idx="629">1850</cx:pt>
          <cx:pt idx="630">1550</cx:pt>
          <cx:pt idx="631">1950</cx:pt>
          <cx:pt idx="632">1850</cx:pt>
          <cx:pt idx="633">1700</cx:pt>
          <cx:pt idx="634">1950</cx:pt>
          <cx:pt idx="635">1750</cx:pt>
          <cx:pt idx="636">1850</cx:pt>
          <cx:pt idx="637">1950</cx:pt>
          <cx:pt idx="638">1750</cx:pt>
          <cx:pt idx="639">1850</cx:pt>
          <cx:pt idx="640">1950</cx:pt>
          <cx:pt idx="641">1600</cx:pt>
          <cx:pt idx="642">1650</cx:pt>
          <cx:pt idx="643">1650</cx:pt>
          <cx:pt idx="644">1450</cx:pt>
          <cx:pt idx="645">1500</cx:pt>
          <cx:pt idx="646">1400</cx:pt>
          <cx:pt idx="647">1750</cx:pt>
          <cx:pt idx="648">1750</cx:pt>
          <cx:pt idx="649">1500</cx:pt>
          <cx:pt idx="650">1550</cx:pt>
          <cx:pt idx="651">1750</cx:pt>
          <cx:pt idx="652">1650</cx:pt>
          <cx:pt idx="653">1650</cx:pt>
          <cx:pt idx="654">1500</cx:pt>
          <cx:pt idx="655">1500</cx:pt>
          <cx:pt idx="656">1500</cx:pt>
          <cx:pt idx="657">3200</cx:pt>
          <cx:pt idx="658">3200</cx:pt>
          <cx:pt idx="659">3500</cx:pt>
          <cx:pt idx="660">3200</cx:pt>
          <cx:pt idx="661">3500</cx:pt>
          <cx:pt idx="662">2500</cx:pt>
          <cx:pt idx="663">3200</cx:pt>
          <cx:pt idx="664">2900</cx:pt>
          <cx:pt idx="665">3200</cx:pt>
          <cx:pt idx="666">3500</cx:pt>
          <cx:pt idx="667">3200</cx:pt>
          <cx:pt idx="668">2700</cx:pt>
          <cx:pt idx="669">3200</cx:pt>
          <cx:pt idx="670">3500</cx:pt>
          <cx:pt idx="671">3200</cx:pt>
          <cx:pt idx="672">2700</cx:pt>
          <cx:pt idx="673">3200</cx:pt>
          <cx:pt idx="674">3500</cx:pt>
          <cx:pt idx="675">2350</cx:pt>
          <cx:pt idx="676">2500</cx:pt>
          <cx:pt idx="677">2700</cx:pt>
          <cx:pt idx="678">2900</cx:pt>
          <cx:pt idx="679">2900</cx:pt>
          <cx:pt idx="680">3200</cx:pt>
          <cx:pt idx="681">2500</cx:pt>
          <cx:pt idx="682">2500</cx:pt>
          <cx:pt idx="683">2200</cx:pt>
          <cx:pt idx="684">2500</cx:pt>
          <cx:pt idx="685">1950</cx:pt>
          <cx:pt idx="686">2050</cx:pt>
          <cx:pt idx="687">2050</cx:pt>
          <cx:pt idx="688">2050</cx:pt>
          <cx:pt idx="689">1600</cx:pt>
          <cx:pt idx="690">2900</cx:pt>
          <cx:pt idx="691">3500</cx:pt>
          <cx:pt idx="692">3200</cx:pt>
          <cx:pt idx="693">2900</cx:pt>
          <cx:pt idx="694">3900</cx:pt>
          <cx:pt idx="695">2700</cx:pt>
          <cx:pt idx="696">2700</cx:pt>
          <cx:pt idx="697">2700</cx:pt>
          <cx:pt idx="698">2900</cx:pt>
          <cx:pt idx="699">2500</cx:pt>
          <cx:pt idx="700">2700</cx:pt>
          <cx:pt idx="701">2700</cx:pt>
          <cx:pt idx="702">2500</cx:pt>
          <cx:pt idx="703">3200</cx:pt>
          <cx:pt idx="704">3200</cx:pt>
          <cx:pt idx="705">2500</cx:pt>
          <cx:pt idx="706">3500</cx:pt>
          <cx:pt idx="707">2350</cx:pt>
          <cx:pt idx="708">2700</cx:pt>
          <cx:pt idx="709">2350</cx:pt>
          <cx:pt idx="710">2900</cx:pt>
          <cx:pt idx="711">2200</cx:pt>
          <cx:pt idx="712">2350</cx:pt>
          <cx:pt idx="713">2700</cx:pt>
          <cx:pt idx="714">1950</cx:pt>
          <cx:pt idx="715">2700</cx:pt>
          <cx:pt idx="716">2200</cx:pt>
          <cx:pt idx="717">2700</cx:pt>
          <cx:pt idx="718">3500</cx:pt>
          <cx:pt idx="719">3200</cx:pt>
          <cx:pt idx="720">2700</cx:pt>
          <cx:pt idx="721">3900</cx:pt>
          <cx:pt idx="722">2700</cx:pt>
          <cx:pt idx="723">2700</cx:pt>
          <cx:pt idx="724">2700</cx:pt>
          <cx:pt idx="725">2900</cx:pt>
          <cx:pt idx="726">2500</cx:pt>
          <cx:pt idx="727">2500</cx:pt>
          <cx:pt idx="728">1500</cx:pt>
          <cx:pt idx="729">1450</cx:pt>
          <cx:pt idx="730">1500</cx:pt>
          <cx:pt idx="731">1450</cx:pt>
          <cx:pt idx="732">1100</cx:pt>
          <cx:pt idx="733">1350</cx:pt>
          <cx:pt idx="734">1300</cx:pt>
          <cx:pt idx="735">1450</cx:pt>
          <cx:pt idx="736">1400</cx:pt>
          <cx:pt idx="737">1450</cx:pt>
          <cx:pt idx="738">1000</cx:pt>
          <cx:pt idx="739">1150</cx:pt>
          <cx:pt idx="740">1400</cx:pt>
          <cx:pt idx="741">1400</cx:pt>
          <cx:pt idx="742">1450</cx:pt>
          <cx:pt idx="743">1150</cx:pt>
          <cx:pt idx="744">1500</cx:pt>
          <cx:pt idx="745">1500</cx:pt>
          <cx:pt idx="746">1500</cx:pt>
          <cx:pt idx="747">1500</cx:pt>
          <cx:pt idx="748">1350</cx:pt>
          <cx:pt idx="749">1350</cx:pt>
          <cx:pt idx="750">1450</cx:pt>
          <cx:pt idx="751">1400</cx:pt>
          <cx:pt idx="752">1150</cx:pt>
          <cx:pt idx="753">1400</cx:pt>
          <cx:pt idx="754">1400</cx:pt>
          <cx:pt idx="755">1150</cx:pt>
          <cx:pt idx="756">1500</cx:pt>
          <cx:pt idx="757">1500</cx:pt>
          <cx:pt idx="758">1450</cx:pt>
          <cx:pt idx="759">1450</cx:pt>
          <cx:pt idx="760">1400</cx:pt>
          <cx:pt idx="761">1450</cx:pt>
          <cx:pt idx="762">2500</cx:pt>
          <cx:pt idx="763">2900</cx:pt>
          <cx:pt idx="764">3200</cx:pt>
          <cx:pt idx="765">3200</cx:pt>
          <cx:pt idx="766">2500</cx:pt>
          <cx:pt idx="767">3500</cx:pt>
          <cx:pt idx="768">2350</cx:pt>
          <cx:pt idx="769">2500</cx:pt>
          <cx:pt idx="770">2350</cx:pt>
          <cx:pt idx="771">2700</cx:pt>
          <cx:pt idx="772">2050</cx:pt>
          <cx:pt idx="773">2700</cx:pt>
          <cx:pt idx="774">2350</cx:pt>
          <cx:pt idx="775">1950</cx:pt>
          <cx:pt idx="776">2350</cx:pt>
          <cx:pt idx="777">2900</cx:pt>
          <cx:pt idx="778">2200</cx:pt>
          <cx:pt idx="779">2050</cx:pt>
          <cx:pt idx="780">3200</cx:pt>
          <cx:pt idx="781">2700</cx:pt>
          <cx:pt idx="782">2900</cx:pt>
          <cx:pt idx="783">3500</cx:pt>
          <cx:pt idx="784">3200</cx:pt>
          <cx:pt idx="785">2700</cx:pt>
          <cx:pt idx="786">3200</cx:pt>
          <cx:pt idx="787">3500</cx:pt>
          <cx:pt idx="788">2350</cx:pt>
          <cx:pt idx="789">2500</cx:pt>
          <cx:pt idx="790">2700</cx:pt>
          <cx:pt idx="791">2900</cx:pt>
          <cx:pt idx="792">2900</cx:pt>
          <cx:pt idx="793">3200</cx:pt>
          <cx:pt idx="794">2500</cx:pt>
          <cx:pt idx="795">2500</cx:pt>
          <cx:pt idx="796">2700</cx:pt>
          <cx:pt idx="797">3200</cx:pt>
          <cx:pt idx="798">3200</cx:pt>
          <cx:pt idx="799">2700</cx:pt>
          <cx:pt idx="800">3500</cx:pt>
          <cx:pt idx="801">2700</cx:pt>
          <cx:pt idx="802">2900</cx:pt>
          <cx:pt idx="803">2500</cx:pt>
          <cx:pt idx="804">2350</cx:pt>
          <cx:pt idx="805">2700</cx:pt>
          <cx:pt idx="806">3200</cx:pt>
          <cx:pt idx="807">2500</cx:pt>
          <cx:pt idx="808">2500</cx:pt>
          <cx:pt idx="809">2700</cx:pt>
          <cx:pt idx="810">2900</cx:pt>
          <cx:pt idx="811">3500</cx:pt>
          <cx:pt idx="812">3200</cx:pt>
          <cx:pt idx="813">2700</cx:pt>
          <cx:pt idx="814">3200</cx:pt>
          <cx:pt idx="815">3500</cx:pt>
          <cx:pt idx="816">2500</cx:pt>
          <cx:pt idx="817">2900</cx:pt>
          <cx:pt idx="818">3200</cx:pt>
          <cx:pt idx="819">2500</cx:pt>
          <cx:pt idx="820">3200</cx:pt>
          <cx:pt idx="821">3200</cx:pt>
          <cx:pt idx="822">2900</cx:pt>
          <cx:pt idx="823">1350</cx:pt>
          <cx:pt idx="824">1300</cx:pt>
          <cx:pt idx="825">1750</cx:pt>
          <cx:pt idx="826">2050</cx:pt>
          <cx:pt idx="827">1950</cx:pt>
          <cx:pt idx="828">1850</cx:pt>
          <cx:pt idx="829">1950</cx:pt>
          <cx:pt idx="830">1850</cx:pt>
          <cx:pt idx="831">2050</cx:pt>
          <cx:pt idx="832">1850</cx:pt>
          <cx:pt idx="833">2200</cx:pt>
          <cx:pt idx="834">2200</cx:pt>
          <cx:pt idx="835">2500</cx:pt>
          <cx:pt idx="836">2350</cx:pt>
          <cx:pt idx="837">2200</cx:pt>
          <cx:pt idx="838">2350</cx:pt>
          <cx:pt idx="839">2050</cx:pt>
          <cx:pt idx="840">1950</cx:pt>
          <cx:pt idx="841">1950</cx:pt>
          <cx:pt idx="842">1850</cx:pt>
          <cx:pt idx="843">1850</cx:pt>
          <cx:pt idx="844">1750</cx:pt>
          <cx:pt idx="845">1950</cx:pt>
          <cx:pt idx="846">1850</cx:pt>
          <cx:pt idx="847">1950</cx:pt>
          <cx:pt idx="848">2050</cx:pt>
          <cx:pt idx="849">2200</cx:pt>
          <cx:pt idx="850">1600</cx:pt>
          <cx:pt idx="851">1650</cx:pt>
          <cx:pt idx="852">1850</cx:pt>
          <cx:pt idx="853">2200</cx:pt>
          <cx:pt idx="854">1850</cx:pt>
          <cx:pt idx="855">2350</cx:pt>
          <cx:pt idx="856">1850</cx:pt>
          <cx:pt idx="857">1950</cx:pt>
          <cx:pt idx="858">1850</cx:pt>
          <cx:pt idx="859">2050</cx:pt>
          <cx:pt idx="860">1450</cx:pt>
          <cx:pt idx="861">1500</cx:pt>
          <cx:pt idx="862">1650</cx:pt>
          <cx:pt idx="863">1850</cx:pt>
          <cx:pt idx="864">1750</cx:pt>
          <cx:pt idx="865">1650</cx:pt>
          <cx:pt idx="866">1850</cx:pt>
          <cx:pt idx="867">1600</cx:pt>
          <cx:pt idx="868">1650</cx:pt>
          <cx:pt idx="869">1850</cx:pt>
          <cx:pt idx="870">1850</cx:pt>
          <cx:pt idx="871">1650</cx:pt>
          <cx:pt idx="872">1950</cx:pt>
          <cx:pt idx="873">2350</cx:pt>
          <cx:pt idx="874">2500</cx:pt>
          <cx:pt idx="875">1850</cx:pt>
          <cx:pt idx="876">1950</cx:pt>
          <cx:pt idx="877">1850</cx:pt>
          <cx:pt idx="878">1950</cx:pt>
          <cx:pt idx="879">2050</cx:pt>
          <cx:pt idx="880">1750</cx:pt>
          <cx:pt idx="881">1950</cx:pt>
          <cx:pt idx="882">2050</cx:pt>
          <cx:pt idx="883">2050</cx:pt>
          <cx:pt idx="884">2050</cx:pt>
          <cx:pt idx="885">2500</cx:pt>
          <cx:pt idx="886">2050</cx:pt>
          <cx:pt idx="887">1500</cx:pt>
          <cx:pt idx="888">1600</cx:pt>
          <cx:pt idx="889">1650</cx:pt>
          <cx:pt idx="890">1150</cx:pt>
          <cx:pt idx="891">1450</cx:pt>
          <cx:pt idx="892">1150</cx:pt>
          <cx:pt idx="893">1600</cx:pt>
          <cx:pt idx="894">1950</cx:pt>
          <cx:pt idx="895">2050</cx:pt>
          <cx:pt idx="896">1950</cx:pt>
          <cx:pt idx="897">1950</cx:pt>
          <cx:pt idx="898">1850</cx:pt>
          <cx:pt idx="899">2050</cx:pt>
          <cx:pt idx="900">1850</cx:pt>
          <cx:pt idx="901">2200</cx:pt>
          <cx:pt idx="902">1850</cx:pt>
          <cx:pt idx="903">1850</cx:pt>
          <cx:pt idx="904">2350</cx:pt>
          <cx:pt idx="905">2500</cx:pt>
          <cx:pt idx="906">2200</cx:pt>
          <cx:pt idx="907">2350</cx:pt>
          <cx:pt idx="908">2050</cx:pt>
          <cx:pt idx="909">2350</cx:pt>
          <cx:pt idx="910">2500</cx:pt>
          <cx:pt idx="911">2050</cx:pt>
          <cx:pt idx="912">2050</cx:pt>
          <cx:pt idx="913">2350</cx:pt>
          <cx:pt idx="914">2350</cx:pt>
          <cx:pt idx="915">2050</cx:pt>
          <cx:pt idx="916">2200</cx:pt>
          <cx:pt idx="917">1950</cx:pt>
          <cx:pt idx="918">2050</cx:pt>
          <cx:pt idx="919">2350</cx:pt>
          <cx:pt idx="920">1950</cx:pt>
          <cx:pt idx="921">2050</cx:pt>
          <cx:pt idx="922">2350</cx:pt>
          <cx:pt idx="923">2700</cx:pt>
          <cx:pt idx="924">2700</cx:pt>
          <cx:pt idx="925">2150</cx:pt>
          <cx:pt idx="926">2700</cx:pt>
          <cx:pt idx="927">2250</cx:pt>
          <cx:pt idx="928">2500</cx:pt>
          <cx:pt idx="929">2500</cx:pt>
          <cx:pt idx="930">2050</cx:pt>
          <cx:pt idx="931">2700</cx:pt>
          <cx:pt idx="932">2050</cx:pt>
          <cx:pt idx="933">2700</cx:pt>
          <cx:pt idx="934">1950</cx:pt>
          <cx:pt idx="935">2150</cx:pt>
          <cx:pt idx="936">2050</cx:pt>
          <cx:pt idx="937">2500</cx:pt>
          <cx:pt idx="938">2050</cx:pt>
          <cx:pt idx="939">2350</cx:pt>
          <cx:pt idx="940">1950</cx:pt>
          <cx:pt idx="941">2050</cx:pt>
          <cx:pt idx="942">2350</cx:pt>
          <cx:pt idx="943">1950</cx:pt>
          <cx:pt idx="944">2050</cx:pt>
          <cx:pt idx="945">1850</cx:pt>
          <cx:pt idx="946">2050</cx:pt>
          <cx:pt idx="947">2500</cx:pt>
          <cx:pt idx="948">2700</cx:pt>
          <cx:pt idx="949">2500</cx:pt>
          <cx:pt idx="950">2700</cx:pt>
          <cx:pt idx="951">2700</cx:pt>
          <cx:pt idx="952">2150</cx:pt>
          <cx:pt idx="953">2700</cx:pt>
          <cx:pt idx="954">2250</cx:pt>
          <cx:pt idx="955">2500</cx:pt>
          <cx:pt idx="956">2150</cx:pt>
          <cx:pt idx="957">2050</cx:pt>
          <cx:pt idx="958">3200</cx:pt>
          <cx:pt idx="959">3200</cx:pt>
          <cx:pt idx="960">2500</cx:pt>
          <cx:pt idx="961">2150</cx:pt>
          <cx:pt idx="962">2900</cx:pt>
          <cx:pt idx="963">2400</cx:pt>
          <cx:pt idx="964">2500</cx:pt>
          <cx:pt idx="965">2350</cx:pt>
          <cx:pt idx="966">2500</cx:pt>
          <cx:pt idx="967">2150</cx:pt>
          <cx:pt idx="968">2700</cx:pt>
          <cx:pt idx="969">2250</cx:pt>
          <cx:pt idx="970">2500</cx:pt>
          <cx:pt idx="971">2500</cx:pt>
          <cx:pt idx="972">2700</cx:pt>
          <cx:pt idx="973">2500</cx:pt>
          <cx:pt idx="974">2150</cx:pt>
          <cx:pt idx="975">2250</cx:pt>
          <cx:pt idx="976">2150</cx:pt>
          <cx:pt idx="977">2900</cx:pt>
          <cx:pt idx="978">2400</cx:pt>
          <cx:pt idx="979">2900</cx:pt>
          <cx:pt idx="980">2400</cx:pt>
          <cx:pt idx="981">3200</cx:pt>
          <cx:pt idx="982">2900</cx:pt>
          <cx:pt idx="983">2150</cx:pt>
          <cx:pt idx="984">2900</cx:pt>
          <cx:pt idx="985">2150</cx:pt>
          <cx:pt idx="986">2250</cx:pt>
          <cx:pt idx="987">2700</cx:pt>
          <cx:pt idx="988">2500</cx:pt>
          <cx:pt idx="989">2350</cx:pt>
          <cx:pt idx="990">2700</cx:pt>
          <cx:pt idx="991">1650</cx:pt>
          <cx:pt idx="992">1950</cx:pt>
          <cx:pt idx="993">1850</cx:pt>
          <cx:pt idx="994">1650</cx:pt>
          <cx:pt idx="995">1950</cx:pt>
          <cx:pt idx="996">1600</cx:pt>
          <cx:pt idx="997">1950</cx:pt>
          <cx:pt idx="998">1600</cx:pt>
          <cx:pt idx="999">1950</cx:pt>
          <cx:pt idx="1000">1500</cx:pt>
          <cx:pt idx="1001">1950</cx:pt>
          <cx:pt idx="1002">1750</cx:pt>
          <cx:pt idx="1003">1750</cx:pt>
          <cx:pt idx="1004">1950</cx:pt>
          <cx:pt idx="1005">1850</cx:pt>
          <cx:pt idx="1006">1450</cx:pt>
          <cx:pt idx="1007">1650</cx:pt>
          <cx:pt idx="1008">1400</cx:pt>
          <cx:pt idx="1009">1950</cx:pt>
          <cx:pt idx="1010">1500</cx:pt>
          <cx:pt idx="1011">1400</cx:pt>
          <cx:pt idx="1012">1950</cx:pt>
          <cx:pt idx="1013">1350</cx:pt>
          <cx:pt idx="1014">1600</cx:pt>
          <cx:pt idx="1015">1350</cx:pt>
          <cx:pt idx="1016">1950</cx:pt>
          <cx:pt idx="1017">1500</cx:pt>
          <cx:pt idx="1018">1400</cx:pt>
          <cx:pt idx="1019">1850</cx:pt>
          <cx:pt idx="1020">1950</cx:pt>
          <cx:pt idx="1021">1950</cx:pt>
          <cx:pt idx="1022">1950</cx:pt>
          <cx:pt idx="1023">1950</cx:pt>
          <cx:pt idx="1024">1750</cx:pt>
          <cx:pt idx="1025">2050</cx:pt>
          <cx:pt idx="1026">1750</cx:pt>
          <cx:pt idx="1027">2050</cx:pt>
          <cx:pt idx="1028">1750</cx:pt>
          <cx:pt idx="1029">2050</cx:pt>
          <cx:pt idx="1030">1750</cx:pt>
          <cx:pt idx="1031">2050</cx:pt>
          <cx:pt idx="1032">1950</cx:pt>
          <cx:pt idx="1033">1950</cx:pt>
          <cx:pt idx="1034">1750</cx:pt>
          <cx:pt idx="1035">2050</cx:pt>
          <cx:pt idx="1036">1750</cx:pt>
          <cx:pt idx="1037">2050</cx:pt>
          <cx:pt idx="1038">1750</cx:pt>
          <cx:pt idx="1039">1950</cx:pt>
          <cx:pt idx="1040">1750</cx:pt>
          <cx:pt idx="1041">1950</cx:pt>
          <cx:pt idx="1042">2350</cx:pt>
          <cx:pt idx="1043">2500</cx:pt>
          <cx:pt idx="1044">2350</cx:pt>
          <cx:pt idx="1045">2350</cx:pt>
          <cx:pt idx="1046">2050</cx:pt>
          <cx:pt idx="1047">2350</cx:pt>
          <cx:pt idx="1048">2500</cx:pt>
          <cx:pt idx="1049">2050</cx:pt>
          <cx:pt idx="1050">2200</cx:pt>
          <cx:pt idx="1051">2350</cx:pt>
          <cx:pt idx="1052">2350</cx:pt>
          <cx:pt idx="1053">2200</cx:pt>
          <cx:pt idx="1054">2200</cx:pt>
          <cx:pt idx="1055">1950</cx:pt>
          <cx:pt idx="1056">2350</cx:pt>
          <cx:pt idx="1057">2050</cx:pt>
          <cx:pt idx="1058">2500</cx:pt>
          <cx:pt idx="1059">2500</cx:pt>
          <cx:pt idx="1060">1450</cx:pt>
          <cx:pt idx="1061">1250</cx:pt>
          <cx:pt idx="1062">1400</cx:pt>
          <cx:pt idx="1063">1450</cx:pt>
          <cx:pt idx="1064">1250</cx:pt>
          <cx:pt idx="1065">1350</cx:pt>
          <cx:pt idx="1066">1400</cx:pt>
          <cx:pt idx="1067">1400</cx:pt>
          <cx:pt idx="1068">1000</cx:pt>
          <cx:pt idx="1069">1050</cx:pt>
          <cx:pt idx="1070">1200</cx:pt>
          <cx:pt idx="1071">1200</cx:pt>
          <cx:pt idx="1072">1300</cx:pt>
          <cx:pt idx="1073">1350</cx:pt>
          <cx:pt idx="1074">850</cx:pt>
          <cx:pt idx="1075">1150</cx:pt>
          <cx:pt idx="1076">900</cx:pt>
          <cx:pt idx="1077">1150</cx:pt>
          <cx:pt idx="1078">1400</cx:pt>
          <cx:pt idx="1079">1400</cx:pt>
          <cx:pt idx="1080">1200</cx:pt>
          <cx:pt idx="1081">1250</cx:pt>
          <cx:pt idx="1082">1500</cx:pt>
          <cx:pt idx="1083">1500</cx:pt>
          <cx:pt idx="1084">1450</cx:pt>
          <cx:pt idx="1085">1400</cx:pt>
          <cx:pt idx="1086">1850</cx:pt>
          <cx:pt idx="1087">1600</cx:pt>
          <cx:pt idx="1088">1450</cx:pt>
          <cx:pt idx="1089">1750</cx:pt>
          <cx:pt idx="1090">1450</cx:pt>
          <cx:pt idx="1091">1100</cx:pt>
          <cx:pt idx="1092">1500</cx:pt>
          <cx:pt idx="1093">1200</cx:pt>
          <cx:pt idx="1094">1500</cx:pt>
          <cx:pt idx="1095">1200</cx:pt>
          <cx:pt idx="1096">1650</cx:pt>
          <cx:pt idx="1097">1650</cx:pt>
          <cx:pt idx="1098">1600</cx:pt>
          <cx:pt idx="1099">1600</cx:pt>
          <cx:pt idx="1100">1850</cx:pt>
          <cx:pt idx="1101">1600</cx:pt>
          <cx:pt idx="1102">1850</cx:pt>
          <cx:pt idx="1103">1600</cx:pt>
          <cx:pt idx="1104">1450</cx:pt>
          <cx:pt idx="1105">1250</cx:pt>
          <cx:pt idx="1106">1500</cx:pt>
          <cx:pt idx="1107">1500</cx:pt>
          <cx:pt idx="1108">1300</cx:pt>
          <cx:pt idx="1109">1600</cx:pt>
          <cx:pt idx="1110">1350</cx:pt>
          <cx:pt idx="1111">1750</cx:pt>
          <cx:pt idx="1112">1550</cx:pt>
          <cx:pt idx="1113">1850</cx:pt>
          <cx:pt idx="1114">1600</cx:pt>
          <cx:pt idx="1115">1950</cx:pt>
          <cx:pt idx="1116">1950</cx:pt>
          <cx:pt idx="1117">2350</cx:pt>
          <cx:pt idx="1118">2350</cx:pt>
          <cx:pt idx="1119">2700</cx:pt>
          <cx:pt idx="1120">1950</cx:pt>
          <cx:pt idx="1121">2200</cx:pt>
          <cx:pt idx="1122">1950</cx:pt>
          <cx:pt idx="1123">2200</cx:pt>
          <cx:pt idx="1124">1650</cx:pt>
          <cx:pt idx="1125">1750</cx:pt>
          <cx:pt idx="1126">1750</cx:pt>
          <cx:pt idx="1127">1750</cx:pt>
          <cx:pt idx="1128">1650</cx:pt>
          <cx:pt idx="1129">2050</cx:pt>
          <cx:pt idx="1130">1650</cx:pt>
          <cx:pt idx="1131">2200</cx:pt>
          <cx:pt idx="1132">2200</cx:pt>
          <cx:pt idx="1133">1650</cx:pt>
          <cx:pt idx="1134">1750</cx:pt>
          <cx:pt idx="1135">2050</cx:pt>
          <cx:pt idx="1136">1750</cx:pt>
          <cx:pt idx="1137">1750</cx:pt>
          <cx:pt idx="1138">2200</cx:pt>
          <cx:pt idx="1139">1650</cx:pt>
          <cx:pt idx="1140">2050</cx:pt>
          <cx:pt idx="1141">1650</cx:pt>
          <cx:pt idx="1142">2050</cx:pt>
          <cx:pt idx="1143">1950</cx:pt>
          <cx:pt idx="1144">2350</cx:pt>
          <cx:pt idx="1145">3200</cx:pt>
          <cx:pt idx="1146">2350</cx:pt>
          <cx:pt idx="1147">3200</cx:pt>
          <cx:pt idx="1148">2200</cx:pt>
          <cx:pt idx="1149">2200</cx:pt>
          <cx:pt idx="1150">2050</cx:pt>
          <cx:pt idx="1151">3200</cx:pt>
          <cx:pt idx="1152">3200</cx:pt>
          <cx:pt idx="1153">2200</cx:pt>
          <cx:pt idx="1154">3200</cx:pt>
          <cx:pt idx="1155">2200</cx:pt>
          <cx:pt idx="1156">2200</cx:pt>
          <cx:pt idx="1157">1950</cx:pt>
          <cx:pt idx="1158">2050</cx:pt>
          <cx:pt idx="1159">1650</cx:pt>
          <cx:pt idx="1160">1750</cx:pt>
          <cx:pt idx="1161">2050</cx:pt>
          <cx:pt idx="1162">1750</cx:pt>
          <cx:pt idx="1163">1750</cx:pt>
          <cx:pt idx="1164">2200</cx:pt>
          <cx:pt idx="1165">1650</cx:pt>
          <cx:pt idx="1166">2050</cx:pt>
          <cx:pt idx="1167">1650</cx:pt>
          <cx:pt idx="1168">2050</cx:pt>
          <cx:pt idx="1169">2500</cx:pt>
          <cx:pt idx="1170">2500</cx:pt>
          <cx:pt idx="1171">2500</cx:pt>
          <cx:pt idx="1172">2500</cx:pt>
          <cx:pt idx="1173">3200</cx:pt>
          <cx:pt idx="1174">3200</cx:pt>
          <cx:pt idx="1175">1700</cx:pt>
          <cx:pt idx="1176">2200</cx:pt>
          <cx:pt idx="1177">1600</cx:pt>
          <cx:pt idx="1178">2200</cx:pt>
          <cx:pt idx="1179">1700</cx:pt>
          <cx:pt idx="1180">2200</cx:pt>
          <cx:pt idx="1181">1600</cx:pt>
          <cx:pt idx="1182">2200</cx:pt>
          <cx:pt idx="1183">2350</cx:pt>
          <cx:pt idx="1184">2500</cx:pt>
          <cx:pt idx="1185">2500</cx:pt>
          <cx:pt idx="1186">2500</cx:pt>
          <cx:pt idx="1187">2500</cx:pt>
          <cx:pt idx="1188">4350</cx:pt>
          <cx:pt idx="1189">4350</cx:pt>
          <cx:pt idx="1190">1500</cx:pt>
          <cx:pt idx="1191">1500</cx:pt>
          <cx:pt idx="1192">1400</cx:pt>
          <cx:pt idx="1193">1150</cx:pt>
          <cx:pt idx="1194">1400</cx:pt>
          <cx:pt idx="1195">1150</cx:pt>
          <cx:pt idx="1196">1850</cx:pt>
          <cx:pt idx="1197">1950</cx:pt>
          <cx:pt idx="1198">1600</cx:pt>
          <cx:pt idx="1199">1500</cx:pt>
          <cx:pt idx="1200">1500</cx:pt>
          <cx:pt idx="1201">1500</cx:pt>
          <cx:pt idx="1202">1500</cx:pt>
          <cx:pt idx="1203">1350</cx:pt>
          <cx:pt idx="1204">1350</cx:pt>
          <cx:pt idx="1205">1300</cx:pt>
          <cx:pt idx="1206">1300</cx:pt>
          <cx:pt idx="1207">1150</cx:pt>
          <cx:pt idx="1208">1150</cx:pt>
          <cx:pt idx="1209">1750</cx:pt>
          <cx:pt idx="1210">1450</cx:pt>
          <cx:pt idx="1211">1450</cx:pt>
          <cx:pt idx="1212">2050</cx:pt>
          <cx:pt idx="1213">2050</cx:pt>
          <cx:pt idx="1214">2050</cx:pt>
          <cx:pt idx="1215">2050</cx:pt>
          <cx:pt idx="1216">2050</cx:pt>
          <cx:pt idx="1217">2050</cx:pt>
          <cx:pt idx="1218">1350</cx:pt>
          <cx:pt idx="1219">1400</cx:pt>
          <cx:pt idx="1220">1750</cx:pt>
          <cx:pt idx="1221">1400</cx:pt>
          <cx:pt idx="1222">1750</cx:pt>
          <cx:pt idx="1223">1300</cx:pt>
          <cx:pt idx="1224">1300</cx:pt>
          <cx:pt idx="1225">1650</cx:pt>
          <cx:pt idx="1226">1300</cx:pt>
          <cx:pt idx="1227">1650</cx:pt>
          <cx:pt idx="1228">1750</cx:pt>
          <cx:pt idx="1229">1750</cx:pt>
          <cx:pt idx="1230">1750</cx:pt>
          <cx:pt idx="1231">1750</cx:pt>
          <cx:pt idx="1232">1750</cx:pt>
          <cx:pt idx="1233">2350</cx:pt>
          <cx:pt idx="1234">1750</cx:pt>
          <cx:pt idx="1235">2350</cx:pt>
          <cx:pt idx="1236">1750</cx:pt>
          <cx:pt idx="1237">1750</cx:pt>
          <cx:pt idx="1238">1750</cx:pt>
          <cx:pt idx="1239">2350</cx:pt>
          <cx:pt idx="1240">2350</cx:pt>
          <cx:pt idx="1241">2700</cx:pt>
          <cx:pt idx="1242">2700</cx:pt>
          <cx:pt idx="1243">2700</cx:pt>
          <cx:pt idx="1244">2700</cx:pt>
          <cx:pt idx="1245">1750</cx:pt>
          <cx:pt idx="1246">1850</cx:pt>
          <cx:pt idx="1247">1850</cx:pt>
          <cx:pt idx="1248">1850</cx:pt>
          <cx:pt idx="1249">2050</cx:pt>
          <cx:pt idx="1250">2200</cx:pt>
          <cx:pt idx="1251">1600</cx:pt>
          <cx:pt idx="1252">1650</cx:pt>
          <cx:pt idx="1253">1850</cx:pt>
          <cx:pt idx="1254">2200</cx:pt>
          <cx:pt idx="1255">1850</cx:pt>
          <cx:pt idx="1256">2350</cx:pt>
          <cx:pt idx="1257">1950</cx:pt>
          <cx:pt idx="1258">2050</cx:pt>
          <cx:pt idx="1259">1950</cx:pt>
          <cx:pt idx="1260">1950</cx:pt>
          <cx:pt idx="1261">1850</cx:pt>
          <cx:pt idx="1262">2050</cx:pt>
          <cx:pt idx="1263">1850</cx:pt>
          <cx:pt idx="1264">2200</cx:pt>
          <cx:pt idx="1265">1850</cx:pt>
          <cx:pt idx="1266">1850</cx:pt>
          <cx:pt idx="1267">2200</cx:pt>
          <cx:pt idx="1268">2350</cx:pt>
          <cx:pt idx="1269">2200</cx:pt>
          <cx:pt idx="1270">2350</cx:pt>
          <cx:pt idx="1271">1500</cx:pt>
          <cx:pt idx="1272">1450</cx:pt>
          <cx:pt idx="1273">1500</cx:pt>
          <cx:pt idx="1274">1450</cx:pt>
          <cx:pt idx="1275">1100</cx:pt>
          <cx:pt idx="1276">1300</cx:pt>
          <cx:pt idx="1277">1350</cx:pt>
          <cx:pt idx="1278">1450</cx:pt>
          <cx:pt idx="1279">1400</cx:pt>
          <cx:pt idx="1280">1450</cx:pt>
          <cx:pt idx="1281">1000</cx:pt>
          <cx:pt idx="1282">1150</cx:pt>
          <cx:pt idx="1283">1400</cx:pt>
          <cx:pt idx="1284">1400</cx:pt>
          <cx:pt idx="1285">1450</cx:pt>
          <cx:pt idx="1286">1150</cx:pt>
          <cx:pt idx="1287">1500</cx:pt>
          <cx:pt idx="1288">1500</cx:pt>
          <cx:pt idx="1289">1350</cx:pt>
          <cx:pt idx="1290">1350</cx:pt>
          <cx:pt idx="1291">1450</cx:pt>
          <cx:pt idx="1292">1150</cx:pt>
          <cx:pt idx="1293">1400</cx:pt>
          <cx:pt idx="1294">1150</cx:pt>
          <cx:pt idx="1295">1750</cx:pt>
          <cx:pt idx="1296">2050</cx:pt>
          <cx:pt idx="1297">1950</cx:pt>
          <cx:pt idx="1298">1850</cx:pt>
          <cx:pt idx="1299">1950</cx:pt>
          <cx:pt idx="1300">1850</cx:pt>
          <cx:pt idx="1301">2050</cx:pt>
          <cx:pt idx="1302">1850</cx:pt>
          <cx:pt idx="1303">2200</cx:pt>
          <cx:pt idx="1304">2050</cx:pt>
          <cx:pt idx="1305">1950</cx:pt>
          <cx:pt idx="1306">1950</cx:pt>
          <cx:pt idx="1307">1850</cx:pt>
          <cx:pt idx="1308">1850</cx:pt>
          <cx:pt idx="1309">1600</cx:pt>
          <cx:pt idx="1310">1600</cx:pt>
          <cx:pt idx="1311">1650</cx:pt>
          <cx:pt idx="1312">1150</cx:pt>
          <cx:pt idx="1313">1450</cx:pt>
          <cx:pt idx="1314">1150</cx:pt>
          <cx:pt idx="1315">1600</cx:pt>
          <cx:pt idx="1316">1500</cx:pt>
          <cx:pt idx="1317">1500</cx:pt>
          <cx:pt idx="1318">1500</cx:pt>
          <cx:pt idx="1319">1400</cx:pt>
          <cx:pt idx="1320">1500</cx:pt>
          <cx:pt idx="1321">1400</cx:pt>
          <cx:pt idx="1322">2200</cx:pt>
          <cx:pt idx="1323">2350</cx:pt>
          <cx:pt idx="1324">2350</cx:pt>
          <cx:pt idx="1325">2050</cx:pt>
          <cx:pt idx="1326">2050</cx:pt>
          <cx:pt idx="1327">2050</cx:pt>
          <cx:pt idx="1328">1350</cx:pt>
          <cx:pt idx="1329">1050</cx:pt>
          <cx:pt idx="1330">1150</cx:pt>
          <cx:pt idx="1331">1400</cx:pt>
          <cx:pt idx="1332">1600</cx:pt>
          <cx:pt idx="1333">1450</cx:pt>
          <cx:pt idx="1334">1500</cx:pt>
          <cx:pt idx="1335">1850</cx:pt>
          <cx:pt idx="1336">1850</cx:pt>
          <cx:pt idx="1337">1850</cx:pt>
          <cx:pt idx="1338">1850</cx:pt>
          <cx:pt idx="1339">1850</cx:pt>
          <cx:pt idx="1340">1850</cx:pt>
          <cx:pt idx="1341">1500</cx:pt>
          <cx:pt idx="1342">1500</cx:pt>
          <cx:pt idx="1343">1400</cx:pt>
          <cx:pt idx="1344">1500</cx:pt>
          <cx:pt idx="1345">1500</cx:pt>
          <cx:pt idx="1346">1350</cx:pt>
          <cx:pt idx="1347">1500</cx:pt>
          <cx:pt idx="1348">1400</cx:pt>
          <cx:pt idx="1349">1750</cx:pt>
          <cx:pt idx="1350">1850</cx:pt>
          <cx:pt idx="1351">1950</cx:pt>
          <cx:pt idx="1352">1750</cx:pt>
          <cx:pt idx="1353">1850</cx:pt>
          <cx:pt idx="1354">1950</cx:pt>
          <cx:pt idx="1355">1600</cx:pt>
          <cx:pt idx="1356">1650</cx:pt>
          <cx:pt idx="1357">1650</cx:pt>
          <cx:pt idx="1358">1450</cx:pt>
          <cx:pt idx="1359">1500</cx:pt>
          <cx:pt idx="1360">1400</cx:pt>
          <cx:pt idx="1361">1750</cx:pt>
          <cx:pt idx="1362">1750</cx:pt>
          <cx:pt idx="1363">1500</cx:pt>
          <cx:pt idx="1364">1550</cx:pt>
          <cx:pt idx="1365">1750</cx:pt>
          <cx:pt idx="1366">2050</cx:pt>
          <cx:pt idx="1367">2050</cx:pt>
          <cx:pt idx="1368">2050</cx:pt>
          <cx:pt idx="1369">1850</cx:pt>
          <cx:pt idx="1370">1750</cx:pt>
          <cx:pt idx="1371">1850</cx:pt>
          <cx:pt idx="1372">1550</cx:pt>
          <cx:pt idx="1373">1950</cx:pt>
          <cx:pt idx="1374">1850</cx:pt>
          <cx:pt idx="1375">1700</cx:pt>
          <cx:pt idx="1376">1950</cx:pt>
          <cx:pt idx="1377">1650</cx:pt>
          <cx:pt idx="1378">1450</cx:pt>
          <cx:pt idx="1379">1650</cx:pt>
          <cx:pt idx="1380">1350</cx:pt>
          <cx:pt idx="1381">1600</cx:pt>
          <cx:pt idx="1382">1400</cx:pt>
          <cx:pt idx="1383">1600</cx:pt>
          <cx:pt idx="1384">1400</cx:pt>
          <cx:pt idx="1385">2050</cx:pt>
          <cx:pt idx="1386">1950</cx:pt>
          <cx:pt idx="1387">2050</cx:pt>
          <cx:pt idx="1388">1950</cx:pt>
          <cx:pt idx="1389">1950</cx:pt>
          <cx:pt idx="1390">1750</cx:pt>
          <cx:pt idx="1391">1750</cx:pt>
          <cx:pt idx="1392">1950</cx:pt>
          <cx:pt idx="1393">2050</cx:pt>
          <cx:pt idx="1394">2050</cx:pt>
          <cx:pt idx="1395">2050</cx:pt>
          <cx:pt idx="1396">1950</cx:pt>
          <cx:pt idx="1397">1950</cx:pt>
          <cx:pt idx="1398">1850</cx:pt>
          <cx:pt idx="1399">1750</cx:pt>
          <cx:pt idx="1400">1950</cx:pt>
          <cx:pt idx="1401">1650</cx:pt>
          <cx:pt idx="1402">1650</cx:pt>
          <cx:pt idx="1403">1650</cx:pt>
          <cx:pt idx="1404">1650</cx:pt>
          <cx:pt idx="1405">1750</cx:pt>
          <cx:pt idx="1406">1750</cx:pt>
          <cx:pt idx="1407">1850</cx:pt>
          <cx:pt idx="1408">1850</cx:pt>
          <cx:pt idx="1409">1300</cx:pt>
          <cx:pt idx="1410">1600</cx:pt>
          <cx:pt idx="1411">1400</cx:pt>
          <cx:pt idx="1412">1650</cx:pt>
          <cx:pt idx="1413">1500</cx:pt>
          <cx:pt idx="1414">1950</cx:pt>
          <cx:pt idx="1415">1950</cx:pt>
          <cx:pt idx="1416">2700</cx:pt>
          <cx:pt idx="1417">2500</cx:pt>
          <cx:pt idx="1418">1400</cx:pt>
          <cx:pt idx="1419">1400</cx:pt>
          <cx:pt idx="1420">1150</cx:pt>
          <cx:pt idx="1421">1150</cx:pt>
          <cx:pt idx="1422">1400</cx:pt>
          <cx:pt idx="1423">1300</cx:pt>
          <cx:pt idx="1424">1400</cx:pt>
          <cx:pt idx="1425">950</cx:pt>
          <cx:pt idx="1426">950</cx:pt>
          <cx:pt idx="1427">1150</cx:pt>
          <cx:pt idx="1428">1050</cx:pt>
          <cx:pt idx="1429">1150</cx:pt>
          <cx:pt idx="1430">1050</cx:pt>
          <cx:pt idx="1431">1400</cx:pt>
          <cx:pt idx="1432">1300</cx:pt>
          <cx:pt idx="1433">1400</cx:pt>
          <cx:pt idx="1434">1150</cx:pt>
          <cx:pt idx="1435">1100</cx:pt>
          <cx:pt idx="1436">1150</cx:pt>
          <cx:pt idx="1437">1050</cx:pt>
          <cx:pt idx="1438">1500</cx:pt>
          <cx:pt idx="1439">1500</cx:pt>
          <cx:pt idx="1440">1300</cx:pt>
          <cx:pt idx="1441">1350</cx:pt>
          <cx:pt idx="1442">2200</cx:pt>
          <cx:pt idx="1443">1850</cx:pt>
          <cx:pt idx="1444">2350</cx:pt>
          <cx:pt idx="1445">1500</cx:pt>
          <cx:pt idx="1446">1750</cx:pt>
          <cx:pt idx="1447">1550</cx:pt>
          <cx:pt idx="1448">1500</cx:pt>
          <cx:pt idx="1449">1950</cx:pt>
          <cx:pt idx="1450">1600</cx:pt>
          <cx:pt idx="1451">1850</cx:pt>
          <cx:pt idx="1452">1850</cx:pt>
          <cx:pt idx="1453">1600</cx:pt>
          <cx:pt idx="1454">1500</cx:pt>
          <cx:pt idx="1455">2050</cx:pt>
          <cx:pt idx="1456">1550</cx:pt>
          <cx:pt idx="1457">1500</cx:pt>
          <cx:pt idx="1458">2050</cx:pt>
          <cx:pt idx="1459">1600</cx:pt>
          <cx:pt idx="1460">1850</cx:pt>
          <cx:pt idx="1461">1850</cx:pt>
          <cx:pt idx="1462">1600</cx:pt>
          <cx:pt idx="1463">1850</cx:pt>
          <cx:pt idx="1464">1700</cx:pt>
          <cx:pt idx="1465">2200</cx:pt>
          <cx:pt idx="1466">1850</cx:pt>
          <cx:pt idx="1467">1950</cx:pt>
          <cx:pt idx="1468">2200</cx:pt>
          <cx:pt idx="1469">1700</cx:pt>
          <cx:pt idx="1470">2050</cx:pt>
          <cx:pt idx="1471">1850</cx:pt>
          <cx:pt idx="1472">1750</cx:pt>
          <cx:pt idx="1473">2200</cx:pt>
          <cx:pt idx="1474">2050</cx:pt>
          <cx:pt idx="1475">2200</cx:pt>
          <cx:pt idx="1476">1850</cx:pt>
          <cx:pt idx="1477">2050</cx:pt>
          <cx:pt idx="1478">2200</cx:pt>
          <cx:pt idx="1479">2200</cx:pt>
          <cx:pt idx="1480">1850</cx:pt>
          <cx:pt idx="1481">2200</cx:pt>
          <cx:pt idx="1482">1450</cx:pt>
          <cx:pt idx="1483">1400</cx:pt>
          <cx:pt idx="1484">1450</cx:pt>
          <cx:pt idx="1485">1600</cx:pt>
          <cx:pt idx="1486">1400</cx:pt>
          <cx:pt idx="1487">1450</cx:pt>
          <cx:pt idx="1488">1350</cx:pt>
          <cx:pt idx="1489">1400</cx:pt>
          <cx:pt idx="1490">1350</cx:pt>
          <cx:pt idx="1491">1400</cx:pt>
          <cx:pt idx="1492">1450</cx:pt>
          <cx:pt idx="1493">1650</cx:pt>
          <cx:pt idx="1494">1450</cx:pt>
          <cx:pt idx="1495">1650</cx:pt>
          <cx:pt idx="1496">1400</cx:pt>
          <cx:pt idx="1497">1450</cx:pt>
          <cx:pt idx="1498">1350</cx:pt>
          <cx:pt idx="1499">1400</cx:pt>
          <cx:pt idx="1500">1350</cx:pt>
          <cx:pt idx="1501">1400</cx:pt>
          <cx:pt idx="1502">2200</cx:pt>
          <cx:pt idx="1503">1850</cx:pt>
          <cx:pt idx="1504">2200</cx:pt>
          <cx:pt idx="1505">1600</cx:pt>
          <cx:pt idx="1506">1500</cx:pt>
          <cx:pt idx="1507">1850</cx:pt>
          <cx:pt idx="1508">1500</cx:pt>
          <cx:pt idx="1509">1850</cx:pt>
          <cx:pt idx="1510">1450</cx:pt>
          <cx:pt idx="1511">1850</cx:pt>
          <cx:pt idx="1512">1450</cx:pt>
          <cx:pt idx="1513">1750</cx:pt>
          <cx:pt idx="1514">2350</cx:pt>
          <cx:pt idx="1515">2200</cx:pt>
          <cx:pt idx="1516">1850</cx:pt>
          <cx:pt idx="1517">2350</cx:pt>
          <cx:pt idx="1518">2200</cx:pt>
          <cx:pt idx="1519">2050</cx:pt>
          <cx:pt idx="1520">1750</cx:pt>
          <cx:pt idx="1521">1750</cx:pt>
          <cx:pt idx="1522">2050</cx:pt>
          <cx:pt idx="1523">1750</cx:pt>
          <cx:pt idx="1524">1750</cx:pt>
          <cx:pt idx="1525">1850</cx:pt>
          <cx:pt idx="1526">1550</cx:pt>
          <cx:pt idx="1527">1600</cx:pt>
          <cx:pt idx="1528">1850</cx:pt>
          <cx:pt idx="1529">1550</cx:pt>
          <cx:pt idx="1530">1600</cx:pt>
          <cx:pt idx="1531">2050</cx:pt>
          <cx:pt idx="1532">1750</cx:pt>
          <cx:pt idx="1533">1750</cx:pt>
          <cx:pt idx="1534">2050</cx:pt>
          <cx:pt idx="1535">1750</cx:pt>
          <cx:pt idx="1536">1750</cx:pt>
          <cx:pt idx="1537">1850</cx:pt>
          <cx:pt idx="1538">1850</cx:pt>
          <cx:pt idx="1539">1750</cx:pt>
          <cx:pt idx="1540">1600</cx:pt>
          <cx:pt idx="1541">1850</cx:pt>
          <cx:pt idx="1542">1850</cx:pt>
          <cx:pt idx="1543">1600</cx:pt>
          <cx:pt idx="1544">1600</cx:pt>
          <cx:pt idx="1545">1350</cx:pt>
          <cx:pt idx="1546">1350</cx:pt>
          <cx:pt idx="1547">1050</cx:pt>
          <cx:pt idx="1548">1050</cx:pt>
          <cx:pt idx="1549">1150</cx:pt>
          <cx:pt idx="1550">1400</cx:pt>
          <cx:pt idx="1551">1150</cx:pt>
          <cx:pt idx="1552">1400</cx:pt>
          <cx:pt idx="1553">1500</cx:pt>
          <cx:pt idx="1554">1600</cx:pt>
          <cx:pt idx="1555">1450</cx:pt>
          <cx:pt idx="1556">1500</cx:pt>
          <cx:pt idx="1557">1400</cx:pt>
          <cx:pt idx="1558">1450</cx:pt>
          <cx:pt idx="1559">1850</cx:pt>
          <cx:pt idx="1560">1850</cx:pt>
          <cx:pt idx="1561">1850</cx:pt>
          <cx:pt idx="1562">1850</cx:pt>
          <cx:pt idx="1563">1850</cx:pt>
          <cx:pt idx="1564">1850</cx:pt>
          <cx:pt idx="1565">2350</cx:pt>
          <cx:pt idx="1566">2700</cx:pt>
          <cx:pt idx="1567">2350</cx:pt>
          <cx:pt idx="1568">1500</cx:pt>
          <cx:pt idx="1569">1650</cx:pt>
          <cx:pt idx="1570">1150</cx:pt>
          <cx:pt idx="1571">1200</cx:pt>
          <cx:pt idx="1572">1350</cx:pt>
          <cx:pt idx="1573">1400</cx:pt>
          <cx:pt idx="1574">1500</cx:pt>
          <cx:pt idx="1575">1750</cx:pt>
          <cx:pt idx="1576">1650</cx:pt>
          <cx:pt idx="1577">1850</cx:pt>
          <cx:pt idx="1578">1400</cx:pt>
          <cx:pt idx="1579">1450</cx:pt>
          <cx:pt idx="1580">1450</cx:pt>
          <cx:pt idx="1581">1400</cx:pt>
          <cx:pt idx="1582">1500</cx:pt>
          <cx:pt idx="1583">1750</cx:pt>
          <cx:pt idx="1584">1650</cx:pt>
          <cx:pt idx="1585">1850</cx:pt>
          <cx:pt idx="1586">1400</cx:pt>
          <cx:pt idx="1587">1450</cx:pt>
          <cx:pt idx="1588">1450</cx:pt>
          <cx:pt idx="1589">1400</cx:pt>
          <cx:pt idx="1590">1500</cx:pt>
          <cx:pt idx="1591">1650</cx:pt>
          <cx:pt idx="1592">1150</cx:pt>
          <cx:pt idx="1593">1200</cx:pt>
          <cx:pt idx="1594">1400</cx:pt>
          <cx:pt idx="1595">1400</cx:pt>
          <cx:pt idx="1596">1850</cx:pt>
          <cx:pt idx="1597">1950</cx:pt>
          <cx:pt idx="1598">1600</cx:pt>
          <cx:pt idx="1599">1650</cx:pt>
          <cx:pt idx="1600">1350</cx:pt>
          <cx:pt idx="1601">1300</cx:pt>
          <cx:pt idx="1602">1450</cx:pt>
          <cx:pt idx="1603">1300</cx:pt>
          <cx:pt idx="1604">1400</cx:pt>
          <cx:pt idx="1605">1300</cx:pt>
          <cx:pt idx="1606">1050</cx:pt>
          <cx:pt idx="1607">1050</cx:pt>
          <cx:pt idx="1608">1500</cx:pt>
          <cx:pt idx="1609">1850</cx:pt>
          <cx:pt idx="1610">1550</cx:pt>
          <cx:pt idx="1611">1500</cx:pt>
          <cx:pt idx="1612">1850</cx:pt>
          <cx:pt idx="1613">1600</cx:pt>
          <cx:pt idx="1614">1600</cx:pt>
          <cx:pt idx="1615">1450</cx:pt>
          <cx:pt idx="1616">1750</cx:pt>
          <cx:pt idx="1617">1450</cx:pt>
          <cx:pt idx="1618">1750</cx:pt>
          <cx:pt idx="1619">1600</cx:pt>
          <cx:pt idx="1620">1400</cx:pt>
          <cx:pt idx="1621">1600</cx:pt>
          <cx:pt idx="1622">1450</cx:pt>
          <cx:pt idx="1623">1350</cx:pt>
          <cx:pt idx="1624">1200</cx:pt>
          <cx:pt idx="1625">1350</cx:pt>
          <cx:pt idx="1626">1450</cx:pt>
          <cx:pt idx="1627">1750</cx:pt>
          <cx:pt idx="1628">1450</cx:pt>
          <cx:pt idx="1629">1750</cx:pt>
          <cx:pt idx="1630">1600</cx:pt>
          <cx:pt idx="1631">1600</cx:pt>
          <cx:pt idx="1632">1350</cx:pt>
          <cx:pt idx="1633">1350</cx:pt>
          <cx:pt idx="1634">1450</cx:pt>
          <cx:pt idx="1635">1450</cx:pt>
          <cx:pt idx="1636">1400</cx:pt>
          <cx:pt idx="1637">1450</cx:pt>
          <cx:pt idx="1638">1350</cx:pt>
          <cx:pt idx="1639">1350</cx:pt>
          <cx:pt idx="1640">1500</cx:pt>
          <cx:pt idx="1641">1950</cx:pt>
          <cx:pt idx="1642">1550</cx:pt>
          <cx:pt idx="1643">1500</cx:pt>
          <cx:pt idx="1644">1950</cx:pt>
          <cx:pt idx="1645">1600</cx:pt>
          <cx:pt idx="1646">1850</cx:pt>
          <cx:pt idx="1647">1950</cx:pt>
          <cx:pt idx="1648">1600</cx:pt>
          <cx:pt idx="1649">1850</cx:pt>
          <cx:pt idx="1650">2350</cx:pt>
          <cx:pt idx="1651">1850</cx:pt>
          <cx:pt idx="1652">1950</cx:pt>
          <cx:pt idx="1653">2200</cx:pt>
          <cx:pt idx="1654">2050</cx:pt>
          <cx:pt idx="1655">1850</cx:pt>
          <cx:pt idx="1656">2050</cx:pt>
          <cx:pt idx="1657">1450</cx:pt>
          <cx:pt idx="1658">1450</cx:pt>
          <cx:pt idx="1659">1400</cx:pt>
          <cx:pt idx="1660">1450</cx:pt>
          <cx:pt idx="1661">1450</cx:pt>
          <cx:pt idx="1662">1600</cx:pt>
          <cx:pt idx="1663">1850</cx:pt>
          <cx:pt idx="1664">2050</cx:pt>
          <cx:pt idx="1665">1600</cx:pt>
          <cx:pt idx="1666">1850</cx:pt>
          <cx:pt idx="1667">2050</cx:pt>
          <cx:pt idx="1668">1650</cx:pt>
          <cx:pt idx="1669">1650</cx:pt>
          <cx:pt idx="1670">1500</cx:pt>
          <cx:pt idx="1671">1950</cx:pt>
          <cx:pt idx="1672">2350</cx:pt>
          <cx:pt idx="1673">1500</cx:pt>
          <cx:pt idx="1674">1950</cx:pt>
          <cx:pt idx="1675">2350</cx:pt>
          <cx:pt idx="1676">1850</cx:pt>
          <cx:pt idx="1677">2350</cx:pt>
          <cx:pt idx="1678">1850</cx:pt>
          <cx:pt idx="1679">1950</cx:pt>
          <cx:pt idx="1680">2200</cx:pt>
          <cx:pt idx="1681">2050</cx:pt>
          <cx:pt idx="1682">1850</cx:pt>
          <cx:pt idx="1683">2050</cx:pt>
          <cx:pt idx="1684">2050</cx:pt>
          <cx:pt idx="1685">1850</cx:pt>
          <cx:pt idx="1686">2050</cx:pt>
          <cx:pt idx="1687">2200</cx:pt>
          <cx:pt idx="1688">1850</cx:pt>
          <cx:pt idx="1689">2050</cx:pt>
          <cx:pt idx="1690">2350</cx:pt>
          <cx:pt idx="1691">1850</cx:pt>
          <cx:pt idx="1692">2200</cx:pt>
          <cx:pt idx="1693">1500</cx:pt>
          <cx:pt idx="1694">1850</cx:pt>
          <cx:pt idx="1695">1500</cx:pt>
          <cx:pt idx="1696">1850</cx:pt>
          <cx:pt idx="1697">1850</cx:pt>
          <cx:pt idx="1698">1750</cx:pt>
          <cx:pt idx="1699">1950</cx:pt>
          <cx:pt idx="1700">2050</cx:pt>
          <cx:pt idx="1701">1750</cx:pt>
          <cx:pt idx="1702">1750</cx:pt>
          <cx:pt idx="1703">1950</cx:pt>
          <cx:pt idx="1704">1950</cx:pt>
          <cx:pt idx="1705">2350</cx:pt>
          <cx:pt idx="1706">2350</cx:pt>
          <cx:pt idx="1707">2350</cx:pt>
          <cx:pt idx="1708">2350</cx:pt>
          <cx:pt idx="1709">1850</cx:pt>
          <cx:pt idx="1710">1850</cx:pt>
          <cx:pt idx="1711">1500</cx:pt>
          <cx:pt idx="1712">1500</cx:pt>
          <cx:pt idx="1713">1450</cx:pt>
          <cx:pt idx="1714">1450</cx:pt>
          <cx:pt idx="1715">1450</cx:pt>
          <cx:pt idx="1716">1100</cx:pt>
          <cx:pt idx="1717">1100</cx:pt>
          <cx:pt idx="1718">1150</cx:pt>
          <cx:pt idx="1719">1200</cx:pt>
          <cx:pt idx="1720">1200</cx:pt>
          <cx:pt idx="1721">1150</cx:pt>
          <cx:pt idx="1722">1850</cx:pt>
          <cx:pt idx="1723">1850</cx:pt>
          <cx:pt idx="1724">1450</cx:pt>
          <cx:pt idx="1725">1500</cx:pt>
          <cx:pt idx="1726">1450</cx:pt>
          <cx:pt idx="1727">1500</cx:pt>
          <cx:pt idx="1728">1850</cx:pt>
          <cx:pt idx="1729">1850</cx:pt>
          <cx:pt idx="1730">1500</cx:pt>
          <cx:pt idx="1731">1500</cx:pt>
          <cx:pt idx="1732">4350</cx:pt>
          <cx:pt idx="1733">4350</cx:pt>
          <cx:pt idx="1734">4350</cx:pt>
          <cx:pt idx="1735">4350</cx:pt>
          <cx:pt idx="1736">3900</cx:pt>
          <cx:pt idx="1737">3900</cx:pt>
          <cx:pt idx="1738">4350</cx:pt>
          <cx:pt idx="1739">4350</cx:pt>
          <cx:pt idx="1740">3500</cx:pt>
          <cx:pt idx="1741">1950</cx:pt>
          <cx:pt idx="1742">1950</cx:pt>
          <cx:pt idx="1743">1950</cx:pt>
          <cx:pt idx="1744">1950</cx:pt>
          <cx:pt idx="1745">1650</cx:pt>
          <cx:pt idx="1746">1750</cx:pt>
          <cx:pt idx="1747">1650</cx:pt>
          <cx:pt idx="1748">1750</cx:pt>
          <cx:pt idx="1749">1750</cx:pt>
          <cx:pt idx="1750">1750</cx:pt>
          <cx:pt idx="1751">1650</cx:pt>
          <cx:pt idx="1752">1750</cx:pt>
          <cx:pt idx="1753">1500</cx:pt>
          <cx:pt idx="1754">1450</cx:pt>
          <cx:pt idx="1755">1500</cx:pt>
          <cx:pt idx="1756">1500</cx:pt>
          <cx:pt idx="1757">1500</cx:pt>
          <cx:pt idx="1758">1200</cx:pt>
          <cx:pt idx="1759">1200</cx:pt>
          <cx:pt idx="1760">1250</cx:pt>
          <cx:pt idx="1761">1350</cx:pt>
          <cx:pt idx="1762">1350</cx:pt>
          <cx:pt idx="1763">1250</cx:pt>
          <cx:pt idx="1764">1350</cx:pt>
          <cx:pt idx="1765">1750</cx:pt>
          <cx:pt idx="1766">1750</cx:pt>
          <cx:pt idx="1767">1750</cx:pt>
          <cx:pt idx="1768">1750</cx:pt>
          <cx:pt idx="1769">1500</cx:pt>
          <cx:pt idx="1770">1450</cx:pt>
          <cx:pt idx="1771">1600</cx:pt>
          <cx:pt idx="1772">1600</cx:pt>
          <cx:pt idx="1773">1600</cx:pt>
          <cx:pt idx="1774">1400</cx:pt>
          <cx:pt idx="1775">1400</cx:pt>
          <cx:pt idx="1776">1400</cx:pt>
          <cx:pt idx="1777">1750</cx:pt>
          <cx:pt idx="1778">1750</cx:pt>
          <cx:pt idx="1779">1750</cx:pt>
          <cx:pt idx="1780">1750</cx:pt>
          <cx:pt idx="1781">1500</cx:pt>
          <cx:pt idx="1782">1500</cx:pt>
          <cx:pt idx="1783">3500</cx:pt>
          <cx:pt idx="1784">1600</cx:pt>
          <cx:pt idx="1785">1600</cx:pt>
          <cx:pt idx="1786">1600</cx:pt>
          <cx:pt idx="1787">2050</cx:pt>
          <cx:pt idx="1788">2050</cx:pt>
          <cx:pt idx="1789">2350</cx:pt>
          <cx:pt idx="1790">2350</cx:pt>
          <cx:pt idx="1791">1350</cx:pt>
          <cx:pt idx="1792">1350</cx:pt>
          <cx:pt idx="1793">1200</cx:pt>
          <cx:pt idx="1794">1300</cx:pt>
          <cx:pt idx="1795">1300</cx:pt>
          <cx:pt idx="1796">1750</cx:pt>
          <cx:pt idx="1797">1750</cx:pt>
          <cx:pt idx="1798">1650</cx:pt>
          <cx:pt idx="1799">1650</cx:pt>
          <cx:pt idx="1800">1600</cx:pt>
          <cx:pt idx="1801">1600</cx:pt>
          <cx:pt idx="1802">1500</cx:pt>
          <cx:pt idx="1803">1500</cx:pt>
          <cx:pt idx="1804">1850</cx:pt>
          <cx:pt idx="1805">1850</cx:pt>
          <cx:pt idx="1806">1950</cx:pt>
          <cx:pt idx="1807">1950</cx:pt>
          <cx:pt idx="1808">1300</cx:pt>
          <cx:pt idx="1809">1250</cx:pt>
          <cx:pt idx="1810">1350</cx:pt>
          <cx:pt idx="1811">1000</cx:pt>
          <cx:pt idx="1812">1200</cx:pt>
          <cx:pt idx="1813">1050</cx:pt>
          <cx:pt idx="1814">1200</cx:pt>
          <cx:pt idx="1815">1050</cx:pt>
          <cx:pt idx="1816">1350</cx:pt>
          <cx:pt idx="1817">1350</cx:pt>
          <cx:pt idx="1818">1300</cx:pt>
          <cx:pt idx="1819">1300</cx:pt>
          <cx:pt idx="1820">1850</cx:pt>
          <cx:pt idx="1821">1850</cx:pt>
          <cx:pt idx="1822">1950</cx:pt>
          <cx:pt idx="1823">1950</cx:pt>
          <cx:pt idx="1824">1850</cx:pt>
          <cx:pt idx="1825">1850</cx:pt>
          <cx:pt idx="1826">3200</cx:pt>
          <cx:pt idx="1827">1050</cx:pt>
          <cx:pt idx="1828">1050</cx:pt>
          <cx:pt idx="1829">950</cx:pt>
          <cx:pt idx="1830">1300</cx:pt>
          <cx:pt idx="1831">1300</cx:pt>
          <cx:pt idx="1832">1100</cx:pt>
          <cx:pt idx="1833">1100</cx:pt>
          <cx:pt idx="1834">1200</cx:pt>
          <cx:pt idx="1835">1200</cx:pt>
          <cx:pt idx="1836">1350</cx:pt>
          <cx:pt idx="1837">1350</cx:pt>
          <cx:pt idx="1838">1200</cx:pt>
          <cx:pt idx="1839">1200</cx:pt>
          <cx:pt idx="1840">1500</cx:pt>
          <cx:pt idx="1841">1500</cx:pt>
          <cx:pt idx="1842">1350</cx:pt>
          <cx:pt idx="1843">1350</cx:pt>
          <cx:pt idx="1844">1850</cx:pt>
          <cx:pt idx="1845">1750</cx:pt>
          <cx:pt idx="1846">1950</cx:pt>
          <cx:pt idx="1847">1750</cx:pt>
          <cx:pt idx="1848">1450</cx:pt>
          <cx:pt idx="1849">1300</cx:pt>
          <cx:pt idx="1850">1600</cx:pt>
          <cx:pt idx="1851">1650</cx:pt>
          <cx:pt idx="1852">1650</cx:pt>
          <cx:pt idx="1853">1350</cx:pt>
          <cx:pt idx="1854">1750</cx:pt>
          <cx:pt idx="1855">1650</cx:pt>
          <cx:pt idx="1856">1450</cx:pt>
          <cx:pt idx="1857">1950</cx:pt>
          <cx:pt idx="1858">1550</cx:pt>
          <cx:pt idx="1859">2050</cx:pt>
          <cx:pt idx="1860">1750</cx:pt>
          <cx:pt idx="1861">1750</cx:pt>
          <cx:pt idx="1862">1650</cx:pt>
          <cx:pt idx="1863">1650</cx:pt>
          <cx:pt idx="1864">1650</cx:pt>
          <cx:pt idx="1865">1650</cx:pt>
          <cx:pt idx="1866">1650</cx:pt>
          <cx:pt idx="1867">1650</cx:pt>
          <cx:pt idx="1868">1050</cx:pt>
          <cx:pt idx="1869">1100</cx:pt>
          <cx:pt idx="1870">1150</cx:pt>
          <cx:pt idx="1871">1350</cx:pt>
          <cx:pt idx="1872">1400</cx:pt>
          <cx:pt idx="1873">1500</cx:pt>
          <cx:pt idx="1874">1150</cx:pt>
          <cx:pt idx="1875">1150</cx:pt>
          <cx:pt idx="1876">1400</cx:pt>
          <cx:pt idx="1877">1400</cx:pt>
          <cx:pt idx="1878">1500</cx:pt>
          <cx:pt idx="1879">1450</cx:pt>
          <cx:pt idx="1880">1450</cx:pt>
          <cx:pt idx="1881">1950</cx:pt>
          <cx:pt idx="1882">1950</cx:pt>
          <cx:pt idx="1883">1150</cx:pt>
          <cx:pt idx="1884">1150</cx:pt>
          <cx:pt idx="1885">1950</cx:pt>
          <cx:pt idx="1886">1250</cx:pt>
          <cx:pt idx="1887">1250</cx:pt>
          <cx:pt idx="1888">1850</cx:pt>
          <cx:pt idx="1889">1450</cx:pt>
          <cx:pt idx="1890">1450</cx:pt>
          <cx:pt idx="1891">1950</cx:pt>
          <cx:pt idx="1892">1950</cx:pt>
          <cx:pt idx="1893">1150</cx:pt>
          <cx:pt idx="1894">1150</cx:pt>
          <cx:pt idx="1895">1950</cx:pt>
          <cx:pt idx="1896">1250</cx:pt>
          <cx:pt idx="1897">1250</cx:pt>
          <cx:pt idx="1898">1950</cx:pt>
          <cx:pt idx="1899">1350</cx:pt>
          <cx:pt idx="1900">1600</cx:pt>
          <cx:pt idx="1901">1600</cx:pt>
          <cx:pt idx="1902">1650</cx:pt>
          <cx:pt idx="1903">1650</cx:pt>
          <cx:pt idx="1904">1000</cx:pt>
          <cx:pt idx="1905">1300</cx:pt>
          <cx:pt idx="1906">1300</cx:pt>
          <cx:pt idx="1907">1000</cx:pt>
          <cx:pt idx="1908">1050</cx:pt>
          <cx:pt idx="1909">1300</cx:pt>
          <cx:pt idx="1910">1350</cx:pt>
          <cx:pt idx="1911">1500</cx:pt>
          <cx:pt idx="1912">1400</cx:pt>
          <cx:pt idx="1913">1400</cx:pt>
          <cx:pt idx="1914">1500</cx:pt>
          <cx:pt idx="1915">1650</cx:pt>
          <cx:pt idx="1916">1650</cx:pt>
          <cx:pt idx="1917">1500</cx:pt>
          <cx:pt idx="1918">1500</cx:pt>
          <cx:pt idx="1919">1650</cx:pt>
          <cx:pt idx="1920">1650</cx:pt>
          <cx:pt idx="1921">1500</cx:pt>
          <cx:pt idx="1922">1500</cx:pt>
          <cx:pt idx="1923">2350</cx:pt>
          <cx:pt idx="1924">2350</cx:pt>
          <cx:pt idx="1925">2200</cx:pt>
          <cx:pt idx="1926">2200</cx:pt>
          <cx:pt idx="1927">1600</cx:pt>
          <cx:pt idx="1928">2050</cx:pt>
          <cx:pt idx="1929">1750</cx:pt>
          <cx:pt idx="1930">1850</cx:pt>
          <cx:pt idx="1931">2050</cx:pt>
          <cx:pt idx="1932">1750</cx:pt>
          <cx:pt idx="1933">1850</cx:pt>
          <cx:pt idx="1934">1950</cx:pt>
          <cx:pt idx="1935">1500</cx:pt>
          <cx:pt idx="1936">1600</cx:pt>
          <cx:pt idx="1937">1500</cx:pt>
          <cx:pt idx="1938">1950</cx:pt>
          <cx:pt idx="1939">1500</cx:pt>
          <cx:pt idx="1940">1600</cx:pt>
          <cx:pt idx="1941">1600</cx:pt>
          <cx:pt idx="1942">2050</cx:pt>
          <cx:pt idx="1943">1750</cx:pt>
          <cx:pt idx="1944">1850</cx:pt>
          <cx:pt idx="1945">2050</cx:pt>
          <cx:pt idx="1946">1750</cx:pt>
          <cx:pt idx="1947">1850</cx:pt>
          <cx:pt idx="1948">1950</cx:pt>
          <cx:pt idx="1949">1650</cx:pt>
          <cx:pt idx="1950">1600</cx:pt>
          <cx:pt idx="1951">1500</cx:pt>
          <cx:pt idx="1952">1950</cx:pt>
          <cx:pt idx="1953">1650</cx:pt>
          <cx:pt idx="1954">1600</cx:pt>
          <cx:pt idx="1955">1950</cx:pt>
          <cx:pt idx="1956">1700</cx:pt>
          <cx:pt idx="1957">1950</cx:pt>
          <cx:pt idx="1958">1950</cx:pt>
          <cx:pt idx="1959">1750</cx:pt>
          <cx:pt idx="1960">1950</cx:pt>
          <cx:pt idx="1961">1850</cx:pt>
          <cx:pt idx="1962">1550</cx:pt>
          <cx:pt idx="1963">1850</cx:pt>
          <cx:pt idx="1964">1850</cx:pt>
          <cx:pt idx="1965">1650</cx:pt>
          <cx:pt idx="1966">2200</cx:pt>
          <cx:pt idx="1967">2700</cx:pt>
          <cx:pt idx="1968">2200</cx:pt>
          <cx:pt idx="1969">2050</cx:pt>
          <cx:pt idx="1970">2050</cx:pt>
          <cx:pt idx="1971">4350</cx:pt>
          <cx:pt idx="1972">4350</cx:pt>
          <cx:pt idx="1973">4350</cx:pt>
          <cx:pt idx="1974">4350</cx:pt>
          <cx:pt idx="1975">4350</cx:pt>
          <cx:pt idx="1976">4350</cx:pt>
          <cx:pt idx="1977">1500</cx:pt>
          <cx:pt idx="1978">1450</cx:pt>
          <cx:pt idx="1979">1950</cx:pt>
          <cx:pt idx="1980">1950</cx:pt>
          <cx:pt idx="1981">2050</cx:pt>
          <cx:pt idx="1982">2050</cx:pt>
          <cx:pt idx="1983">2050</cx:pt>
          <cx:pt idx="1984">1850</cx:pt>
          <cx:pt idx="1985">2050</cx:pt>
          <cx:pt idx="1986">1850</cx:pt>
          <cx:pt idx="1987">1950</cx:pt>
          <cx:pt idx="1988">1850</cx:pt>
          <cx:pt idx="1989">2050</cx:pt>
          <cx:pt idx="1990">1600</cx:pt>
          <cx:pt idx="1991">2050</cx:pt>
          <cx:pt idx="1992">2050</cx:pt>
          <cx:pt idx="1993">1650</cx:pt>
          <cx:pt idx="1994">1650</cx:pt>
          <cx:pt idx="1995">1500</cx:pt>
          <cx:pt idx="1996">1650</cx:pt>
          <cx:pt idx="1997">1600</cx:pt>
          <cx:pt idx="1998">1750</cx:pt>
          <cx:pt idx="1999">2050</cx:pt>
          <cx:pt idx="2000">1750</cx:pt>
          <cx:pt idx="2001">2050</cx:pt>
          <cx:pt idx="2002">2050</cx:pt>
          <cx:pt idx="2003">2050</cx:pt>
          <cx:pt idx="2004">2200</cx:pt>
          <cx:pt idx="2005">2200</cx:pt>
          <cx:pt idx="2006">1850</cx:pt>
          <cx:pt idx="2007">1450</cx:pt>
          <cx:pt idx="2008">1450</cx:pt>
          <cx:pt idx="2009">1850</cx:pt>
          <cx:pt idx="2010">1500</cx:pt>
          <cx:pt idx="2011">1950</cx:pt>
          <cx:pt idx="2012">1850</cx:pt>
          <cx:pt idx="2013">1850</cx:pt>
          <cx:pt idx="2014">2050</cx:pt>
          <cx:pt idx="2015">1500</cx:pt>
          <cx:pt idx="2016">1600</cx:pt>
          <cx:pt idx="2017">2050</cx:pt>
          <cx:pt idx="2018">1500</cx:pt>
          <cx:pt idx="2019">1950</cx:pt>
          <cx:pt idx="2020">1850</cx:pt>
          <cx:pt idx="2021">1850</cx:pt>
          <cx:pt idx="2022">1850</cx:pt>
          <cx:pt idx="2023">1950</cx:pt>
          <cx:pt idx="2024">1700</cx:pt>
          <cx:pt idx="2025">1850</cx:pt>
          <cx:pt idx="2026">1850</cx:pt>
          <cx:pt idx="2027">1700</cx:pt>
          <cx:pt idx="2028">2050</cx:pt>
          <cx:pt idx="2029">2050</cx:pt>
          <cx:pt idx="2030">1950</cx:pt>
          <cx:pt idx="2031">1950</cx:pt>
          <cx:pt idx="2032">1850</cx:pt>
          <cx:pt idx="2033">2050</cx:pt>
          <cx:pt idx="2034">2050</cx:pt>
          <cx:pt idx="2035">1850</cx:pt>
          <cx:pt idx="2036">1950</cx:pt>
          <cx:pt idx="2037">1850</cx:pt>
          <cx:pt idx="2038">1950</cx:pt>
          <cx:pt idx="2039">1700</cx:pt>
          <cx:pt idx="2040">1850</cx:pt>
          <cx:pt idx="2041">1850</cx:pt>
          <cx:pt idx="2042">2350</cx:pt>
          <cx:pt idx="2043">1850</cx:pt>
          <cx:pt idx="2044">2050</cx:pt>
          <cx:pt idx="2045">2500</cx:pt>
          <cx:pt idx="2046">2050</cx:pt>
          <cx:pt idx="2047">1850</cx:pt>
          <cx:pt idx="2048">2050</cx:pt>
          <cx:pt idx="2049">2500</cx:pt>
          <cx:pt idx="2050">2050</cx:pt>
          <cx:pt idx="2051">2250</cx:pt>
          <cx:pt idx="2052">1600</cx:pt>
          <cx:pt idx="2053">1450</cx:pt>
          <cx:pt idx="2054">2100</cx:pt>
          <cx:pt idx="2055">1450</cx:pt>
          <cx:pt idx="2056">1900</cx:pt>
          <cx:pt idx="2057">1400</cx:pt>
          <cx:pt idx="2058">2000</cx:pt>
          <cx:pt idx="2059">1350</cx:pt>
          <cx:pt idx="2060">1350</cx:pt>
          <cx:pt idx="2061">1600</cx:pt>
          <cx:pt idx="2062">1450</cx:pt>
          <cx:pt idx="2063">1450</cx:pt>
          <cx:pt idx="2064">1400</cx:pt>
          <cx:pt idx="2065">1350</cx:pt>
          <cx:pt idx="2066">1350</cx:pt>
          <cx:pt idx="2067">1850</cx:pt>
          <cx:pt idx="2068">1450</cx:pt>
          <cx:pt idx="2069">1750</cx:pt>
          <cx:pt idx="2070">1750</cx:pt>
          <cx:pt idx="2071">1950</cx:pt>
          <cx:pt idx="2072">1400</cx:pt>
          <cx:pt idx="2073">1850</cx:pt>
          <cx:pt idx="2074">1950</cx:pt>
          <cx:pt idx="2075">1850</cx:pt>
          <cx:pt idx="2076">1450</cx:pt>
          <cx:pt idx="2077">1750</cx:pt>
          <cx:pt idx="2078">1400</cx:pt>
          <cx:pt idx="2079">1600</cx:pt>
          <cx:pt idx="2080">1850</cx:pt>
          <cx:pt idx="2081">1450</cx:pt>
          <cx:pt idx="2082">1750</cx:pt>
          <cx:pt idx="2083">1950</cx:pt>
          <cx:pt idx="2084">1950</cx:pt>
          <cx:pt idx="2085">1450</cx:pt>
          <cx:pt idx="2086">1450</cx:pt>
          <cx:pt idx="2087">2050</cx:pt>
          <cx:pt idx="2088">2050</cx:pt>
          <cx:pt idx="2089">1950</cx:pt>
          <cx:pt idx="2090">2050</cx:pt>
          <cx:pt idx="2091">2050</cx:pt>
          <cx:pt idx="2092">1850</cx:pt>
          <cx:pt idx="2093">1950</cx:pt>
          <cx:pt idx="2094">1700</cx:pt>
          <cx:pt idx="2095">1950</cx:pt>
          <cx:pt idx="2096">1700</cx:pt>
          <cx:pt idx="2097">2050</cx:pt>
          <cx:pt idx="2098">2050</cx:pt>
          <cx:pt idx="2099">2050</cx:pt>
          <cx:pt idx="2100">1950</cx:pt>
          <cx:pt idx="2101">2050</cx:pt>
          <cx:pt idx="2102">1750</cx:pt>
          <cx:pt idx="2103">1950</cx:pt>
          <cx:pt idx="2104">1750</cx:pt>
          <cx:pt idx="2105">2200</cx:pt>
          <cx:pt idx="2106">1650</cx:pt>
          <cx:pt idx="2107">2050</cx:pt>
          <cx:pt idx="2108">2050</cx:pt>
          <cx:pt idx="2109">1600</cx:pt>
          <cx:pt idx="2110">1850</cx:pt>
          <cx:pt idx="2111">2200</cx:pt>
          <cx:pt idx="2112">1750</cx:pt>
          <cx:pt idx="2113">2050</cx:pt>
          <cx:pt idx="2114">1750</cx:pt>
          <cx:pt idx="2115">2350</cx:pt>
          <cx:pt idx="2116">1650</cx:pt>
          <cx:pt idx="2117">2200</cx:pt>
          <cx:pt idx="2118">2200</cx:pt>
          <cx:pt idx="2119">1600</cx:pt>
          <cx:pt idx="2120">2050</cx:pt>
          <cx:pt idx="2121">2050</cx:pt>
          <cx:pt idx="2122">2700</cx:pt>
          <cx:pt idx="2123">2200</cx:pt>
          <cx:pt idx="2124">2500</cx:pt>
          <cx:pt idx="2125">2050</cx:pt>
          <cx:pt idx="2126">2350</cx:pt>
          <cx:pt idx="2127">2050</cx:pt>
          <cx:pt idx="2128">2200</cx:pt>
          <cx:pt idx="2129">2050</cx:pt>
          <cx:pt idx="2130">2500</cx:pt>
          <cx:pt idx="2131">2200</cx:pt>
          <cx:pt idx="2132">2050</cx:pt>
          <cx:pt idx="2133">2050</cx:pt>
          <cx:pt idx="2134">2500</cx:pt>
          <cx:pt idx="2135">2050</cx:pt>
          <cx:pt idx="2136">2500</cx:pt>
          <cx:pt idx="2137">2050</cx:pt>
          <cx:pt idx="2138">2050</cx:pt>
          <cx:pt idx="2139">2900</cx:pt>
          <cx:pt idx="2140">2250</cx:pt>
          <cx:pt idx="2141">2200</cx:pt>
          <cx:pt idx="2142">2350</cx:pt>
          <cx:pt idx="2143">2050</cx:pt>
          <cx:pt idx="2144">2350</cx:pt>
          <cx:pt idx="2145">2900</cx:pt>
          <cx:pt idx="2146">2250</cx:pt>
          <cx:pt idx="2147">1850</cx:pt>
          <cx:pt idx="2148">2050</cx:pt>
          <cx:pt idx="2149">1850</cx:pt>
          <cx:pt idx="2150">2050</cx:pt>
          <cx:pt idx="2151">2050</cx:pt>
          <cx:pt idx="2152">1950</cx:pt>
          <cx:pt idx="2153">1500</cx:pt>
          <cx:pt idx="2154">1850</cx:pt>
          <cx:pt idx="2155">2050</cx:pt>
          <cx:pt idx="2156">2200</cx:pt>
          <cx:pt idx="2157">2200</cx:pt>
          <cx:pt idx="2158">1850</cx:pt>
          <cx:pt idx="2159">1600</cx:pt>
          <cx:pt idx="2160">1950</cx:pt>
          <cx:pt idx="2161">1450</cx:pt>
          <cx:pt idx="2162">1850</cx:pt>
          <cx:pt idx="2163">1400</cx:pt>
          <cx:pt idx="2164">1950</cx:pt>
          <cx:pt idx="2165">1350</cx:pt>
          <cx:pt idx="2166">1950</cx:pt>
          <cx:pt idx="2167">1450</cx:pt>
          <cx:pt idx="2168">1450</cx:pt>
          <cx:pt idx="2169">1600</cx:pt>
          <cx:pt idx="2170">1850</cx:pt>
          <cx:pt idx="2171">1450</cx:pt>
          <cx:pt idx="2172">1750</cx:pt>
          <cx:pt idx="2173">1400</cx:pt>
          <cx:pt idx="2174">1950</cx:pt>
          <cx:pt idx="2175">1350</cx:pt>
          <cx:pt idx="2176">1950</cx:pt>
          <cx:pt idx="2177">1450</cx:pt>
          <cx:pt idx="2178">1450</cx:pt>
          <cx:pt idx="2179">1600</cx:pt>
          <cx:pt idx="2180">1850</cx:pt>
          <cx:pt idx="2181">1450</cx:pt>
          <cx:pt idx="2182">1850</cx:pt>
          <cx:pt idx="2183">1400</cx:pt>
          <cx:pt idx="2184">1950</cx:pt>
          <cx:pt idx="2185">1350</cx:pt>
          <cx:pt idx="2186">1950</cx:pt>
          <cx:pt idx="2187">1450</cx:pt>
          <cx:pt idx="2188">1450</cx:pt>
          <cx:pt idx="2189">1850</cx:pt>
          <cx:pt idx="2190">1500</cx:pt>
          <cx:pt idx="2191">1450</cx:pt>
          <cx:pt idx="2192">1750</cx:pt>
          <cx:pt idx="2193">1750</cx:pt>
          <cx:pt idx="2194">1500</cx:pt>
          <cx:pt idx="2195">1750</cx:pt>
          <cx:pt idx="2196">1750</cx:pt>
          <cx:pt idx="2197">1450</cx:pt>
          <cx:pt idx="2198">1850</cx:pt>
          <cx:pt idx="2199">1500</cx:pt>
          <cx:pt idx="2200">1450</cx:pt>
          <cx:pt idx="2201">1950</cx:pt>
          <cx:pt idx="2202">1850</cx:pt>
          <cx:pt idx="2203">1500</cx:pt>
          <cx:pt idx="2204">1850</cx:pt>
          <cx:pt idx="2205">1750</cx:pt>
          <cx:pt idx="2206">1450</cx:pt>
          <cx:pt idx="2207">1400</cx:pt>
          <cx:pt idx="2208">1350</cx:pt>
          <cx:pt idx="2209">1350</cx:pt>
          <cx:pt idx="2210">1300</cx:pt>
          <cx:pt idx="2211">1350</cx:pt>
          <cx:pt idx="2212">1300</cx:pt>
          <cx:pt idx="2213">1050</cx:pt>
          <cx:pt idx="2214">1850</cx:pt>
          <cx:pt idx="2215">1450</cx:pt>
          <cx:pt idx="2216">1750</cx:pt>
          <cx:pt idx="2217">1750</cx:pt>
          <cx:pt idx="2218">1950</cx:pt>
          <cx:pt idx="2219">1400</cx:pt>
          <cx:pt idx="2220">1850</cx:pt>
          <cx:pt idx="2221">1950</cx:pt>
          <cx:pt idx="2222">2050</cx:pt>
          <cx:pt idx="2223">2050</cx:pt>
          <cx:pt idx="2224">2050</cx:pt>
          <cx:pt idx="2225">2050</cx:pt>
          <cx:pt idx="2226">2350</cx:pt>
          <cx:pt idx="2227">1950</cx:pt>
          <cx:pt idx="2228">2200</cx:pt>
          <cx:pt idx="2229">2050</cx:pt>
          <cx:pt idx="2230">2200</cx:pt>
          <cx:pt idx="2231">2350</cx:pt>
          <cx:pt idx="2232">2900</cx:pt>
          <cx:pt idx="2233">2350</cx:pt>
          <cx:pt idx="2234">2900</cx:pt>
          <cx:pt idx="2235">2150</cx:pt>
          <cx:pt idx="2236">2200</cx:pt>
          <cx:pt idx="2237">2500</cx:pt>
          <cx:pt idx="2238">2700</cx:pt>
          <cx:pt idx="2239">2150</cx:pt>
          <cx:pt idx="2240">2500</cx:pt>
          <cx:pt idx="2241">2350</cx:pt>
          <cx:pt idx="2242">2250</cx:pt>
          <cx:pt idx="2243">2200</cx:pt>
          <cx:pt idx="2244">2700</cx:pt>
          <cx:pt idx="2245">2350</cx:pt>
          <cx:pt idx="2246">2500</cx:pt>
          <cx:pt idx="2247">2050</cx:pt>
          <cx:pt idx="2248">2350</cx:pt>
          <cx:pt idx="2249">2050</cx:pt>
          <cx:pt idx="2250">2350</cx:pt>
          <cx:pt idx="2251">2050</cx:pt>
          <cx:pt idx="2252">2500</cx:pt>
          <cx:pt idx="2253">2350</cx:pt>
          <cx:pt idx="2254">2050</cx:pt>
          <cx:pt idx="2255">2500</cx:pt>
          <cx:pt idx="2256">2050</cx:pt>
          <cx:pt idx="2257">3200</cx:pt>
          <cx:pt idx="2258">3200</cx:pt>
          <cx:pt idx="2259">2200</cx:pt>
          <cx:pt idx="2260">2350</cx:pt>
          <cx:pt idx="2261">1950</cx:pt>
          <cx:pt idx="2262">1950</cx:pt>
          <cx:pt idx="2263">1850</cx:pt>
          <cx:pt idx="2264">1950</cx:pt>
          <cx:pt idx="2265">2050</cx:pt>
          <cx:pt idx="2266">1850</cx:pt>
          <cx:pt idx="2267">1950</cx:pt>
          <cx:pt idx="2268">2500</cx:pt>
          <cx:pt idx="2269">1850</cx:pt>
          <cx:pt idx="2270">2700</cx:pt>
          <cx:pt idx="2271">2250</cx:pt>
          <cx:pt idx="2272">2900</cx:pt>
          <cx:pt idx="2273">2400</cx:pt>
          <cx:pt idx="2274">2500</cx:pt>
          <cx:pt idx="2275">2350</cx:pt>
          <cx:pt idx="2276">2900</cx:pt>
          <cx:pt idx="2277">2200</cx:pt>
          <cx:pt idx="2278">2700</cx:pt>
          <cx:pt idx="2279">2250</cx:pt>
          <cx:pt idx="2280">2700</cx:pt>
          <cx:pt idx="2281">2350</cx:pt>
          <cx:pt idx="2282">2350</cx:pt>
          <cx:pt idx="2283">2900</cx:pt>
          <cx:pt idx="2284">2500</cx:pt>
          <cx:pt idx="2285">2250</cx:pt>
          <cx:pt idx="2286">2250</cx:pt>
          <cx:pt idx="2287">2900</cx:pt>
          <cx:pt idx="2288">2250</cx:pt>
          <cx:pt idx="2289">3200</cx:pt>
          <cx:pt idx="2290">2550</cx:pt>
          <cx:pt idx="2291">2200</cx:pt>
          <cx:pt idx="2292">1950</cx:pt>
          <cx:pt idx="2293">2050</cx:pt>
          <cx:pt idx="2294">1850</cx:pt>
          <cx:pt idx="2295">2050</cx:pt>
          <cx:pt idx="2296">1850</cx:pt>
          <cx:pt idx="2297">1950</cx:pt>
          <cx:pt idx="2298">1350</cx:pt>
          <cx:pt idx="2299">1200</cx:pt>
          <cx:pt idx="2300">1750</cx:pt>
          <cx:pt idx="2301">1950</cx:pt>
          <cx:pt idx="2302">1850</cx:pt>
          <cx:pt idx="2303">1650</cx:pt>
          <cx:pt idx="2304">1850</cx:pt>
          <cx:pt idx="2305">1750</cx:pt>
          <cx:pt idx="2306">1850</cx:pt>
          <cx:pt idx="2307">1600</cx:pt>
          <cx:pt idx="2308">1950</cx:pt>
          <cx:pt idx="2309">1850</cx:pt>
          <cx:pt idx="2310">2700</cx:pt>
          <cx:pt idx="2311">2500</cx:pt>
          <cx:pt idx="2312">2050</cx:pt>
          <cx:pt idx="2313">2700</cx:pt>
          <cx:pt idx="2314">1850</cx:pt>
          <cx:pt idx="2315">1650</cx:pt>
          <cx:pt idx="2316">1950</cx:pt>
          <cx:pt idx="2317">1450</cx:pt>
          <cx:pt idx="2318">1850</cx:pt>
          <cx:pt idx="2319">1500</cx:pt>
          <cx:pt idx="2320">1400</cx:pt>
          <cx:pt idx="2321">1650</cx:pt>
          <cx:pt idx="2322">1850</cx:pt>
          <cx:pt idx="2323">1450</cx:pt>
          <cx:pt idx="2324">1850</cx:pt>
          <cx:pt idx="2325">1400</cx:pt>
          <cx:pt idx="2326">1600</cx:pt>
          <cx:pt idx="2327">1950</cx:pt>
          <cx:pt idx="2328">1150</cx:pt>
          <cx:pt idx="2329">1000</cx:pt>
          <cx:pt idx="2330">950</cx:pt>
          <cx:pt idx="2331">850</cx:pt>
          <cx:pt idx="2332">2500</cx:pt>
          <cx:pt idx="2333">2700</cx:pt>
          <cx:pt idx="2334">2150</cx:pt>
          <cx:pt idx="2335">2900</cx:pt>
          <cx:pt idx="2336">2150</cx:pt>
          <cx:pt idx="2337">2900</cx:pt>
          <cx:pt idx="2338">2400</cx:pt>
          <cx:pt idx="2339">2900</cx:pt>
          <cx:pt idx="2340">2400</cx:pt>
          <cx:pt idx="2341">3200</cx:pt>
          <cx:pt idx="2342">1850</cx:pt>
          <cx:pt idx="2343">1950</cx:pt>
          <cx:pt idx="2344">2050</cx:pt>
          <cx:pt idx="2345">1750</cx:pt>
          <cx:pt idx="2346">2050</cx:pt>
          <cx:pt idx="2347">2200</cx:pt>
          <cx:pt idx="2348">1650</cx:pt>
          <cx:pt idx="2349">2200</cx:pt>
          <cx:pt idx="2350">2050</cx:pt>
          <cx:pt idx="2351">2050</cx:pt>
          <cx:pt idx="2352">1850</cx:pt>
          <cx:pt idx="2353">1950</cx:pt>
          <cx:pt idx="2354">2050</cx:pt>
          <cx:pt idx="2355">1750</cx:pt>
          <cx:pt idx="2356">2050</cx:pt>
          <cx:pt idx="2357">1950</cx:pt>
          <cx:pt idx="2358">1650</cx:pt>
          <cx:pt idx="2359">2050</cx:pt>
          <cx:pt idx="2360">1850</cx:pt>
          <cx:pt idx="2361">1650</cx:pt>
          <cx:pt idx="2362">2250</cx:pt>
          <cx:pt idx="2363">1650</cx:pt>
          <cx:pt idx="2364">2250</cx:pt>
          <cx:pt idx="2365">1500</cx:pt>
          <cx:pt idx="2366">1500</cx:pt>
          <cx:pt idx="2367">1450</cx:pt>
          <cx:pt idx="2368">2100</cx:pt>
          <cx:pt idx="2369">1650</cx:pt>
          <cx:pt idx="2370">2250</cx:pt>
          <cx:pt idx="2371">1850</cx:pt>
          <cx:pt idx="2372">1600</cx:pt>
          <cx:pt idx="2373">2250</cx:pt>
          <cx:pt idx="2374">1850</cx:pt>
          <cx:pt idx="2375">2250</cx:pt>
          <cx:pt idx="2376">1650</cx:pt>
          <cx:pt idx="2377">1850</cx:pt>
          <cx:pt idx="2378">2250</cx:pt>
          <cx:pt idx="2379">1650</cx:pt>
          <cx:pt idx="2380">1850</cx:pt>
          <cx:pt idx="2381">2250</cx:pt>
          <cx:pt idx="2382">1650</cx:pt>
          <cx:pt idx="2383">2250</cx:pt>
          <cx:pt idx="2384">1650</cx:pt>
          <cx:pt idx="2385">1500</cx:pt>
          <cx:pt idx="2386">1500</cx:pt>
          <cx:pt idx="2387">1450</cx:pt>
          <cx:pt idx="2388">2100</cx:pt>
          <cx:pt idx="2389">2250</cx:pt>
          <cx:pt idx="2390">1850</cx:pt>
          <cx:pt idx="2391">2250</cx:pt>
          <cx:pt idx="2392">1850</cx:pt>
          <cx:pt idx="2393">2650</cx:pt>
          <cx:pt idx="2394">2500</cx:pt>
          <cx:pt idx="2395">2250</cx:pt>
          <cx:pt idx="2396">1850</cx:pt>
          <cx:pt idx="2397">2250</cx:pt>
          <cx:pt idx="2398">1850</cx:pt>
          <cx:pt idx="2399">2250</cx:pt>
          <cx:pt idx="2400">1650</cx:pt>
          <cx:pt idx="2401">1850</cx:pt>
          <cx:pt idx="2402">2250</cx:pt>
          <cx:pt idx="2403">1650</cx:pt>
          <cx:pt idx="2404">1850</cx:pt>
          <cx:pt idx="2405">2250</cx:pt>
          <cx:pt idx="2406">1650</cx:pt>
          <cx:pt idx="2407">1850</cx:pt>
          <cx:pt idx="2408">1650</cx:pt>
          <cx:pt idx="2409">2250</cx:pt>
          <cx:pt idx="2410">1850</cx:pt>
          <cx:pt idx="2411">3200</cx:pt>
          <cx:pt idx="2412">2900</cx:pt>
          <cx:pt idx="2413">2700</cx:pt>
          <cx:pt idx="2414">3200</cx:pt>
          <cx:pt idx="2415">2700</cx:pt>
          <cx:pt idx="2416">1750</cx:pt>
          <cx:pt idx="2417">1650</cx:pt>
          <cx:pt idx="2418">1850</cx:pt>
          <cx:pt idx="2419">1500</cx:pt>
          <cx:pt idx="2420">1600</cx:pt>
          <cx:pt idx="2421">1750</cx:pt>
          <cx:pt idx="2422">1450</cx:pt>
          <cx:pt idx="2423">1400</cx:pt>
          <cx:pt idx="2424">1400</cx:pt>
          <cx:pt idx="2425">1400</cx:pt>
          <cx:pt idx="2426">1400</cx:pt>
          <cx:pt idx="2427">1750</cx:pt>
          <cx:pt idx="2428">1650</cx:pt>
          <cx:pt idx="2429">1850</cx:pt>
          <cx:pt idx="2430">1650</cx:pt>
          <cx:pt idx="2431">1650</cx:pt>
          <cx:pt idx="2432">1850</cx:pt>
          <cx:pt idx="2433">1450</cx:pt>
          <cx:pt idx="2434">1400</cx:pt>
          <cx:pt idx="2435">1400</cx:pt>
          <cx:pt idx="2436">1400</cx:pt>
          <cx:pt idx="2437">1400</cx:pt>
          <cx:pt idx="2438">3200</cx:pt>
          <cx:pt idx="2439">3200</cx:pt>
          <cx:pt idx="2440">3200</cx:pt>
          <cx:pt idx="2441">3500</cx:pt>
          <cx:pt idx="2442">2700</cx:pt>
          <cx:pt idx="2443">2700</cx:pt>
          <cx:pt idx="2444">2350</cx:pt>
          <cx:pt idx="2445">2900</cx:pt>
          <cx:pt idx="2446">2900</cx:pt>
          <cx:pt idx="2447">2700</cx:pt>
          <cx:pt idx="2448">3200</cx:pt>
          <cx:pt idx="2449">2500</cx:pt>
          <cx:pt idx="2450">2200</cx:pt>
          <cx:pt idx="2451">2700</cx:pt>
          <cx:pt idx="2452">2500</cx:pt>
          <cx:pt idx="2453">3200</cx:pt>
          <cx:pt idx="2454">2700</cx:pt>
          <cx:pt idx="2455">3500</cx:pt>
          <cx:pt idx="2456">2700</cx:pt>
          <cx:pt idx="2457">2700</cx:pt>
          <cx:pt idx="2458">2350</cx:pt>
          <cx:pt idx="2459">2900</cx:pt>
          <cx:pt idx="2460">2700</cx:pt>
          <cx:pt idx="2461">2700</cx:pt>
          <cx:pt idx="2462">2350</cx:pt>
          <cx:pt idx="2463">2700</cx:pt>
          <cx:pt idx="2464">2900</cx:pt>
          <cx:pt idx="2465">3200</cx:pt>
          <cx:pt idx="2466">3500</cx:pt>
          <cx:pt idx="2467">3500</cx:pt>
          <cx:pt idx="2468">3500</cx:pt>
          <cx:pt idx="2469">3500</cx:pt>
          <cx:pt idx="2470">2050</cx:pt>
          <cx:pt idx="2471">1950</cx:pt>
          <cx:pt idx="2472">2050</cx:pt>
          <cx:pt idx="2473">2050</cx:pt>
          <cx:pt idx="2474">2050</cx:pt>
          <cx:pt idx="2475">1500</cx:pt>
          <cx:pt idx="2476">1500</cx:pt>
          <cx:pt idx="2477">1600</cx:pt>
          <cx:pt idx="2478">1650</cx:pt>
          <cx:pt idx="2479">1750</cx:pt>
          <cx:pt idx="2480">1750</cx:pt>
          <cx:pt idx="2481">1500</cx:pt>
          <cx:pt idx="2482">1150</cx:pt>
          <cx:pt idx="2483">1300</cx:pt>
          <cx:pt idx="2484">2000</cx:pt>
          <cx:pt idx="2485">2100</cx:pt>
          <cx:pt idx="2486">1400</cx:pt>
          <cx:pt idx="2487">2000</cx:pt>
          <cx:pt idx="2488">1350</cx:pt>
          <cx:pt idx="2489">1300</cx:pt>
          <cx:pt idx="2490">1900</cx:pt>
          <cx:pt idx="2491">1900</cx:pt>
          <cx:pt idx="2492">1300</cx:pt>
          <cx:pt idx="2493">1050</cx:pt>
          <cx:pt idx="2494">1050</cx:pt>
          <cx:pt idx="2495">1150</cx:pt>
          <cx:pt idx="2496">1750</cx:pt>
          <cx:pt idx="2497">1750</cx:pt>
          <cx:pt idx="2498">1650</cx:pt>
          <cx:pt idx="2499">1600</cx:pt>
          <cx:pt idx="2500">1500</cx:pt>
          <cx:pt idx="2501">1450</cx:pt>
          <cx:pt idx="2502">1850</cx:pt>
          <cx:pt idx="2503">1850</cx:pt>
          <cx:pt idx="2504">2250</cx:pt>
          <cx:pt idx="2505">2250</cx:pt>
          <cx:pt idx="2506">2350</cx:pt>
          <cx:pt idx="2507">2250</cx:pt>
          <cx:pt idx="2508">2350</cx:pt>
          <cx:pt idx="2509">2250</cx:pt>
          <cx:pt idx="2510">2500</cx:pt>
          <cx:pt idx="2511">2350</cx:pt>
          <cx:pt idx="2512">2900</cx:pt>
          <cx:pt idx="2513">2900</cx:pt>
          <cx:pt idx="2514">2700</cx:pt>
          <cx:pt idx="2515">3200</cx:pt>
          <cx:pt idx="2516">2350</cx:pt>
          <cx:pt idx="2517">1950</cx:pt>
          <cx:pt idx="2518">2050</cx:pt>
          <cx:pt idx="2519">2350</cx:pt>
          <cx:pt idx="2520">2500</cx:pt>
          <cx:pt idx="2521">2700</cx:pt>
          <cx:pt idx="2522">3200</cx:pt>
          <cx:pt idx="2523">2900</cx:pt>
          <cx:pt idx="2524">3500</cx:pt>
          <cx:pt idx="2525">3500</cx:pt>
          <cx:pt idx="2526">2700</cx:pt>
          <cx:pt idx="2527">2350</cx:pt>
          <cx:pt idx="2528">2900</cx:pt>
          <cx:pt idx="2529">3200</cx:pt>
          <cx:pt idx="2530">3200</cx:pt>
          <cx:pt idx="2531">2700</cx:pt>
          <cx:pt idx="2532">3200</cx:pt>
          <cx:pt idx="2533">3200</cx:pt>
          <cx:pt idx="2534">3500</cx:pt>
          <cx:pt idx="2535">2250</cx:pt>
          <cx:pt idx="2536">1650</cx:pt>
          <cx:pt idx="2537">1650</cx:pt>
          <cx:pt idx="2538">2250</cx:pt>
          <cx:pt idx="2539">1450</cx:pt>
          <cx:pt idx="2540">2100</cx:pt>
          <cx:pt idx="2541">1450</cx:pt>
          <cx:pt idx="2542">2650</cx:pt>
          <cx:pt idx="2543">2500</cx:pt>
          <cx:pt idx="2544">3500</cx:pt>
          <cx:pt idx="2545">2250</cx:pt>
          <cx:pt idx="2546">1650</cx:pt>
          <cx:pt idx="2547">2250</cx:pt>
          <cx:pt idx="2548">1650</cx:pt>
          <cx:pt idx="2549">1500</cx:pt>
          <cx:pt idx="2550">1500</cx:pt>
          <cx:pt idx="2551">1450</cx:pt>
          <cx:pt idx="2552">2100</cx:pt>
          <cx:pt idx="2553">1650</cx:pt>
          <cx:pt idx="2554">1500</cx:pt>
          <cx:pt idx="2555">1150</cx:pt>
          <cx:pt idx="2556">1150</cx:pt>
          <cx:pt idx="2557">1150</cx:pt>
          <cx:pt idx="2558">1300</cx:pt>
          <cx:pt idx="2559">1400</cx:pt>
          <cx:pt idx="2560">2000</cx:pt>
          <cx:pt idx="2561">1350</cx:pt>
          <cx:pt idx="2562">1300</cx:pt>
          <cx:pt idx="2563">2000</cx:pt>
          <cx:pt idx="2564">2100</cx:pt>
          <cx:pt idx="2565">2050</cx:pt>
          <cx:pt idx="2566">2050</cx:pt>
          <cx:pt idx="2567">1700</cx:pt>
          <cx:pt idx="2568">1500</cx:pt>
          <cx:pt idx="2569">1950</cx:pt>
          <cx:pt idx="2570">1850</cx:pt>
          <cx:pt idx="2571">1850</cx:pt>
          <cx:pt idx="2572">1650</cx:pt>
          <cx:pt idx="2573">1650</cx:pt>
          <cx:pt idx="2574">1600</cx:pt>
          <cx:pt idx="2575">1600</cx:pt>
          <cx:pt idx="2576">1600</cx:pt>
          <cx:pt idx="2577">2900</cx:pt>
          <cx:pt idx="2578">2900</cx:pt>
          <cx:pt idx="2579">3200</cx:pt>
          <cx:pt idx="2580">2500</cx:pt>
          <cx:pt idx="2581">3200</cx:pt>
          <cx:pt idx="2582">3200</cx:pt>
          <cx:pt idx="2583">3500</cx:pt>
          <cx:pt idx="2584">2900</cx:pt>
          <cx:pt idx="2585">2900</cx:pt>
          <cx:pt idx="2586">3200</cx:pt>
          <cx:pt idx="2587">3200</cx:pt>
          <cx:pt idx="2588">3500</cx:pt>
          <cx:pt idx="2589">2050</cx:pt>
          <cx:pt idx="2590">3200</cx:pt>
          <cx:pt idx="2591">3200</cx:pt>
          <cx:pt idx="2592">3200</cx:pt>
          <cx:pt idx="2593">2700</cx:pt>
          <cx:pt idx="2594">3200</cx:pt>
          <cx:pt idx="2595">2900</cx:pt>
          <cx:pt idx="2596">2700</cx:pt>
          <cx:pt idx="2597">2700</cx:pt>
          <cx:pt idx="2598">2200</cx:pt>
          <cx:pt idx="2599">2200</cx:pt>
          <cx:pt idx="2600">2900</cx:pt>
          <cx:pt idx="2601">2500</cx:pt>
          <cx:pt idx="2602">2700</cx:pt>
          <cx:pt idx="2603">2200</cx:pt>
          <cx:pt idx="2604">2200</cx:pt>
          <cx:pt idx="2605">1550</cx:pt>
          <cx:pt idx="2606">1950</cx:pt>
          <cx:pt idx="2607">2050</cx:pt>
          <cx:pt idx="2608">2700</cx:pt>
          <cx:pt idx="2609">3200</cx:pt>
          <cx:pt idx="2610">3500</cx:pt>
          <cx:pt idx="2611">2500</cx:pt>
          <cx:pt idx="2612">2900</cx:pt>
          <cx:pt idx="2613">2700</cx:pt>
          <cx:pt idx="2614">2200</cx:pt>
          <cx:pt idx="2615">2500</cx:pt>
          <cx:pt idx="2616">2500</cx:pt>
          <cx:pt idx="2617">3500</cx:pt>
          <cx:pt idx="2618">2500</cx:pt>
          <cx:pt idx="2619">3200</cx:pt>
          <cx:pt idx="2620">2200</cx:pt>
          <cx:pt idx="2621">2900</cx:pt>
          <cx:pt idx="2622">2200</cx:pt>
          <cx:pt idx="2623">2900</cx:pt>
          <cx:pt idx="2624">2200</cx:pt>
          <cx:pt idx="2625">2200</cx:pt>
          <cx:pt idx="2626">2050</cx:pt>
          <cx:pt idx="2627">1950</cx:pt>
          <cx:pt idx="2628">3500</cx:pt>
          <cx:pt idx="2629">2500</cx:pt>
          <cx:pt idx="2630">3200</cx:pt>
          <cx:pt idx="2631">2700</cx:pt>
          <cx:pt idx="2632">2700</cx:pt>
          <cx:pt idx="2633">2900</cx:pt>
          <cx:pt idx="2634">1450</cx:pt>
          <cx:pt idx="2635">1500</cx:pt>
          <cx:pt idx="2636">1400</cx:pt>
          <cx:pt idx="2637">1300</cx:pt>
          <cx:pt idx="2638">1300</cx:pt>
          <cx:pt idx="2639">1300</cx:pt>
          <cx:pt idx="2640">1050</cx:pt>
          <cx:pt idx="2641">1100</cx:pt>
          <cx:pt idx="2642">1350</cx:pt>
          <cx:pt idx="2643">1300</cx:pt>
          <cx:pt idx="2644">1350</cx:pt>
          <cx:pt idx="2645">1400</cx:pt>
          <cx:pt idx="2646">1450</cx:pt>
          <cx:pt idx="2647">1300</cx:pt>
          <cx:pt idx="2648">1150</cx:pt>
          <cx:pt idx="2649">950</cx:pt>
          <cx:pt idx="2650">1450</cx:pt>
          <cx:pt idx="2651">1500</cx:pt>
          <cx:pt idx="2652">1400</cx:pt>
          <cx:pt idx="2653">1300</cx:pt>
          <cx:pt idx="2654">1300</cx:pt>
          <cx:pt idx="2655">1100</cx:pt>
          <cx:pt idx="2656">1350</cx:pt>
          <cx:pt idx="2657">1300</cx:pt>
          <cx:pt idx="2658">1150</cx:pt>
          <cx:pt idx="2659">1350</cx:pt>
          <cx:pt idx="2660">1400</cx:pt>
          <cx:pt idx="2661">1300</cx:pt>
          <cx:pt idx="2662">1150</cx:pt>
          <cx:pt idx="2663">1450</cx:pt>
          <cx:pt idx="2664">1350</cx:pt>
          <cx:pt idx="2665">1450</cx:pt>
          <cx:pt idx="2666">3200</cx:pt>
          <cx:pt idx="2667">2500</cx:pt>
          <cx:pt idx="2668">2900</cx:pt>
          <cx:pt idx="2669">2500</cx:pt>
          <cx:pt idx="2670">2900</cx:pt>
          <cx:pt idx="2671">2200</cx:pt>
          <cx:pt idx="2672">2200</cx:pt>
          <cx:pt idx="2673">2700</cx:pt>
          <cx:pt idx="2674">2500</cx:pt>
          <cx:pt idx="2675">2200</cx:pt>
          <cx:pt idx="2676">2200</cx:pt>
          <cx:pt idx="2677">2050</cx:pt>
          <cx:pt idx="2678">2200</cx:pt>
          <cx:pt idx="2679">2200</cx:pt>
          <cx:pt idx="2680">1850</cx:pt>
          <cx:pt idx="2681">2200</cx:pt>
          <cx:pt idx="2682">2900</cx:pt>
          <cx:pt idx="2683">3500</cx:pt>
          <cx:pt idx="2684">2700</cx:pt>
          <cx:pt idx="2685">3200</cx:pt>
          <cx:pt idx="2686">2700</cx:pt>
          <cx:pt idx="2687">2500</cx:pt>
          <cx:pt idx="2688">2350</cx:pt>
          <cx:pt idx="2689">2700</cx:pt>
          <cx:pt idx="2690">2200</cx:pt>
          <cx:pt idx="2691">2200</cx:pt>
          <cx:pt idx="2692">2500</cx:pt>
          <cx:pt idx="2693">2700</cx:pt>
          <cx:pt idx="2694">2900</cx:pt>
          <cx:pt idx="2695">3200</cx:pt>
          <cx:pt idx="2696">2500</cx:pt>
          <cx:pt idx="2697">3200</cx:pt>
          <cx:pt idx="2698">2500</cx:pt>
          <cx:pt idx="2699">3200</cx:pt>
          <cx:pt idx="2700">2900</cx:pt>
          <cx:pt idx="2701">2500</cx:pt>
          <cx:pt idx="2702">2900</cx:pt>
          <cx:pt idx="2703">2500</cx:pt>
          <cx:pt idx="2704">2200</cx:pt>
          <cx:pt idx="2705">2200</cx:pt>
          <cx:pt idx="2706">3200</cx:pt>
          <cx:pt idx="2707">2200</cx:pt>
          <cx:pt idx="2708">3200</cx:pt>
          <cx:pt idx="2709">2200</cx:pt>
          <cx:pt idx="2710">2700</cx:pt>
          <cx:pt idx="2711">2900</cx:pt>
          <cx:pt idx="2712">2700</cx:pt>
          <cx:pt idx="2713">3200</cx:pt>
          <cx:pt idx="2714">2700</cx:pt>
          <cx:pt idx="2715">2500</cx:pt>
          <cx:pt idx="2716">2700</cx:pt>
          <cx:pt idx="2717">2200</cx:pt>
          <cx:pt idx="2718">2700</cx:pt>
          <cx:pt idx="2719">3500</cx:pt>
          <cx:pt idx="2720">1350</cx:pt>
          <cx:pt idx="2721">1300</cx:pt>
          <cx:pt idx="2722">1150</cx:pt>
          <cx:pt idx="2723">1750</cx:pt>
          <cx:pt idx="2724">1950</cx:pt>
          <cx:pt idx="2725">1750</cx:pt>
          <cx:pt idx="2726">1950</cx:pt>
          <cx:pt idx="2727">2050</cx:pt>
          <cx:pt idx="2728">2050</cx:pt>
          <cx:pt idx="2729">2700</cx:pt>
          <cx:pt idx="2730">2050</cx:pt>
          <cx:pt idx="2731">1950</cx:pt>
          <cx:pt idx="2732">1950</cx:pt>
          <cx:pt idx="2733">1750</cx:pt>
          <cx:pt idx="2734">1950</cx:pt>
          <cx:pt idx="2735">1750</cx:pt>
          <cx:pt idx="2736">1950</cx:pt>
          <cx:pt idx="2737">2050</cx:pt>
          <cx:pt idx="2738">1500</cx:pt>
          <cx:pt idx="2739">1500</cx:pt>
          <cx:pt idx="2740">1850</cx:pt>
          <cx:pt idx="2741">1850</cx:pt>
          <cx:pt idx="2742">2050</cx:pt>
          <cx:pt idx="2743">1750</cx:pt>
          <cx:pt idx="2744">2050</cx:pt>
          <cx:pt idx="2745">1750</cx:pt>
          <cx:pt idx="2746">1950</cx:pt>
          <cx:pt idx="2747">1450</cx:pt>
          <cx:pt idx="2748">1950</cx:pt>
          <cx:pt idx="2749">1600</cx:pt>
          <cx:pt idx="2750">1450</cx:pt>
          <cx:pt idx="2751">1400</cx:pt>
          <cx:pt idx="2752">2200</cx:pt>
          <cx:pt idx="2753">2050</cx:pt>
          <cx:pt idx="2754">1500</cx:pt>
          <cx:pt idx="2755">1950</cx:pt>
          <cx:pt idx="2756">1500</cx:pt>
          <cx:pt idx="2757">1550</cx:pt>
          <cx:pt idx="2758">1950</cx:pt>
          <cx:pt idx="2759">2200</cx:pt>
          <cx:pt idx="2760">2350</cx:pt>
          <cx:pt idx="2761">1750</cx:pt>
          <cx:pt idx="2762">2350</cx:pt>
          <cx:pt idx="2763">1750</cx:pt>
          <cx:pt idx="2764">1500</cx:pt>
          <cx:pt idx="2765">1450</cx:pt>
          <cx:pt idx="2766">1450</cx:pt>
          <cx:pt idx="2767">1600</cx:pt>
          <cx:pt idx="2768">1150</cx:pt>
          <cx:pt idx="2769">1500</cx:pt>
          <cx:pt idx="2770">1400</cx:pt>
          <cx:pt idx="2771">1950</cx:pt>
          <cx:pt idx="2772">2050</cx:pt>
          <cx:pt idx="2773">1950</cx:pt>
          <cx:pt idx="2774">1850</cx:pt>
          <cx:pt idx="2775">1850</cx:pt>
          <cx:pt idx="2776">2050</cx:pt>
          <cx:pt idx="2777">1850</cx:pt>
          <cx:pt idx="2778">1850</cx:pt>
          <cx:pt idx="2779">2050</cx:pt>
          <cx:pt idx="2780">2700</cx:pt>
          <cx:pt idx="2781">2200</cx:pt>
          <cx:pt idx="2782">2500</cx:pt>
          <cx:pt idx="2783">2050</cx:pt>
          <cx:pt idx="2784">2350</cx:pt>
          <cx:pt idx="2785">2050</cx:pt>
          <cx:pt idx="2786">2200</cx:pt>
          <cx:pt idx="2787">2050</cx:pt>
          <cx:pt idx="2788">2500</cx:pt>
          <cx:pt idx="2789">2200</cx:pt>
          <cx:pt idx="2790">2050</cx:pt>
          <cx:pt idx="2791">2050</cx:pt>
          <cx:pt idx="2792">2500</cx:pt>
          <cx:pt idx="2793">2050</cx:pt>
          <cx:pt idx="2794">2500</cx:pt>
          <cx:pt idx="2795">2050</cx:pt>
          <cx:pt idx="2796">2050</cx:pt>
          <cx:pt idx="2797">2500</cx:pt>
          <cx:pt idx="2798">2700</cx:pt>
          <cx:pt idx="2799">2150</cx:pt>
          <cx:pt idx="2800">2900</cx:pt>
          <cx:pt idx="2801">2150</cx:pt>
          <cx:pt idx="2802">2900</cx:pt>
          <cx:pt idx="2803">2250</cx:pt>
          <cx:pt idx="2804">2200</cx:pt>
          <cx:pt idx="2805">2350</cx:pt>
          <cx:pt idx="2806">2050</cx:pt>
          <cx:pt idx="2807">2350</cx:pt>
          <cx:pt idx="2808">2900</cx:pt>
          <cx:pt idx="2809">2250</cx:pt>
          <cx:pt idx="2810">2050</cx:pt>
          <cx:pt idx="2811">2050</cx:pt>
          <cx:pt idx="2812">2350</cx:pt>
          <cx:pt idx="2813">1950</cx:pt>
          <cx:pt idx="2814">2200</cx:pt>
          <cx:pt idx="2815">2050</cx:pt>
          <cx:pt idx="2816">2200</cx:pt>
          <cx:pt idx="2817">2350</cx:pt>
          <cx:pt idx="2818">2900</cx:pt>
          <cx:pt idx="2819">2200</cx:pt>
          <cx:pt idx="2820">2500</cx:pt>
          <cx:pt idx="2821">2700</cx:pt>
          <cx:pt idx="2822">2150</cx:pt>
          <cx:pt idx="2823">2350</cx:pt>
          <cx:pt idx="2824">2900</cx:pt>
          <cx:pt idx="2825">2150</cx:pt>
          <cx:pt idx="2826">2350</cx:pt>
          <cx:pt idx="2827">2500</cx:pt>
          <cx:pt idx="2828">2250</cx:pt>
          <cx:pt idx="2829">2350</cx:pt>
          <cx:pt idx="2830">2500</cx:pt>
          <cx:pt idx="2831">2350</cx:pt>
          <cx:pt idx="2832">2350</cx:pt>
          <cx:pt idx="2833">3200</cx:pt>
          <cx:pt idx="2834">3200</cx:pt>
          <cx:pt idx="2835">2700</cx:pt>
          <cx:pt idx="2836">2250</cx:pt>
          <cx:pt idx="2837">2900</cx:pt>
          <cx:pt idx="2838">2400</cx:pt>
          <cx:pt idx="2839">2500</cx:pt>
          <cx:pt idx="2840">2350</cx:pt>
          <cx:pt idx="2841">2900</cx:pt>
          <cx:pt idx="2842">2200</cx:pt>
          <cx:pt idx="2843">2700</cx:pt>
          <cx:pt idx="2844">2250</cx:pt>
          <cx:pt idx="2845">2700</cx:pt>
          <cx:pt idx="2846">2350</cx:pt>
          <cx:pt idx="2847">2350</cx:pt>
          <cx:pt idx="2848">2900</cx:pt>
          <cx:pt idx="2849">2500</cx:pt>
          <cx:pt idx="2850">2250</cx:pt>
          <cx:pt idx="2851">2250</cx:pt>
          <cx:pt idx="2852">2900</cx:pt>
          <cx:pt idx="2853">2400</cx:pt>
          <cx:pt idx="2854">2900</cx:pt>
          <cx:pt idx="2855">2400</cx:pt>
          <cx:pt idx="2856">3200</cx:pt>
          <cx:pt idx="2857">2900</cx:pt>
          <cx:pt idx="2858">2250</cx:pt>
          <cx:pt idx="2859">3200</cx:pt>
          <cx:pt idx="2860">2550</cx:pt>
          <cx:pt idx="2861">2700</cx:pt>
          <cx:pt idx="2862">2500</cx:pt>
          <cx:pt idx="2863">2050</cx:pt>
          <cx:pt idx="2864">2700</cx:pt>
          <cx:pt idx="2865">1750</cx:pt>
          <cx:pt idx="2866">1950</cx:pt>
          <cx:pt idx="2867">1850</cx:pt>
          <cx:pt idx="2868">1650</cx:pt>
          <cx:pt idx="2869">1850</cx:pt>
          <cx:pt idx="2870">1750</cx:pt>
          <cx:pt idx="2871">1850</cx:pt>
          <cx:pt idx="2872">1600</cx:pt>
          <cx:pt idx="2873">1950</cx:pt>
          <cx:pt idx="2874">1850</cx:pt>
          <cx:pt idx="2875">1850</cx:pt>
          <cx:pt idx="2876">1650</cx:pt>
          <cx:pt idx="2877">1950</cx:pt>
          <cx:pt idx="2878">1450</cx:pt>
          <cx:pt idx="2879">1850</cx:pt>
          <cx:pt idx="2880">1500</cx:pt>
          <cx:pt idx="2881">1400</cx:pt>
          <cx:pt idx="2882">1650</cx:pt>
          <cx:pt idx="2883">1850</cx:pt>
          <cx:pt idx="2884">1450</cx:pt>
          <cx:pt idx="2885">1850</cx:pt>
          <cx:pt idx="2886">1400</cx:pt>
          <cx:pt idx="2887">1600</cx:pt>
          <cx:pt idx="2888">1950</cx:pt>
          <cx:pt idx="2889">2050</cx:pt>
          <cx:pt idx="2890">1750</cx:pt>
          <cx:pt idx="2891">1950</cx:pt>
          <cx:pt idx="2892">1750</cx:pt>
          <cx:pt idx="2893">2200</cx:pt>
          <cx:pt idx="2894">1650</cx:pt>
          <cx:pt idx="2895">2050</cx:pt>
          <cx:pt idx="2896">2050</cx:pt>
          <cx:pt idx="2897">1600</cx:pt>
          <cx:pt idx="2898">1850</cx:pt>
          <cx:pt idx="2899">1750</cx:pt>
          <cx:pt idx="2900">2050</cx:pt>
          <cx:pt idx="2901">2200</cx:pt>
          <cx:pt idx="2902">1650</cx:pt>
          <cx:pt idx="2903">2200</cx:pt>
          <cx:pt idx="2904">1750</cx:pt>
          <cx:pt idx="2905">2350</cx:pt>
          <cx:pt idx="2906">1600</cx:pt>
          <cx:pt idx="2907">2050</cx:pt>
          <cx:pt idx="2908">2200</cx:pt>
          <cx:pt idx="2909">1850</cx:pt>
          <cx:pt idx="2910">1950</cx:pt>
          <cx:pt idx="2911">2050</cx:pt>
          <cx:pt idx="2912">1750</cx:pt>
          <cx:pt idx="2913">2050</cx:pt>
          <cx:pt idx="2914">2200</cx:pt>
          <cx:pt idx="2915">1650</cx:pt>
          <cx:pt idx="2916">2200</cx:pt>
          <cx:pt idx="2917">2050</cx:pt>
          <cx:pt idx="2918">2050</cx:pt>
          <cx:pt idx="2919">1850</cx:pt>
          <cx:pt idx="2920">1950</cx:pt>
          <cx:pt idx="2921">2050</cx:pt>
          <cx:pt idx="2922">1750</cx:pt>
          <cx:pt idx="2923">2050</cx:pt>
          <cx:pt idx="2924">1950</cx:pt>
          <cx:pt idx="2925">1650</cx:pt>
          <cx:pt idx="2926">2050</cx:pt>
          <cx:pt idx="2927">2200</cx:pt>
          <cx:pt idx="2928">2700</cx:pt>
          <cx:pt idx="2929">2050</cx:pt>
          <cx:pt idx="2930">2350</cx:pt>
          <cx:pt idx="2931">2050</cx:pt>
          <cx:pt idx="2932">2050</cx:pt>
          <cx:pt idx="2933">2500</cx:pt>
          <cx:pt idx="2934">2050</cx:pt>
          <cx:pt idx="2935">2500</cx:pt>
          <cx:pt idx="2936">2050</cx:pt>
          <cx:pt idx="2937">2200</cx:pt>
          <cx:pt idx="2938">2350</cx:pt>
          <cx:pt idx="2939">1500</cx:pt>
          <cx:pt idx="2940">1250</cx:pt>
          <cx:pt idx="2941">1450</cx:pt>
          <cx:pt idx="2942">1450</cx:pt>
          <cx:pt idx="2943">1600</cx:pt>
          <cx:pt idx="2944">1450</cx:pt>
          <cx:pt idx="2945">1600</cx:pt>
          <cx:pt idx="2946">1450</cx:pt>
          <cx:pt idx="2947">1400</cx:pt>
          <cx:pt idx="2948">1350</cx:pt>
          <cx:pt idx="2949">1500</cx:pt>
          <cx:pt idx="2950">1300</cx:pt>
          <cx:pt idx="2951">1450</cx:pt>
          <cx:pt idx="2952">1050</cx:pt>
          <cx:pt idx="2953">1050</cx:pt>
          <cx:pt idx="2954">1150</cx:pt>
          <cx:pt idx="2955">1250</cx:pt>
          <cx:pt idx="2956">1350</cx:pt>
          <cx:pt idx="2957">1350</cx:pt>
          <cx:pt idx="2958">1250</cx:pt>
          <cx:pt idx="2959">1150</cx:pt>
          <cx:pt idx="2960">1200</cx:pt>
          <cx:pt idx="2961">850</cx:pt>
          <cx:pt idx="2962">800</cx:pt>
          <cx:pt idx="2963">1300</cx:pt>
          <cx:pt idx="2964">1450</cx:pt>
          <cx:pt idx="2965">1150</cx:pt>
          <cx:pt idx="2966">1250</cx:pt>
          <cx:pt idx="2967">1450</cx:pt>
          <cx:pt idx="2968">1500</cx:pt>
          <cx:pt idx="2969">1650</cx:pt>
          <cx:pt idx="2970">1450</cx:pt>
          <cx:pt idx="2971">1450</cx:pt>
          <cx:pt idx="2972">1600</cx:pt>
          <cx:pt idx="2973">1150</cx:pt>
          <cx:pt idx="2974">1000</cx:pt>
          <cx:pt idx="2975">1750</cx:pt>
          <cx:pt idx="2976">1600</cx:pt>
          <cx:pt idx="2977">1500</cx:pt>
          <cx:pt idx="2978">1500</cx:pt>
          <cx:pt idx="2979">1750</cx:pt>
          <cx:pt idx="2980">1650</cx:pt>
          <cx:pt idx="2981">1750</cx:pt>
          <cx:pt idx="2982">1750</cx:pt>
          <cx:pt idx="2983">1600</cx:pt>
          <cx:pt idx="2984">1750</cx:pt>
          <cx:pt idx="2985">1850</cx:pt>
          <cx:pt idx="2986">1850</cx:pt>
          <cx:pt idx="2987">1600</cx:pt>
          <cx:pt idx="2988">1500</cx:pt>
          <cx:pt idx="2989">1400</cx:pt>
          <cx:pt idx="2990">1450</cx:pt>
          <cx:pt idx="2991">1200</cx:pt>
          <cx:pt idx="2992">1600</cx:pt>
          <cx:pt idx="2993">1400</cx:pt>
          <cx:pt idx="2994">1500</cx:pt>
          <cx:pt idx="2995">1300</cx:pt>
          <cx:pt idx="2996">1850</cx:pt>
          <cx:pt idx="2997">1750</cx:pt>
          <cx:pt idx="2998">1600</cx:pt>
          <cx:pt idx="2999">1950</cx:pt>
          <cx:pt idx="3000">2350</cx:pt>
          <cx:pt idx="3001">2700</cx:pt>
          <cx:pt idx="3002">1850</cx:pt>
          <cx:pt idx="3003">2050</cx:pt>
          <cx:pt idx="3004">2350</cx:pt>
          <cx:pt idx="3005">2050</cx:pt>
          <cx:pt idx="3006">1750</cx:pt>
          <cx:pt idx="3007">1950</cx:pt>
          <cx:pt idx="3008">1850</cx:pt>
          <cx:pt idx="3009">2050</cx:pt>
          <cx:pt idx="3010">1500</cx:pt>
          <cx:pt idx="3011">1950</cx:pt>
          <cx:pt idx="3012">2200</cx:pt>
          <cx:pt idx="3013">1950</cx:pt>
          <cx:pt idx="3014">2200</cx:pt>
          <cx:pt idx="3015">1850</cx:pt>
          <cx:pt idx="3016">2350</cx:pt>
          <cx:pt idx="3017">2050</cx:pt>
          <cx:pt idx="3018">1600</cx:pt>
          <cx:pt idx="3019">1850</cx:pt>
          <cx:pt idx="3020">1650</cx:pt>
          <cx:pt idx="3021">1750</cx:pt>
          <cx:pt idx="3022">1750</cx:pt>
          <cx:pt idx="3023">2050</cx:pt>
          <cx:pt idx="3024">1750</cx:pt>
          <cx:pt idx="3025">2050</cx:pt>
          <cx:pt idx="3026">2350</cx:pt>
          <cx:pt idx="3027">2200</cx:pt>
          <cx:pt idx="3028">1950</cx:pt>
          <cx:pt idx="3029">2200</cx:pt>
          <cx:pt idx="3030">2050</cx:pt>
          <cx:pt idx="3031">1950</cx:pt>
          <cx:pt idx="3032">2050</cx:pt>
          <cx:pt idx="3033">2050</cx:pt>
          <cx:pt idx="3034">2050</cx:pt>
          <cx:pt idx="3035">2500</cx:pt>
          <cx:pt idx="3036">3200</cx:pt>
          <cx:pt idx="3037">2500</cx:pt>
          <cx:pt idx="3038">2200</cx:pt>
          <cx:pt idx="3039">3200</cx:pt>
          <cx:pt idx="3040">2350</cx:pt>
          <cx:pt idx="3041">2350</cx:pt>
          <cx:pt idx="3042">3200</cx:pt>
          <cx:pt idx="3043">2200</cx:pt>
          <cx:pt idx="3044">2350</cx:pt>
          <cx:pt idx="3045">2050</cx:pt>
          <cx:pt idx="3046">1950</cx:pt>
          <cx:pt idx="3047">2200</cx:pt>
          <cx:pt idx="3048">2050</cx:pt>
          <cx:pt idx="3049">2050</cx:pt>
          <cx:pt idx="3050">1950</cx:pt>
          <cx:pt idx="3051">2050</cx:pt>
          <cx:pt idx="3052">1750</cx:pt>
          <cx:pt idx="3053">2050</cx:pt>
          <cx:pt idx="3054">1750</cx:pt>
          <cx:pt idx="3055">2050</cx:pt>
          <cx:pt idx="3056">2050</cx:pt>
          <cx:pt idx="3057">2500</cx:pt>
          <cx:pt idx="3058">2900</cx:pt>
          <cx:pt idx="3059">2500</cx:pt>
          <cx:pt idx="3060">3000</cx:pt>
          <cx:pt idx="3061">2500</cx:pt>
          <cx:pt idx="3062">4350</cx:pt>
          <cx:pt idx="3063">1500</cx:pt>
          <cx:pt idx="3064">1400</cx:pt>
          <cx:pt idx="3065">1150</cx:pt>
          <cx:pt idx="3066">1350</cx:pt>
          <cx:pt idx="3067">1300</cx:pt>
          <cx:pt idx="3068">1300</cx:pt>
          <cx:pt idx="3069">1150</cx:pt>
          <cx:pt idx="3070">1750</cx:pt>
          <cx:pt idx="3071">1450</cx:pt>
          <cx:pt idx="3072">1450</cx:pt>
          <cx:pt idx="3073">2050</cx:pt>
          <cx:pt idx="3074">2050</cx:pt>
          <cx:pt idx="3075">2050</cx:pt>
          <cx:pt idx="3076">2050</cx:pt>
          <cx:pt idx="3077">2050</cx:pt>
          <cx:pt idx="3078">1450</cx:pt>
          <cx:pt idx="3079">1950</cx:pt>
          <cx:pt idx="3080">1300</cx:pt>
          <cx:pt idx="3081">1750</cx:pt>
          <cx:pt idx="3082">2050</cx:pt>
          <cx:pt idx="3083">1850</cx:pt>
          <cx:pt idx="3084">1850</cx:pt>
          <cx:pt idx="3085">2050</cx:pt>
          <cx:pt idx="3086">2050</cx:pt>
          <cx:pt idx="3087">1850</cx:pt>
          <cx:pt idx="3088">2350</cx:pt>
          <cx:pt idx="3089">2350</cx:pt>
          <cx:pt idx="3090">2500</cx:pt>
          <cx:pt idx="3091">2500</cx:pt>
          <cx:pt idx="3092">2500</cx:pt>
          <cx:pt idx="3093">2500</cx:pt>
          <cx:pt idx="3094">2700</cx:pt>
          <cx:pt idx="3095">2500</cx:pt>
          <cx:pt idx="3096">2500</cx:pt>
          <cx:pt idx="3097">2700</cx:pt>
          <cx:pt idx="3098">2500</cx:pt>
          <cx:pt idx="3099">2500</cx:pt>
          <cx:pt idx="3100">1750</cx:pt>
          <cx:pt idx="3101">1950</cx:pt>
          <cx:pt idx="3102">1750</cx:pt>
          <cx:pt idx="3103">1950</cx:pt>
          <cx:pt idx="3104">2050</cx:pt>
          <cx:pt idx="3105">1500</cx:pt>
          <cx:pt idx="3106">1500</cx:pt>
          <cx:pt idx="3107">2050</cx:pt>
          <cx:pt idx="3108">1950</cx:pt>
          <cx:pt idx="3109">2050</cx:pt>
          <cx:pt idx="3110">1950</cx:pt>
          <cx:pt idx="3111">2050</cx:pt>
          <cx:pt idx="3112">1850</cx:pt>
          <cx:pt idx="3113">1850</cx:pt>
          <cx:pt idx="3114">2050</cx:pt>
          <cx:pt idx="3115">2050</cx:pt>
          <cx:pt idx="3116">1450</cx:pt>
          <cx:pt idx="3117">1400</cx:pt>
          <cx:pt idx="3118">1300</cx:pt>
          <cx:pt idx="3119">1300</cx:pt>
          <cx:pt idx="3120">1300</cx:pt>
          <cx:pt idx="3121">1050</cx:pt>
          <cx:pt idx="3122">1100</cx:pt>
          <cx:pt idx="3123">1300</cx:pt>
          <cx:pt idx="3124">1150</cx:pt>
          <cx:pt idx="3125">1350</cx:pt>
          <cx:pt idx="3126">1300</cx:pt>
          <cx:pt idx="3127">950</cx:pt>
          <cx:pt idx="3128">1150</cx:pt>
          <cx:pt idx="3129">1450</cx:pt>
          <cx:pt idx="3130">1400</cx:pt>
          <cx:pt idx="3131">1300</cx:pt>
          <cx:pt idx="3132">1300</cx:pt>
          <cx:pt idx="3133">1100</cx:pt>
          <cx:pt idx="3134">1300</cx:pt>
          <cx:pt idx="3135">1350</cx:pt>
          <cx:pt idx="3136">1300</cx:pt>
          <cx:pt idx="3137">1150</cx:pt>
          <cx:pt idx="3138">1750</cx:pt>
          <cx:pt idx="3139">1950</cx:pt>
          <cx:pt idx="3140">1750</cx:pt>
          <cx:pt idx="3141">1950</cx:pt>
          <cx:pt idx="3142">2050</cx:pt>
          <cx:pt idx="3143">1950</cx:pt>
          <cx:pt idx="3144">1950</cx:pt>
          <cx:pt idx="3145">1500</cx:pt>
          <cx:pt idx="3146">1500</cx:pt>
          <cx:pt idx="3147">1450</cx:pt>
          <cx:pt idx="3148">1600</cx:pt>
          <cx:pt idx="3149">1150</cx:pt>
          <cx:pt idx="3150">1400</cx:pt>
          <cx:pt idx="3151">1500</cx:pt>
          <cx:pt idx="3152">1950</cx:pt>
          <cx:pt idx="3153">1850</cx:pt>
          <cx:pt idx="3154">1600</cx:pt>
          <cx:pt idx="3155">1600</cx:pt>
          <cx:pt idx="3156">1450</cx:pt>
          <cx:pt idx="3157">1850</cx:pt>
          <cx:pt idx="3158">1850</cx:pt>
          <cx:pt idx="3159">1400</cx:pt>
          <cx:pt idx="3160">1650</cx:pt>
          <cx:pt idx="3161">1650</cx:pt>
          <cx:pt idx="3162">1300</cx:pt>
          <cx:pt idx="3163">1300</cx:pt>
          <cx:pt idx="3164">1900</cx:pt>
          <cx:pt idx="3165">1900</cx:pt>
          <cx:pt idx="3166">1050</cx:pt>
          <cx:pt idx="3167">1050</cx:pt>
          <cx:pt idx="3168">1150</cx:pt>
          <cx:pt idx="3169">1750</cx:pt>
          <cx:pt idx="3170">1750</cx:pt>
          <cx:pt idx="3171">2200</cx:pt>
          <cx:pt idx="3172">2350</cx:pt>
          <cx:pt idx="3173">2050</cx:pt>
          <cx:pt idx="3174">2050</cx:pt>
          <cx:pt idx="3175">1600</cx:pt>
          <cx:pt idx="3176">2250</cx:pt>
          <cx:pt idx="3177">2250</cx:pt>
          <cx:pt idx="3178">2350</cx:pt>
          <cx:pt idx="3179">2350</cx:pt>
          <cx:pt idx="3180">2250</cx:pt>
          <cx:pt idx="3181">2250</cx:pt>
          <cx:pt idx="3182">1600</cx:pt>
          <cx:pt idx="3183">1600</cx:pt>
          <cx:pt idx="3184">1450</cx:pt>
          <cx:pt idx="3185">1850</cx:pt>
          <cx:pt idx="3186">1850</cx:pt>
          <cx:pt idx="3187">1400</cx:pt>
          <cx:pt idx="3188">1850</cx:pt>
          <cx:pt idx="3189">1850</cx:pt>
          <cx:pt idx="3190">1650</cx:pt>
          <cx:pt idx="3191">1600</cx:pt>
          <cx:pt idx="3192">1550</cx:pt>
          <cx:pt idx="3193">1600</cx:pt>
          <cx:pt idx="3194">1600</cx:pt>
          <cx:pt idx="3195">1400</cx:pt>
          <cx:pt idx="3196">1750</cx:pt>
          <cx:pt idx="3197">1750</cx:pt>
          <cx:pt idx="3198">1700</cx:pt>
          <cx:pt idx="3199">1500</cx:pt>
          <cx:pt idx="3200">1850</cx:pt>
          <cx:pt idx="3201">1950</cx:pt>
          <cx:pt idx="3202">1750</cx:pt>
          <cx:pt idx="3203">1650</cx:pt>
          <cx:pt idx="3204">1600</cx:pt>
          <cx:pt idx="3205">1600</cx:pt>
          <cx:pt idx="3206">1650</cx:pt>
          <cx:pt idx="3207">1650</cx:pt>
          <cx:pt idx="3208">2050</cx:pt>
          <cx:pt idx="3209">2200</cx:pt>
          <cx:pt idx="3210">2050</cx:pt>
          <cx:pt idx="3211">2050</cx:pt>
          <cx:pt idx="3212">2050</cx:pt>
          <cx:pt idx="3213">1950</cx:pt>
          <cx:pt idx="3214">1850</cx:pt>
          <cx:pt idx="3215">1950</cx:pt>
          <cx:pt idx="3216">2050</cx:pt>
          <cx:pt idx="3217">1950</cx:pt>
          <cx:pt idx="3218">1850</cx:pt>
          <cx:pt idx="3219">2050</cx:pt>
          <cx:pt idx="3220">1850</cx:pt>
          <cx:pt idx="3221">1850</cx:pt>
          <cx:pt idx="3222">2050</cx:pt>
          <cx:pt idx="3223">1450</cx:pt>
          <cx:pt idx="3224">1450</cx:pt>
          <cx:pt idx="3225">1400</cx:pt>
          <cx:pt idx="3226">1200</cx:pt>
          <cx:pt idx="3227">1150</cx:pt>
          <cx:pt idx="3228">1200</cx:pt>
          <cx:pt idx="3229">1450</cx:pt>
          <cx:pt idx="3230">1450</cx:pt>
          <cx:pt idx="3231">1400</cx:pt>
          <cx:pt idx="3232">950</cx:pt>
          <cx:pt idx="3233">950</cx:pt>
          <cx:pt idx="3234">1150</cx:pt>
          <cx:pt idx="3235">1200</cx:pt>
          <cx:pt idx="3236">1200</cx:pt>
          <cx:pt idx="3237">1450</cx:pt>
          <cx:pt idx="3238">1450</cx:pt>
          <cx:pt idx="3239">1400</cx:pt>
          <cx:pt idx="3240">1200</cx:pt>
          <cx:pt idx="3241">1150</cx:pt>
          <cx:pt idx="3242">1200</cx:pt>
          <cx:pt idx="3243">1500</cx:pt>
          <cx:pt idx="3244">1600</cx:pt>
          <cx:pt idx="3245">1350</cx:pt>
          <cx:pt idx="3246">1350</cx:pt>
          <cx:pt idx="3247">1850</cx:pt>
          <cx:pt idx="3248">1850</cx:pt>
          <cx:pt idx="3249">1750</cx:pt>
          <cx:pt idx="3250">1500</cx:pt>
          <cx:pt idx="3251">1400</cx:pt>
          <cx:pt idx="3252">1650</cx:pt>
          <cx:pt idx="3253">1450</cx:pt>
          <cx:pt idx="3254">2050</cx:pt>
          <cx:pt idx="3255">1950</cx:pt>
          <cx:pt idx="3256">2500</cx:pt>
          <cx:pt idx="3257">2700</cx:pt>
          <cx:pt idx="3258">1850</cx:pt>
          <cx:pt idx="3259">1450</cx:pt>
          <cx:pt idx="3260">1750</cx:pt>
          <cx:pt idx="3261">1400</cx:pt>
          <cx:pt idx="3262">2050</cx:pt>
          <cx:pt idx="3263">2050</cx:pt>
          <cx:pt idx="3264">1850</cx:pt>
          <cx:pt idx="3265">1850</cx:pt>
          <cx:pt idx="3266">1450</cx:pt>
          <cx:pt idx="3267">1850</cx:pt>
          <cx:pt idx="3268">1500</cx:pt>
          <cx:pt idx="3269">1950</cx:pt>
          <cx:pt idx="3270">1850</cx:pt>
          <cx:pt idx="3271">1850</cx:pt>
          <cx:pt idx="3272">2050</cx:pt>
          <cx:pt idx="3273">1500</cx:pt>
          <cx:pt idx="3274">1600</cx:pt>
          <cx:pt idx="3275">2050</cx:pt>
          <cx:pt idx="3276">1500</cx:pt>
          <cx:pt idx="3277">1950</cx:pt>
          <cx:pt idx="3278">1850</cx:pt>
          <cx:pt idx="3279">1850</cx:pt>
          <cx:pt idx="3280">1850</cx:pt>
          <cx:pt idx="3281">1950</cx:pt>
          <cx:pt idx="3282">1850</cx:pt>
          <cx:pt idx="3283">1700</cx:pt>
          <cx:pt idx="3284">2050</cx:pt>
          <cx:pt idx="3285">1850</cx:pt>
          <cx:pt idx="3286">1950</cx:pt>
          <cx:pt idx="3287">1950</cx:pt>
          <cx:pt idx="3288">2050</cx:pt>
          <cx:pt idx="3289">2050</cx:pt>
          <cx:pt idx="3290">2050</cx:pt>
          <cx:pt idx="3291">1850</cx:pt>
          <cx:pt idx="3292">1950</cx:pt>
          <cx:pt idx="3293">1950</cx:pt>
          <cx:pt idx="3294">1850</cx:pt>
          <cx:pt idx="3295">1600</cx:pt>
          <cx:pt idx="3296">1850</cx:pt>
          <cx:pt idx="3297">1450</cx:pt>
          <cx:pt idx="3298">1450</cx:pt>
          <cx:pt idx="3299">1850</cx:pt>
          <cx:pt idx="3300">1400</cx:pt>
          <cx:pt idx="3301">1950</cx:pt>
          <cx:pt idx="3302">1350</cx:pt>
          <cx:pt idx="3303">1950</cx:pt>
          <cx:pt idx="3304">1350</cx:pt>
          <cx:pt idx="3305">1600</cx:pt>
          <cx:pt idx="3306">1850</cx:pt>
          <cx:pt idx="3307">1450</cx:pt>
          <cx:pt idx="3308">1450</cx:pt>
          <cx:pt idx="3309">1850</cx:pt>
          <cx:pt idx="3310">1400</cx:pt>
          <cx:pt idx="3311">1950</cx:pt>
          <cx:pt idx="3312">1350</cx:pt>
          <cx:pt idx="3313">1950</cx:pt>
          <cx:pt idx="3314">1350</cx:pt>
          <cx:pt idx="3315">1950</cx:pt>
          <cx:pt idx="3316">1700</cx:pt>
          <cx:pt idx="3317">1850</cx:pt>
          <cx:pt idx="3318">1850</cx:pt>
          <cx:pt idx="3319">1700</cx:pt>
          <cx:pt idx="3320">2050</cx:pt>
          <cx:pt idx="3321">2050</cx:pt>
          <cx:pt idx="3322">1850</cx:pt>
          <cx:pt idx="3323">1950</cx:pt>
          <cx:pt idx="3324">1750</cx:pt>
          <cx:pt idx="3325">1850</cx:pt>
          <cx:pt idx="3326">2350</cx:pt>
          <cx:pt idx="3327">1500</cx:pt>
          <cx:pt idx="3328">1950</cx:pt>
          <cx:pt idx="3329">1750</cx:pt>
          <cx:pt idx="3330">1850</cx:pt>
          <cx:pt idx="3331">1850</cx:pt>
          <cx:pt idx="3332">1600</cx:pt>
          <cx:pt idx="3333">1650</cx:pt>
          <cx:pt idx="3334">2250</cx:pt>
          <cx:pt idx="3335">1850</cx:pt>
          <cx:pt idx="3336">1650</cx:pt>
          <cx:pt idx="3337">2250</cx:pt>
          <cx:pt idx="3338">1850</cx:pt>
          <cx:pt idx="3339">1900</cx:pt>
          <cx:pt idx="3340">1900</cx:pt>
          <cx:pt idx="3341">1050</cx:pt>
          <cx:pt idx="3342">1150</cx:pt>
          <cx:pt idx="3343">1750</cx:pt>
          <cx:pt idx="3344">1750</cx:pt>
          <cx:pt idx="3345">1650</cx:pt>
          <cx:pt idx="3346">1600</cx:pt>
          <cx:pt idx="3347">1500</cx:pt>
          <cx:pt idx="3348">1450</cx:pt>
          <cx:pt idx="3349">1850</cx:pt>
          <cx:pt idx="3350">1850</cx:pt>
          <cx:pt idx="3351">2250</cx:pt>
          <cx:pt idx="3352">2250</cx:pt>
          <cx:pt idx="3353">2350</cx:pt>
          <cx:pt idx="3354">2250</cx:pt>
          <cx:pt idx="3355">2350</cx:pt>
          <cx:pt idx="3356">2250</cx:pt>
          <cx:pt idx="3357">2650</cx:pt>
          <cx:pt idx="3358">2500</cx:pt>
          <cx:pt idx="3359">3500</cx:pt>
          <cx:pt idx="3360">1650</cx:pt>
          <cx:pt idx="3361">1500</cx:pt>
          <cx:pt idx="3362">1150</cx:pt>
          <cx:pt idx="3363">1150</cx:pt>
          <cx:pt idx="3364">1150</cx:pt>
          <cx:pt idx="3365">1300</cx:pt>
          <cx:pt idx="3366">1400</cx:pt>
          <cx:pt idx="3367">1350</cx:pt>
          <cx:pt idx="3368">1300</cx:pt>
          <cx:pt idx="3369">1750</cx:pt>
          <cx:pt idx="3370">1650</cx:pt>
          <cx:pt idx="3371">1850</cx:pt>
          <cx:pt idx="3372">1500</cx:pt>
          <cx:pt idx="3373">1600</cx:pt>
          <cx:pt idx="3374">1750</cx:pt>
          <cx:pt idx="3375">1450</cx:pt>
          <cx:pt idx="3376">1400</cx:pt>
          <cx:pt idx="3377">1400</cx:pt>
          <cx:pt idx="3378">1400</cx:pt>
          <cx:pt idx="3379">1400</cx:pt>
          <cx:pt idx="3380">1750</cx:pt>
          <cx:pt idx="3381">1650</cx:pt>
          <cx:pt idx="3382">1850</cx:pt>
          <cx:pt idx="3383">1650</cx:pt>
          <cx:pt idx="3384">1650</cx:pt>
          <cx:pt idx="3385">1850</cx:pt>
          <cx:pt idx="3386">1450</cx:pt>
          <cx:pt idx="3387">1400</cx:pt>
          <cx:pt idx="3388">1400</cx:pt>
          <cx:pt idx="3389">1400</cx:pt>
          <cx:pt idx="3390">1400</cx:pt>
          <cx:pt idx="3391">1750</cx:pt>
          <cx:pt idx="3392">1500</cx:pt>
          <cx:pt idx="3393">1150</cx:pt>
          <cx:pt idx="3394">1150</cx:pt>
          <cx:pt idx="3395">1150</cx:pt>
          <cx:pt idx="3396">1300</cx:pt>
          <cx:pt idx="3397">1400</cx:pt>
          <cx:pt idx="3398">2000</cx:pt>
          <cx:pt idx="3399">1350</cx:pt>
          <cx:pt idx="3400">1300</cx:pt>
          <cx:pt idx="3401">2000</cx:pt>
          <cx:pt idx="3402">2050</cx:pt>
          <cx:pt idx="3403">1950</cx:pt>
          <cx:pt idx="3404">2050</cx:pt>
          <cx:pt idx="3405">2050</cx:pt>
          <cx:pt idx="3406">1750</cx:pt>
          <cx:pt idx="3407">1650</cx:pt>
          <cx:pt idx="3408">1400</cx:pt>
          <cx:pt idx="3409">1350</cx:pt>
          <cx:pt idx="3410">1350</cx:pt>
          <cx:pt idx="3411">1300</cx:pt>
          <cx:pt idx="3412">1350</cx:pt>
          <cx:pt idx="3413">1300</cx:pt>
          <cx:pt idx="3414">1050</cx:pt>
          <cx:pt idx="3415">1850</cx:pt>
          <cx:pt idx="3416">1500</cx:pt>
          <cx:pt idx="3417">1450</cx:pt>
          <cx:pt idx="3418">1750</cx:pt>
          <cx:pt idx="3419">1850</cx:pt>
          <cx:pt idx="3420">1500</cx:pt>
          <cx:pt idx="3421">1750</cx:pt>
          <cx:pt idx="3422">1750</cx:pt>
          <cx:pt idx="3423">1850</cx:pt>
          <cx:pt idx="3424">1500</cx:pt>
          <cx:pt idx="3425">1600</cx:pt>
          <cx:pt idx="3426">1950</cx:pt>
          <cx:pt idx="3427">1850</cx:pt>
          <cx:pt idx="3428">1500</cx:pt>
          <cx:pt idx="3429">1850</cx:pt>
          <cx:pt idx="3430">1750</cx:pt>
          <cx:pt idx="3431">1950</cx:pt>
          <cx:pt idx="3432">2200</cx:pt>
          <cx:pt idx="3433">1850</cx:pt>
          <cx:pt idx="3434">2050</cx:pt>
          <cx:pt idx="3435">2050</cx:pt>
          <cx:pt idx="3436">1400</cx:pt>
          <cx:pt idx="3437">1950</cx:pt>
          <cx:pt idx="3438">1850</cx:pt>
          <cx:pt idx="3439">1400</cx:pt>
          <cx:pt idx="3440">1850</cx:pt>
          <cx:pt idx="3441">2050</cx:pt>
          <cx:pt idx="3442">1500</cx:pt>
          <cx:pt idx="3443">1850</cx:pt>
          <cx:pt idx="3444">2050</cx:pt>
          <cx:pt idx="3445">2050</cx:pt>
          <cx:pt idx="3446">1600</cx:pt>
          <cx:pt idx="3447">1950</cx:pt>
          <cx:pt idx="3448">1450</cx:pt>
          <cx:pt idx="3449">1850</cx:pt>
          <cx:pt idx="3450">2050</cx:pt>
          <cx:pt idx="3451">950</cx:pt>
          <cx:pt idx="3452">850</cx:pt>
          <cx:pt idx="3453">1850</cx:pt>
          <cx:pt idx="3454">1450</cx:pt>
          <cx:pt idx="3455">1750</cx:pt>
          <cx:pt idx="3456">1400</cx:pt>
          <cx:pt idx="3457">1950</cx:pt>
          <cx:pt idx="3458">2200</cx:pt>
          <cx:pt idx="3459">1850</cx:pt>
          <cx:pt idx="3460">2050</cx:pt>
          <cx:pt idx="3461">2050</cx:pt>
          <cx:pt idx="3462">1950</cx:pt>
          <cx:pt idx="3463">1950</cx:pt>
          <cx:pt idx="3464">1950</cx:pt>
          <cx:pt idx="3465">1850</cx:pt>
          <cx:pt idx="3466">1950</cx:pt>
          <cx:pt idx="3467">2050</cx:pt>
          <cx:pt idx="3468">1850</cx:pt>
          <cx:pt idx="3469">1950</cx:pt>
          <cx:pt idx="3470">1850</cx:pt>
          <cx:pt idx="3471">2200</cx:pt>
          <cx:pt idx="3472">2200</cx:pt>
          <cx:pt idx="3473">1850</cx:pt>
          <cx:pt idx="3474">2250</cx:pt>
          <cx:pt idx="3475">2100</cx:pt>
          <cx:pt idx="3476">1450</cx:pt>
          <cx:pt idx="3477">1900</cx:pt>
          <cx:pt idx="3478">1400</cx:pt>
          <cx:pt idx="3479">2000</cx:pt>
          <cx:pt idx="3480">1350</cx:pt>
          <cx:pt idx="3481">1350</cx:pt>
          <cx:pt idx="3482">1250</cx:pt>
          <cx:pt idx="3483">2250</cx:pt>
          <cx:pt idx="3484">2100</cx:pt>
          <cx:pt idx="3485">1500</cx:pt>
          <cx:pt idx="3486">1900</cx:pt>
          <cx:pt idx="3487">2000</cx:pt>
          <cx:pt idx="3488">1350</cx:pt>
          <cx:pt idx="3489">1450</cx:pt>
          <cx:pt idx="3490">1400</cx:pt>
          <cx:pt idx="3491">1350</cx:pt>
          <cx:pt idx="3492">1350</cx:pt>
          <cx:pt idx="3493">1750</cx:pt>
          <cx:pt idx="3494">1850</cx:pt>
          <cx:pt idx="3495">1500</cx:pt>
          <cx:pt idx="3496">1500</cx:pt>
          <cx:pt idx="3497">1650</cx:pt>
          <cx:pt idx="3498">1100</cx:pt>
          <cx:pt idx="3499">1200</cx:pt>
          <cx:pt idx="3500">1150</cx:pt>
          <cx:pt idx="3501">1250</cx:pt>
          <cx:pt idx="3502">1850</cx:pt>
          <cx:pt idx="3503">1850</cx:pt>
          <cx:pt idx="3504">1500</cx:pt>
          <cx:pt idx="3505">4350</cx:pt>
          <cx:pt idx="3506">4350</cx:pt>
          <cx:pt idx="3507">3900</cx:pt>
          <cx:pt idx="3508">4350</cx:pt>
          <cx:pt idx="3509">2050</cx:pt>
          <cx:pt idx="3510">1950</cx:pt>
          <cx:pt idx="3511">1850</cx:pt>
          <cx:pt idx="3512">1650</cx:pt>
          <cx:pt idx="3513">1750</cx:pt>
          <cx:pt idx="3514">1750</cx:pt>
          <cx:pt idx="3515">1500</cx:pt>
          <cx:pt idx="3516">1400</cx:pt>
          <cx:pt idx="3517">1600</cx:pt>
          <cx:pt idx="3518">1600</cx:pt>
          <cx:pt idx="3519">1200</cx:pt>
          <cx:pt idx="3520">1400</cx:pt>
          <cx:pt idx="3521">1400</cx:pt>
          <cx:pt idx="3522">1500</cx:pt>
          <cx:pt idx="3523">1400</cx:pt>
          <cx:pt idx="3524">1450</cx:pt>
          <cx:pt idx="3525">1500</cx:pt>
          <cx:pt idx="3526">1450</cx:pt>
          <cx:pt idx="3527">1450</cx:pt>
          <cx:pt idx="3528">1600</cx:pt>
          <cx:pt idx="3529">1150</cx:pt>
          <cx:pt idx="3530">1350</cx:pt>
          <cx:pt idx="3531">1400</cx:pt>
          <cx:pt idx="3532">1750</cx:pt>
          <cx:pt idx="3533">1650</cx:pt>
          <cx:pt idx="3534">1750</cx:pt>
          <cx:pt idx="3535">1600</cx:pt>
          <cx:pt idx="3536">1600</cx:pt>
          <cx:pt idx="3537">1750</cx:pt>
          <cx:pt idx="3538">1500</cx:pt>
          <cx:pt idx="3539">1500</cx:pt>
          <cx:pt idx="3540">1650</cx:pt>
          <cx:pt idx="3541">1350</cx:pt>
          <cx:pt idx="3542">1400</cx:pt>
          <cx:pt idx="3543">1750</cx:pt>
          <cx:pt idx="3544">1650</cx:pt>
          <cx:pt idx="3545">1750</cx:pt>
          <cx:pt idx="3546">1650</cx:pt>
          <cx:pt idx="3547">1750</cx:pt>
          <cx:pt idx="3548">1600</cx:pt>
          <cx:pt idx="3549">1500</cx:pt>
          <cx:pt idx="3550">1500</cx:pt>
          <cx:pt idx="3551">1650</cx:pt>
          <cx:pt idx="3552">1400</cx:pt>
          <cx:pt idx="3553">1750</cx:pt>
          <cx:pt idx="3554">1750</cx:pt>
          <cx:pt idx="3555">1400</cx:pt>
          <cx:pt idx="3556">950</cx:pt>
          <cx:pt idx="3557">850</cx:pt>
          <cx:pt idx="3558">1650</cx:pt>
          <cx:pt idx="3559">1650</cx:pt>
          <cx:pt idx="3560">1650</cx:pt>
          <cx:pt idx="3561">1650</cx:pt>
          <cx:pt idx="3562">1850</cx:pt>
          <cx:pt idx="3563">1650</cx:pt>
          <cx:pt idx="3564">2500</cx:pt>
          <cx:pt idx="3565">2350</cx:pt>
          <cx:pt idx="3566">1450</cx:pt>
          <cx:pt idx="3567">1350</cx:pt>
          <cx:pt idx="3568">1300</cx:pt>
          <cx:pt idx="3569">1750</cx:pt>
          <cx:pt idx="3570">1650</cx:pt>
          <cx:pt idx="3571">1600</cx:pt>
          <cx:pt idx="3572">1450</cx:pt>
          <cx:pt idx="3573">2250</cx:pt>
          <cx:pt idx="3574">2250</cx:pt>
          <cx:pt idx="3575">1350</cx:pt>
          <cx:pt idx="3576">1350</cx:pt>
          <cx:pt idx="3577">1250</cx:pt>
          <cx:pt idx="3578">1300</cx:pt>
          <cx:pt idx="3579">1200</cx:pt>
          <cx:pt idx="3580">1050</cx:pt>
          <cx:pt idx="3581">1350</cx:pt>
          <cx:pt idx="3582">1350</cx:pt>
          <cx:pt idx="3583">1300</cx:pt>
          <cx:pt idx="3584">1450</cx:pt>
          <cx:pt idx="3585">2250</cx:pt>
          <cx:pt idx="3586">2250</cx:pt>
          <cx:pt idx="3587">2250</cx:pt>
          <cx:pt idx="3588">3200</cx:pt>
          <cx:pt idx="3589">1350</cx:pt>
          <cx:pt idx="3590">1300</cx:pt>
          <cx:pt idx="3591">1100</cx:pt>
          <cx:pt idx="3592">1100</cx:pt>
          <cx:pt idx="3593">1200</cx:pt>
          <cx:pt idx="3594">1200</cx:pt>
          <cx:pt idx="3595">1350</cx:pt>
          <cx:pt idx="3596">1350</cx:pt>
          <cx:pt idx="3597">1200</cx:pt>
          <cx:pt idx="3598">1200</cx:pt>
          <cx:pt idx="3599">1500</cx:pt>
          <cx:pt idx="3600">1600</cx:pt>
          <cx:pt idx="3601">1350</cx:pt>
          <cx:pt idx="3602">1750</cx:pt>
          <cx:pt idx="3603">1750</cx:pt>
          <cx:pt idx="3604">1650</cx:pt>
          <cx:pt idx="3605">1750</cx:pt>
          <cx:pt idx="3606">1450</cx:pt>
          <cx:pt idx="3607">1350</cx:pt>
          <cx:pt idx="3608">1300</cx:pt>
          <cx:pt idx="3609">1650</cx:pt>
          <cx:pt idx="3610">1500</cx:pt>
          <cx:pt idx="3611">1600</cx:pt>
          <cx:pt idx="3612">1600</cx:pt>
          <cx:pt idx="3613">1400</cx:pt>
          <cx:pt idx="3614">1850</cx:pt>
          <cx:pt idx="3615">1950</cx:pt>
          <cx:pt idx="3616">1850</cx:pt>
          <cx:pt idx="3617">1650</cx:pt>
          <cx:pt idx="3618">1700</cx:pt>
          <cx:pt idx="3619">1750</cx:pt>
          <cx:pt idx="3620">1650</cx:pt>
          <cx:pt idx="3621">2350</cx:pt>
          <cx:pt idx="3622">2350</cx:pt>
          <cx:pt idx="3623">1650</cx:pt>
          <cx:pt idx="3624">1500</cx:pt>
          <cx:pt idx="3625">1500</cx:pt>
          <cx:pt idx="3626">1100</cx:pt>
          <cx:pt idx="3627">1400</cx:pt>
          <cx:pt idx="3628">1350</cx:pt>
          <cx:pt idx="3629">1500</cx:pt>
          <cx:pt idx="3630">1600</cx:pt>
          <cx:pt idx="3631">1150</cx:pt>
          <cx:pt idx="3632">1100</cx:pt>
          <cx:pt idx="3633">1350</cx:pt>
          <cx:pt idx="3634">1400</cx:pt>
          <cx:pt idx="3635">1950</cx:pt>
          <cx:pt idx="3636">1250</cx:pt>
          <cx:pt idx="3637">1850</cx:pt>
          <cx:pt idx="3638">2050</cx:pt>
          <cx:pt idx="3639">1650</cx:pt>
          <cx:pt idx="3640">1250</cx:pt>
          <cx:pt idx="3641">1400</cx:pt>
          <cx:pt idx="3642">1650</cx:pt>
          <cx:pt idx="3643">1500</cx:pt>
          <cx:pt idx="3644">2200</cx:pt>
          <cx:pt idx="3645">2350</cx:pt>
          <cx:pt idx="3646">2050</cx:pt>
          <cx:pt idx="3647">2200</cx:pt>
          <cx:pt idx="3648">2050</cx:pt>
          <cx:pt idx="3649">1750</cx:pt>
          <cx:pt idx="3650">2050</cx:pt>
          <cx:pt idx="3651">2050</cx:pt>
          <cx:pt idx="3652">1600</cx:pt>
          <cx:pt idx="3653">2050</cx:pt>
          <cx:pt idx="3654">1750</cx:pt>
          <cx:pt idx="3655">2050</cx:pt>
          <cx:pt idx="3656">2050</cx:pt>
          <cx:pt idx="3657">1600</cx:pt>
          <cx:pt idx="3658">1950</cx:pt>
          <cx:pt idx="3659">1650</cx:pt>
          <cx:pt idx="3660">1700</cx:pt>
          <cx:pt idx="3661">1950</cx:pt>
          <cx:pt idx="3662">1600</cx:pt>
          <cx:pt idx="3663">1850</cx:pt>
          <cx:pt idx="3664">1600</cx:pt>
          <cx:pt idx="3665">1450</cx:pt>
          <cx:pt idx="3666">1400</cx:pt>
          <cx:pt idx="3667">1850</cx:pt>
          <cx:pt idx="3668">1750</cx:pt>
          <cx:pt idx="3669">1850</cx:pt>
          <cx:pt idx="3670">1650</cx:pt>
          <cx:pt idx="3671">2200</cx:pt>
          <cx:pt idx="3672">2050</cx:pt>
          <cx:pt idx="3673">1950</cx:pt>
          <cx:pt idx="3674">1600</cx:pt>
          <cx:pt idx="3675">1450</cx:pt>
          <cx:pt idx="3676">1950</cx:pt>
          <cx:pt idx="3677">1950</cx:pt>
          <cx:pt idx="3678">1950</cx:pt>
          <cx:pt idx="3679">1950</cx:pt>
          <cx:pt idx="3680">1850</cx:pt>
          <cx:pt idx="3681">1850</cx:pt>
          <cx:pt idx="3682">2050</cx:pt>
          <cx:pt idx="3683">1850</cx:pt>
          <cx:pt idx="3684">1950</cx:pt>
          <cx:pt idx="3685">1850</cx:pt>
          <cx:pt idx="3686">2050</cx:pt>
          <cx:pt idx="3687">1600</cx:pt>
          <cx:pt idx="3688">2650</cx:pt>
          <cx:pt idx="3689">1750</cx:pt>
          <cx:pt idx="3690">1650</cx:pt>
          <cx:pt idx="3691">1700</cx:pt>
          <cx:pt idx="3692">1950</cx:pt>
          <cx:pt idx="3693">2200</cx:pt>
          <cx:pt idx="3694">1750</cx:pt>
          <cx:pt idx="3695">2050</cx:pt>
          <cx:pt idx="3696">2200</cx:pt>
          <cx:pt idx="3697">2050</cx:pt>
          <cx:pt idx="3698">2350</cx:pt>
          <cx:pt idx="3699">2200</cx:pt>
          <cx:pt idx="3700">1500</cx:pt>
          <cx:pt idx="3701">1850</cx:pt>
          <cx:pt idx="3702">1750</cx:pt>
          <cx:pt idx="3703">1750</cx:pt>
          <cx:pt idx="3704">1650</cx:pt>
          <cx:pt idx="3705">1850</cx:pt>
          <cx:pt idx="3706">1850</cx:pt>
          <cx:pt idx="3707">1750</cx:pt>
          <cx:pt idx="3708">1750</cx:pt>
          <cx:pt idx="3709">1850</cx:pt>
          <cx:pt idx="3710">1750</cx:pt>
          <cx:pt idx="3711">2050</cx:pt>
          <cx:pt idx="3712">1950</cx:pt>
          <cx:pt idx="3713">2050</cx:pt>
          <cx:pt idx="3714">2350</cx:pt>
          <cx:pt idx="3715">1850</cx:pt>
          <cx:pt idx="3716">1750</cx:pt>
          <cx:pt idx="3717">2100</cx:pt>
          <cx:pt idx="3718">1450</cx:pt>
          <cx:pt idx="3719">1600</cx:pt>
          <cx:pt idx="3720">2000</cx:pt>
          <cx:pt idx="3721">1400</cx:pt>
          <cx:pt idx="3722">1300</cx:pt>
          <cx:pt idx="3723">1450</cx:pt>
          <cx:pt idx="3724">1600</cx:pt>
          <cx:pt idx="3725">1400</cx:pt>
          <cx:pt idx="3726">1300</cx:pt>
          <cx:pt idx="3727">1500</cx:pt>
          <cx:pt idx="3728">1750</cx:pt>
          <cx:pt idx="3729">1450</cx:pt>
          <cx:pt idx="3730">1650</cx:pt>
          <cx:pt idx="3731">1850</cx:pt>
          <cx:pt idx="3732">2050</cx:pt>
          <cx:pt idx="3733">1450</cx:pt>
          <cx:pt idx="3734">1950</cx:pt>
          <cx:pt idx="3735">1850</cx:pt>
          <cx:pt idx="3736">1950</cx:pt>
          <cx:pt idx="3737">1950</cx:pt>
          <cx:pt idx="3738">1950</cx:pt>
          <cx:pt idx="3739">1750</cx:pt>
          <cx:pt idx="3740">2050</cx:pt>
          <cx:pt idx="3741">1750</cx:pt>
          <cx:pt idx="3742">1950</cx:pt>
          <cx:pt idx="3743">1600</cx:pt>
          <cx:pt idx="3744">1950</cx:pt>
          <cx:pt idx="3745">1750</cx:pt>
          <cx:pt idx="3746">2050</cx:pt>
          <cx:pt idx="3747">1750</cx:pt>
          <cx:pt idx="3748">2050</cx:pt>
          <cx:pt idx="3749">1600</cx:pt>
          <cx:pt idx="3750">2050</cx:pt>
          <cx:pt idx="3751">2050</cx:pt>
          <cx:pt idx="3752">2350</cx:pt>
          <cx:pt idx="3753">2200</cx:pt>
          <cx:pt idx="3754">2050</cx:pt>
          <cx:pt idx="3755">2350</cx:pt>
          <cx:pt idx="3756">2350</cx:pt>
          <cx:pt idx="3757">2050</cx:pt>
          <cx:pt idx="3758">2200</cx:pt>
          <cx:pt idx="3759">2050</cx:pt>
          <cx:pt idx="3760">2500</cx:pt>
          <cx:pt idx="3761">2200</cx:pt>
          <cx:pt idx="3762">2050</cx:pt>
          <cx:pt idx="3763">2350</cx:pt>
          <cx:pt idx="3764">2050</cx:pt>
          <cx:pt idx="3765">2050</cx:pt>
          <cx:pt idx="3766">2050</cx:pt>
          <cx:pt idx="3767">2500</cx:pt>
          <cx:pt idx="3768">2200</cx:pt>
          <cx:pt idx="3769">2350</cx:pt>
          <cx:pt idx="3770">2700</cx:pt>
          <cx:pt idx="3771">2250</cx:pt>
          <cx:pt idx="3772">2350</cx:pt>
          <cx:pt idx="3773">2900</cx:pt>
          <cx:pt idx="3774">2250</cx:pt>
          <cx:pt idx="3775">1750</cx:pt>
          <cx:pt idx="3776">1950</cx:pt>
          <cx:pt idx="3777">1950</cx:pt>
          <cx:pt idx="3778">1450</cx:pt>
          <cx:pt idx="3779">1950</cx:pt>
          <cx:pt idx="3780">1950</cx:pt>
          <cx:pt idx="3781">1950</cx:pt>
          <cx:pt idx="3782">1850</cx:pt>
          <cx:pt idx="3783">1950</cx:pt>
          <cx:pt idx="3784">1850</cx:pt>
          <cx:pt idx="3785">2500</cx:pt>
          <cx:pt idx="3786">2200</cx:pt>
          <cx:pt idx="3787">2050</cx:pt>
          <cx:pt idx="3788">1600</cx:pt>
          <cx:pt idx="3789">1850</cx:pt>
          <cx:pt idx="3790">1400</cx:pt>
          <cx:pt idx="3791">1850</cx:pt>
          <cx:pt idx="3792">1450</cx:pt>
          <cx:pt idx="3793">1600</cx:pt>
          <cx:pt idx="3794">1850</cx:pt>
          <cx:pt idx="3795">1400</cx:pt>
          <cx:pt idx="3796">1950</cx:pt>
          <cx:pt idx="3797">1450</cx:pt>
          <cx:pt idx="3798">1600</cx:pt>
          <cx:pt idx="3799">1850</cx:pt>
          <cx:pt idx="3800">1400</cx:pt>
          <cx:pt idx="3801">1850</cx:pt>
          <cx:pt idx="3802">1450</cx:pt>
          <cx:pt idx="3803">1500</cx:pt>
          <cx:pt idx="3804">1850</cx:pt>
          <cx:pt idx="3805">1850</cx:pt>
          <cx:pt idx="3806">1750</cx:pt>
          <cx:pt idx="3807">1750</cx:pt>
          <cx:pt idx="3808">1450</cx:pt>
          <cx:pt idx="3809">1500</cx:pt>
          <cx:pt idx="3810">1850</cx:pt>
          <cx:pt idx="3811">1950</cx:pt>
          <cx:pt idx="3812">1850</cx:pt>
          <cx:pt idx="3813">1850</cx:pt>
          <cx:pt idx="3814">1450</cx:pt>
          <cx:pt idx="3815">1450</cx:pt>
          <cx:pt idx="3816">1300</cx:pt>
          <cx:pt idx="3817">1300</cx:pt>
          <cx:pt idx="3818">1050</cx:pt>
          <cx:pt idx="3819">1950</cx:pt>
          <cx:pt idx="3820">1950</cx:pt>
          <cx:pt idx="3821">1950</cx:pt>
          <cx:pt idx="3822">1950</cx:pt>
          <cx:pt idx="3823">2050</cx:pt>
          <cx:pt idx="3824">2200</cx:pt>
          <cx:pt idx="3825">1950</cx:pt>
          <cx:pt idx="3826">2050</cx:pt>
          <cx:pt idx="3827">2350</cx:pt>
          <cx:pt idx="3828">2900</cx:pt>
          <cx:pt idx="3829">2200</cx:pt>
          <cx:pt idx="3830">2350</cx:pt>
          <cx:pt idx="3831">2500</cx:pt>
          <cx:pt idx="3832">2700</cx:pt>
          <cx:pt idx="3833">2700</cx:pt>
          <cx:pt idx="3834">2150</cx:pt>
          <cx:pt idx="3835">2350</cx:pt>
          <cx:pt idx="3836">2500</cx:pt>
          <cx:pt idx="3837">2250</cx:pt>
          <cx:pt idx="3838">2200</cx:pt>
          <cx:pt idx="3839">2350</cx:pt>
          <cx:pt idx="3840">2350</cx:pt>
          <cx:pt idx="3841">2050</cx:pt>
          <cx:pt idx="3842">2350</cx:pt>
          <cx:pt idx="3843">2350</cx:pt>
          <cx:pt idx="3844">2050</cx:pt>
          <cx:pt idx="3845">2350</cx:pt>
          <cx:pt idx="3846">2050</cx:pt>
          <cx:pt idx="3847">2350</cx:pt>
          <cx:pt idx="3848">2200</cx:pt>
          <cx:pt idx="3849">2050</cx:pt>
          <cx:pt idx="3850">2350</cx:pt>
          <cx:pt idx="3851">2050</cx:pt>
          <cx:pt idx="3852">3200</cx:pt>
          <cx:pt idx="3853">3200</cx:pt>
          <cx:pt idx="3854">2200</cx:pt>
          <cx:pt idx="3855">2350</cx:pt>
          <cx:pt idx="3856">2700</cx:pt>
          <cx:pt idx="3857">2900</cx:pt>
          <cx:pt idx="3858">2250</cx:pt>
          <cx:pt idx="3859">2500</cx:pt>
          <cx:pt idx="3860">2900</cx:pt>
          <cx:pt idx="3861">2350</cx:pt>
          <cx:pt idx="3862">2350</cx:pt>
          <cx:pt idx="3863">2500</cx:pt>
          <cx:pt idx="3864">2900</cx:pt>
          <cx:pt idx="3865">2250</cx:pt>
          <cx:pt idx="3866">2350</cx:pt>
          <cx:pt idx="3867">2700</cx:pt>
          <cx:pt idx="3868">2350</cx:pt>
          <cx:pt idx="3869">2900</cx:pt>
          <cx:pt idx="3870">2500</cx:pt>
          <cx:pt idx="3871">2250</cx:pt>
          <cx:pt idx="3872">2250</cx:pt>
          <cx:pt idx="3873">2900</cx:pt>
          <cx:pt idx="3874">2250</cx:pt>
          <cx:pt idx="3875">3200</cx:pt>
          <cx:pt idx="3876">2400</cx:pt>
          <cx:pt idx="3877">1950</cx:pt>
          <cx:pt idx="3878">1850</cx:pt>
          <cx:pt idx="3879">1950</cx:pt>
          <cx:pt idx="3880">1350</cx:pt>
          <cx:pt idx="3881">1200</cx:pt>
          <cx:pt idx="3882">1750</cx:pt>
          <cx:pt idx="3883">2050</cx:pt>
          <cx:pt idx="3884">1750</cx:pt>
          <cx:pt idx="3885">2050</cx:pt>
          <cx:pt idx="3886">1600</cx:pt>
          <cx:pt idx="3887">2050</cx:pt>
          <cx:pt idx="3888">2700</cx:pt>
          <cx:pt idx="3889">2050</cx:pt>
          <cx:pt idx="3890">2700</cx:pt>
          <cx:pt idx="3891">1650</cx:pt>
          <cx:pt idx="3892">1950</cx:pt>
          <cx:pt idx="3893">1600</cx:pt>
          <cx:pt idx="3894">1950</cx:pt>
          <cx:pt idx="3895">1450</cx:pt>
          <cx:pt idx="3896">1950</cx:pt>
          <cx:pt idx="3897">1200</cx:pt>
          <cx:pt idx="3898">1050</cx:pt>
          <cx:pt idx="3899">1000</cx:pt>
          <cx:pt idx="3900">850</cx:pt>
          <cx:pt idx="3901">750</cx:pt>
          <cx:pt idx="3902">950</cx:pt>
          <cx:pt idx="3903">850</cx:pt>
          <cx:pt idx="3904">2500</cx:pt>
          <cx:pt idx="3905">2700</cx:pt>
          <cx:pt idx="3906">2700</cx:pt>
          <cx:pt idx="3907">2150</cx:pt>
          <cx:pt idx="3908">2900</cx:pt>
          <cx:pt idx="3909">2900</cx:pt>
          <cx:pt idx="3910">2400</cx:pt>
          <cx:pt idx="3911">3200</cx:pt>
          <cx:pt idx="3912">1850</cx:pt>
          <cx:pt idx="3913">2200</cx:pt>
          <cx:pt idx="3914">1650</cx:pt>
          <cx:pt idx="3915">2200</cx:pt>
          <cx:pt idx="3916">1750</cx:pt>
          <cx:pt idx="3917">2050</cx:pt>
          <cx:pt idx="3918">1750</cx:pt>
          <cx:pt idx="3919">2200</cx:pt>
          <cx:pt idx="3920">1650</cx:pt>
          <cx:pt idx="3921">2050</cx:pt>
          <cx:pt idx="3922">1650</cx:pt>
          <cx:pt idx="3923">1950</cx:pt>
          <cx:pt idx="3924">1600</cx:pt>
          <cx:pt idx="3925">2250</cx:pt>
          <cx:pt idx="3926">1650</cx:pt>
          <cx:pt idx="3927">1350</cx:pt>
          <cx:pt idx="3928">2100</cx:pt>
          <cx:pt idx="3929">1450</cx:pt>
          <cx:pt idx="3930">2250</cx:pt>
          <cx:pt idx="3931">1600</cx:pt>
          <cx:pt idx="3932">1650</cx:pt>
          <cx:pt idx="3933">1600</cx:pt>
          <cx:pt idx="3934">2250</cx:pt>
          <cx:pt idx="3935">1650</cx:pt>
          <cx:pt idx="3936">2000</cx:pt>
          <cx:pt idx="3937">1600</cx:pt>
          <cx:pt idx="3938">2250</cx:pt>
          <cx:pt idx="3939">1650</cx:pt>
          <cx:pt idx="3940">1350</cx:pt>
          <cx:pt idx="3941">2100</cx:pt>
          <cx:pt idx="3942">1450</cx:pt>
          <cx:pt idx="3943">2250</cx:pt>
          <cx:pt idx="3944">2250</cx:pt>
          <cx:pt idx="3945">1650</cx:pt>
          <cx:pt idx="3946">2650</cx:pt>
          <cx:pt idx="3947">2250</cx:pt>
          <cx:pt idx="3948">1650</cx:pt>
          <cx:pt idx="3949">1600</cx:pt>
          <cx:pt idx="3950">2250</cx:pt>
          <cx:pt idx="3951">1650</cx:pt>
          <cx:pt idx="3952">1600</cx:pt>
          <cx:pt idx="3953">2250</cx:pt>
          <cx:pt idx="3954">1650</cx:pt>
          <cx:pt idx="3955">2000</cx:pt>
          <cx:pt idx="3956">2700</cx:pt>
          <cx:pt idx="3957">2900</cx:pt>
          <cx:pt idx="3958">2700</cx:pt>
          <cx:pt idx="3959">3200</cx:pt>
          <cx:pt idx="3960">1500</cx:pt>
          <cx:pt idx="3961">1600</cx:pt>
          <cx:pt idx="3962">1850</cx:pt>
          <cx:pt idx="3963">1650</cx:pt>
          <cx:pt idx="3964">1350</cx:pt>
          <cx:pt idx="3965">1600</cx:pt>
          <cx:pt idx="3966">1650</cx:pt>
          <cx:pt idx="3967">1350</cx:pt>
          <cx:pt idx="3968">3200</cx:pt>
          <cx:pt idx="3969">3200</cx:pt>
          <cx:pt idx="3970">3500</cx:pt>
          <cx:pt idx="3971">3200</cx:pt>
          <cx:pt idx="3972">3200</cx:pt>
          <cx:pt idx="3973">2700</cx:pt>
          <cx:pt idx="3974">2350</cx:pt>
          <cx:pt idx="3975">2900</cx:pt>
          <cx:pt idx="3976">2700</cx:pt>
          <cx:pt idx="3977">2700</cx:pt>
          <cx:pt idx="3978">3200</cx:pt>
          <cx:pt idx="3979">2500</cx:pt>
          <cx:pt idx="3980">2200</cx:pt>
          <cx:pt idx="3981">2500</cx:pt>
          <cx:pt idx="3982">2700</cx:pt>
          <cx:pt idx="3983">2700</cx:pt>
          <cx:pt idx="3984">2350</cx:pt>
          <cx:pt idx="3985">2900</cx:pt>
          <cx:pt idx="3986">2900</cx:pt>
          <cx:pt idx="3987">2700</cx:pt>
          <cx:pt idx="3988">3200</cx:pt>
          <cx:pt idx="3989">2350</cx:pt>
          <cx:pt idx="3990">2500</cx:pt>
          <cx:pt idx="3991">2700</cx:pt>
          <cx:pt idx="3992">2700</cx:pt>
          <cx:pt idx="3993">2900</cx:pt>
          <cx:pt idx="3994">3200</cx:pt>
          <cx:pt idx="3995">2900</cx:pt>
          <cx:pt idx="3996">2900</cx:pt>
          <cx:pt idx="3997">3500</cx:pt>
          <cx:pt idx="3998">1850</cx:pt>
          <cx:pt idx="3999">1950</cx:pt>
          <cx:pt idx="4000">1950</cx:pt>
          <cx:pt idx="4001">1600</cx:pt>
          <cx:pt idx="4002">1650</cx:pt>
          <cx:pt idx="4003">1650</cx:pt>
          <cx:pt idx="4004">1650</cx:pt>
          <cx:pt idx="4005">1450</cx:pt>
          <cx:pt idx="4006">1150</cx:pt>
          <cx:pt idx="4007">1300</cx:pt>
          <cx:pt idx="4008">1350</cx:pt>
          <cx:pt idx="4009">1900</cx:pt>
          <cx:pt idx="4010">2100</cx:pt>
          <cx:pt idx="4011">1300</cx:pt>
          <cx:pt idx="4012">1900</cx:pt>
          <cx:pt idx="4013">1050</cx:pt>
          <cx:pt idx="4014">1150</cx:pt>
          <cx:pt idx="4015">1750</cx:pt>
          <cx:pt idx="4016">1650</cx:pt>
          <cx:pt idx="4017">1500</cx:pt>
          <cx:pt idx="4018">1850</cx:pt>
          <cx:pt idx="4019">2250</cx:pt>
          <cx:pt idx="4020">2350</cx:pt>
          <cx:pt idx="4021">2700</cx:pt>
          <cx:pt idx="4022">2350</cx:pt>
          <cx:pt idx="4023">2700</cx:pt>
          <cx:pt idx="4024">2700</cx:pt>
          <cx:pt idx="4025">2700</cx:pt>
          <cx:pt idx="4026">3200</cx:pt>
          <cx:pt idx="4027">2500</cx:pt>
          <cx:pt idx="4028">2200</cx:pt>
          <cx:pt idx="4029">2350</cx:pt>
          <cx:pt idx="4030">2500</cx:pt>
          <cx:pt idx="4031">2700</cx:pt>
          <cx:pt idx="4032">2900</cx:pt>
          <cx:pt idx="4033">2900</cx:pt>
          <cx:pt idx="4034">3200</cx:pt>
          <cx:pt idx="4035">3200</cx:pt>
          <cx:pt idx="4036">2350</cx:pt>
          <cx:pt idx="4037">2900</cx:pt>
          <cx:pt idx="4038">2700</cx:pt>
          <cx:pt idx="4039">3200</cx:pt>
          <cx:pt idx="4040">2350</cx:pt>
          <cx:pt idx="4041">2900</cx:pt>
          <cx:pt idx="4042">2900</cx:pt>
          <cx:pt idx="4043">3200</cx:pt>
          <cx:pt idx="4044">1600</cx:pt>
          <cx:pt idx="4045">2250</cx:pt>
          <cx:pt idx="4046">1650</cx:pt>
          <cx:pt idx="4047">1350</cx:pt>
          <cx:pt idx="4048">2100</cx:pt>
          <cx:pt idx="4049">1450</cx:pt>
          <cx:pt idx="4050">2350</cx:pt>
          <cx:pt idx="4051">2650</cx:pt>
          <cx:pt idx="4052">2900</cx:pt>
          <cx:pt idx="4053">1750</cx:pt>
          <cx:pt idx="4054">2250</cx:pt>
          <cx:pt idx="4055">1600</cx:pt>
          <cx:pt idx="4056">1650</cx:pt>
          <cx:pt idx="4057">1350</cx:pt>
          <cx:pt idx="4058">2100</cx:pt>
          <cx:pt idx="4059">1450</cx:pt>
          <cx:pt idx="4060">1500</cx:pt>
          <cx:pt idx="4061">1150</cx:pt>
          <cx:pt idx="4062">1300</cx:pt>
          <cx:pt idx="4063">1350</cx:pt>
          <cx:pt idx="4064">1900</cx:pt>
          <cx:pt idx="4065">2100</cx:pt>
          <cx:pt idx="4066">2050</cx:pt>
          <cx:pt idx="4067">1950</cx:pt>
          <cx:pt idx="4068">1650</cx:pt>
          <cx:pt idx="4069">1850</cx:pt>
          <cx:pt idx="4070">1600</cx:pt>
          <cx:pt idx="4071">1750</cx:pt>
          <cx:pt idx="4072">3200</cx:pt>
          <cx:pt idx="4073">2900</cx:pt>
          <cx:pt idx="4074">3500</cx:pt>
          <cx:pt idx="4075">2500</cx:pt>
          <cx:pt idx="4076">2900</cx:pt>
          <cx:pt idx="4077">2900</cx:pt>
          <cx:pt idx="4078">3200</cx:pt>
          <cx:pt idx="4079">3200</cx:pt>
          <cx:pt idx="4080">3500</cx:pt>
          <cx:pt idx="4081">3200</cx:pt>
          <cx:pt idx="4082">3200</cx:pt>
          <cx:pt idx="4083">2700</cx:pt>
          <cx:pt idx="4084">2700</cx:pt>
          <cx:pt idx="4085">3200</cx:pt>
          <cx:pt idx="4086">1850</cx:pt>
          <cx:pt idx="4087">2050</cx:pt>
          <cx:pt idx="4088">1950</cx:pt>
          <cx:pt idx="4089">1450</cx:pt>
          <cx:pt idx="4090">1950</cx:pt>
          <cx:pt idx="4091">1850</cx:pt>
          <cx:pt idx="4092">2200</cx:pt>
          <cx:pt idx="4093">2050</cx:pt>
          <cx:pt idx="4094">1600</cx:pt>
          <cx:pt idx="4095">2050</cx:pt>
          <cx:pt idx="4096">1950</cx:pt>
          <cx:pt idx="4097">2500</cx:pt>
          <cx:pt idx="4098">3200</cx:pt>
          <cx:pt idx="4099">2700</cx:pt>
          <cx:pt idx="4100">2050</cx:pt>
          <cx:pt idx="4101">2350</cx:pt>
          <cx:pt idx="4102">2700</cx:pt>
          <cx:pt idx="4103">1950</cx:pt>
          <cx:pt idx="4104">1600</cx:pt>
          <cx:pt idx="4105">1850</cx:pt>
          <cx:pt idx="4106">2050</cx:pt>
          <cx:pt idx="4107">1950</cx:pt>
          <cx:pt idx="4108">1650</cx:pt>
          <cx:pt idx="4109">2700</cx:pt>
          <cx:pt idx="4110">3200</cx:pt>
          <cx:pt idx="4111">2500</cx:pt>
          <cx:pt idx="4112">2500</cx:pt>
          <cx:pt idx="4113">2500</cx:pt>
          <cx:pt idx="4114">2350</cx:pt>
          <cx:pt idx="4115">3200</cx:pt>
          <cx:pt idx="4116">2200</cx:pt>
          <cx:pt idx="4117">2500</cx:pt>
          <cx:pt idx="4118">2200</cx:pt>
          <cx:pt idx="4119">1750</cx:pt>
          <cx:pt idx="4120">2500</cx:pt>
          <cx:pt idx="4121">3200</cx:pt>
          <cx:pt idx="4122">2500</cx:pt>
          <cx:pt idx="4123">1500</cx:pt>
          <cx:pt idx="4124">1600</cx:pt>
          <cx:pt idx="4125">1200</cx:pt>
          <cx:pt idx="4126">1350</cx:pt>
          <cx:pt idx="4127">1450</cx:pt>
          <cx:pt idx="4128">1150</cx:pt>
          <cx:pt idx="4129">1000</cx:pt>
          <cx:pt idx="4130">1500</cx:pt>
          <cx:pt idx="4131">1200</cx:pt>
          <cx:pt idx="4132">1350</cx:pt>
          <cx:pt idx="4133">1150</cx:pt>
          <cx:pt idx="4134">1500</cx:pt>
          <cx:pt idx="4135">1600</cx:pt>
          <cx:pt idx="4136">1350</cx:pt>
          <cx:pt idx="4137">1400</cx:pt>
          <cx:pt idx="4138">2350</cx:pt>
          <cx:pt idx="4139">2700</cx:pt>
          <cx:pt idx="4140">2900</cx:pt>
          <cx:pt idx="4141">2050</cx:pt>
          <cx:pt idx="4142">2350</cx:pt>
          <cx:pt idx="4143">2200</cx:pt>
          <cx:pt idx="4144">1750</cx:pt>
          <cx:pt idx="4145">2200</cx:pt>
          <cx:pt idx="4146">2700</cx:pt>
          <cx:pt idx="4147">2200</cx:pt>
          <cx:pt idx="4148">2500</cx:pt>
          <cx:pt idx="4149">3200</cx:pt>
          <cx:pt idx="4150">2500</cx:pt>
          <cx:pt idx="4151">2050</cx:pt>
          <cx:pt idx="4152">2350</cx:pt>
          <cx:pt idx="4153">2350</cx:pt>
          <cx:pt idx="4154">2700</cx:pt>
          <cx:pt idx="4155">2350</cx:pt>
          <cx:pt idx="4156">2900</cx:pt>
          <cx:pt idx="4157">2500</cx:pt>
          <cx:pt idx="4158">2200</cx:pt>
          <cx:pt idx="4159">2700</cx:pt>
          <cx:pt idx="4160">3200</cx:pt>
          <cx:pt idx="4161">2500</cx:pt>
          <cx:pt idx="4162">2350</cx:pt>
          <cx:pt idx="4163">2700</cx:pt>
          <cx:pt idx="4164">1450</cx:pt>
          <cx:pt idx="4165">1450</cx:pt>
          <cx:pt idx="4166">1750</cx:pt>
          <cx:pt idx="4167">1950</cx:pt>
          <cx:pt idx="4168">1850</cx:pt>
          <cx:pt idx="4169">2500</cx:pt>
          <cx:pt idx="4170">2700</cx:pt>
          <cx:pt idx="4171">1850</cx:pt>
          <cx:pt idx="4172">1950</cx:pt>
          <cx:pt idx="4173">1750</cx:pt>
          <cx:pt idx="4174">1950</cx:pt>
          <cx:pt idx="4175">1950</cx:pt>
          <cx:pt idx="4176">1500</cx:pt>
          <cx:pt idx="4177">1750</cx:pt>
          <cx:pt idx="4178">1950</cx:pt>
          <cx:pt idx="4179">1650</cx:pt>
          <cx:pt idx="4180">1950</cx:pt>
          <cx:pt idx="4181">1600</cx:pt>
          <cx:pt idx="4182">1450</cx:pt>
          <cx:pt idx="4183">1450</cx:pt>
          <cx:pt idx="4184">1850</cx:pt>
          <cx:pt idx="4185">2050</cx:pt>
          <cx:pt idx="4186">1500</cx:pt>
          <cx:pt idx="4187">1500</cx:pt>
          <cx:pt idx="4188">1950</cx:pt>
          <cx:pt idx="4189">1950</cx:pt>
          <cx:pt idx="4190">2050</cx:pt>
          <cx:pt idx="4191">1750</cx:pt>
          <cx:pt idx="4192">1750</cx:pt>
          <cx:pt idx="4193">1500</cx:pt>
          <cx:pt idx="4194">1750</cx:pt>
          <cx:pt idx="4195">1850</cx:pt>
          <cx:pt idx="4196">1600</cx:pt>
          <cx:pt idx="4197">1500</cx:pt>
          <cx:pt idx="4198">1150</cx:pt>
          <cx:pt idx="4199">1400</cx:pt>
          <cx:pt idx="4200">1500</cx:pt>
          <cx:pt idx="4201">1950</cx:pt>
          <cx:pt idx="4202">1950</cx:pt>
          <cx:pt idx="4203">1850</cx:pt>
          <cx:pt idx="4204">1850</cx:pt>
          <cx:pt idx="4205">1750</cx:pt>
          <cx:pt idx="4206">2050</cx:pt>
          <cx:pt idx="4207">2350</cx:pt>
          <cx:pt idx="4208">2050</cx:pt>
          <cx:pt idx="4209">2200</cx:pt>
          <cx:pt idx="4210">2350</cx:pt>
          <cx:pt idx="4211">2350</cx:pt>
          <cx:pt idx="4212">2050</cx:pt>
          <cx:pt idx="4213">2200</cx:pt>
          <cx:pt idx="4214">2050</cx:pt>
          <cx:pt idx="4215">2500</cx:pt>
          <cx:pt idx="4216">2050</cx:pt>
          <cx:pt idx="4217">2200</cx:pt>
          <cx:pt idx="4218">2350</cx:pt>
          <cx:pt idx="4219">2050</cx:pt>
          <cx:pt idx="4220">2050</cx:pt>
          <cx:pt idx="4221">2050</cx:pt>
          <cx:pt idx="4222">2500</cx:pt>
          <cx:pt idx="4223">2500</cx:pt>
          <cx:pt idx="4224">2700</cx:pt>
          <cx:pt idx="4225">2700</cx:pt>
          <cx:pt idx="4226">2150</cx:pt>
          <cx:pt idx="4227">2200</cx:pt>
          <cx:pt idx="4228">2350</cx:pt>
          <cx:pt idx="4229">2700</cx:pt>
          <cx:pt idx="4230">2250</cx:pt>
          <cx:pt idx="4231">2350</cx:pt>
          <cx:pt idx="4232">2900</cx:pt>
          <cx:pt idx="4233">2250</cx:pt>
          <cx:pt idx="4234">2050</cx:pt>
          <cx:pt idx="4235">2200</cx:pt>
          <cx:pt idx="4236">1950</cx:pt>
          <cx:pt idx="4237">2050</cx:pt>
          <cx:pt idx="4238">2350</cx:pt>
          <cx:pt idx="4239">2900</cx:pt>
          <cx:pt idx="4240">2200</cx:pt>
          <cx:pt idx="4241">2350</cx:pt>
          <cx:pt idx="4242">2500</cx:pt>
          <cx:pt idx="4243">2700</cx:pt>
          <cx:pt idx="4244">2700</cx:pt>
          <cx:pt idx="4245">2150</cx:pt>
          <cx:pt idx="4246">2350</cx:pt>
          <cx:pt idx="4247">2500</cx:pt>
          <cx:pt idx="4248">2250</cx:pt>
          <cx:pt idx="4249">2200</cx:pt>
          <cx:pt idx="4250">2350</cx:pt>
          <cx:pt idx="4251">2350</cx:pt>
          <cx:pt idx="4252">2050</cx:pt>
          <cx:pt idx="4253">2350</cx:pt>
          <cx:pt idx="4254">2350</cx:pt>
          <cx:pt idx="4255">2050</cx:pt>
          <cx:pt idx="4256">2350</cx:pt>
          <cx:pt idx="4257">2050</cx:pt>
          <cx:pt idx="4258">2350</cx:pt>
          <cx:pt idx="4259">2200</cx:pt>
          <cx:pt idx="4260">2050</cx:pt>
          <cx:pt idx="4261">2350</cx:pt>
          <cx:pt idx="4262">2050</cx:pt>
          <cx:pt idx="4263">3200</cx:pt>
          <cx:pt idx="4264">3200</cx:pt>
          <cx:pt idx="4265">2200</cx:pt>
          <cx:pt idx="4266">2350</cx:pt>
          <cx:pt idx="4267">2700</cx:pt>
          <cx:pt idx="4268">2900</cx:pt>
          <cx:pt idx="4269">2250</cx:pt>
          <cx:pt idx="4270">2500</cx:pt>
          <cx:pt idx="4271">2900</cx:pt>
          <cx:pt idx="4272">2350</cx:pt>
          <cx:pt idx="4273">2350</cx:pt>
          <cx:pt idx="4274">2500</cx:pt>
          <cx:pt idx="4275">2900</cx:pt>
          <cx:pt idx="4276">2250</cx:pt>
          <cx:pt idx="4277">2350</cx:pt>
          <cx:pt idx="4278">2350</cx:pt>
          <cx:pt idx="4279">2700</cx:pt>
          <cx:pt idx="4280">2900</cx:pt>
          <cx:pt idx="4281">2500</cx:pt>
          <cx:pt idx="4282">2250</cx:pt>
          <cx:pt idx="4283">2250</cx:pt>
          <cx:pt idx="4284">2900</cx:pt>
          <cx:pt idx="4285">2900</cx:pt>
          <cx:pt idx="4286">2400</cx:pt>
          <cx:pt idx="4287">3200</cx:pt>
          <cx:pt idx="4288">2900</cx:pt>
          <cx:pt idx="4289">2250</cx:pt>
          <cx:pt idx="4290">3200</cx:pt>
          <cx:pt idx="4291">2400</cx:pt>
          <cx:pt idx="4292">2700</cx:pt>
          <cx:pt idx="4293">2050</cx:pt>
          <cx:pt idx="4294">2700</cx:pt>
          <cx:pt idx="4295">1750</cx:pt>
          <cx:pt idx="4296">2050</cx:pt>
          <cx:pt idx="4297">1750</cx:pt>
          <cx:pt idx="4298">2050</cx:pt>
          <cx:pt idx="4299">1600</cx:pt>
          <cx:pt idx="4300">2050</cx:pt>
          <cx:pt idx="4301">1650</cx:pt>
          <cx:pt idx="4302">1950</cx:pt>
          <cx:pt idx="4303">1600</cx:pt>
          <cx:pt idx="4304">1950</cx:pt>
          <cx:pt idx="4305">1450</cx:pt>
          <cx:pt idx="4306">1950</cx:pt>
          <cx:pt idx="4307">1750</cx:pt>
          <cx:pt idx="4308">2050</cx:pt>
          <cx:pt idx="4309">1750</cx:pt>
          <cx:pt idx="4310">1950</cx:pt>
          <cx:pt idx="4311">1600</cx:pt>
          <cx:pt idx="4312">1950</cx:pt>
          <cx:pt idx="4313">1750</cx:pt>
          <cx:pt idx="4314">2050</cx:pt>
          <cx:pt idx="4315">1750</cx:pt>
          <cx:pt idx="4316">2050</cx:pt>
          <cx:pt idx="4317">1600</cx:pt>
          <cx:pt idx="4318">2050</cx:pt>
          <cx:pt idx="4319">1850</cx:pt>
          <cx:pt idx="4320">2200</cx:pt>
          <cx:pt idx="4321">1650</cx:pt>
          <cx:pt idx="4322">2200</cx:pt>
          <cx:pt idx="4323">1750</cx:pt>
          <cx:pt idx="4324">2050</cx:pt>
          <cx:pt idx="4325">1750</cx:pt>
          <cx:pt idx="4326">2200</cx:pt>
          <cx:pt idx="4327">1650</cx:pt>
          <cx:pt idx="4328">2050</cx:pt>
          <cx:pt idx="4329">1650</cx:pt>
          <cx:pt idx="4330">1950</cx:pt>
          <cx:pt idx="4331">1500</cx:pt>
          <cx:pt idx="4332">1500</cx:pt>
          <cx:pt idx="4333">1350</cx:pt>
          <cx:pt idx="4334">1450</cx:pt>
          <cx:pt idx="4335">1350</cx:pt>
          <cx:pt idx="4336">1050</cx:pt>
          <cx:pt idx="4337">1250</cx:pt>
          <cx:pt idx="4338">1300</cx:pt>
          <cx:pt idx="4339">1250</cx:pt>
          <cx:pt idx="4340">1200</cx:pt>
          <cx:pt idx="4341">1300</cx:pt>
          <cx:pt idx="4342">750</cx:pt>
          <cx:pt idx="4343">850</cx:pt>
          <cx:pt idx="4344">1350</cx:pt>
          <cx:pt idx="4345">1250</cx:pt>
          <cx:pt idx="4346">1450</cx:pt>
          <cx:pt idx="4347">1500</cx:pt>
          <cx:pt idx="4348">1500</cx:pt>
          <cx:pt idx="4349">1450</cx:pt>
          <cx:pt idx="4350">1450</cx:pt>
          <cx:pt idx="4351">1450</cx:pt>
          <cx:pt idx="4352">1350</cx:pt>
          <cx:pt idx="4353">1300</cx:pt>
          <cx:pt idx="4354">1200</cx:pt>
          <cx:pt idx="4355">1050</cx:pt>
          <cx:pt idx="4356">1100</cx:pt>
          <cx:pt idx="4357">1750</cx:pt>
          <cx:pt idx="4358">1650</cx:pt>
          <cx:pt idx="4359">1750</cx:pt>
          <cx:pt idx="4360">1650</cx:pt>
          <cx:pt idx="4361">1600</cx:pt>
          <cx:pt idx="4362">1750</cx:pt>
          <cx:pt idx="4363">1600</cx:pt>
          <cx:pt idx="4364">1750</cx:pt>
          <cx:pt idx="4365">1750</cx:pt>
          <cx:pt idx="4366">1500</cx:pt>
          <cx:pt idx="4367">1400</cx:pt>
          <cx:pt idx="4368">1200</cx:pt>
          <cx:pt idx="4369">1400</cx:pt>
          <cx:pt idx="4370">1350</cx:pt>
          <cx:pt idx="4371">1650</cx:pt>
          <cx:pt idx="4372">1650</cx:pt>
          <cx:pt idx="4373">1600</cx:pt>
          <cx:pt idx="4374">1850</cx:pt>
          <cx:pt idx="4375">1850</cx:pt>
          <cx:pt idx="4376">1550</cx:pt>
          <cx:pt idx="4377">2050</cx:pt>
          <cx:pt idx="4378">2050</cx:pt>
          <cx:pt idx="4379">2350</cx:pt>
          <cx:pt idx="4380">2700</cx:pt>
          <cx:pt idx="4381">1850</cx:pt>
          <cx:pt idx="4382">2200</cx:pt>
          <cx:pt idx="4383">1500</cx:pt>
          <cx:pt idx="4384">1850</cx:pt>
          <cx:pt idx="4385">1500</cx:pt>
          <cx:pt idx="4386">1650</cx:pt>
          <cx:pt idx="4387">2050</cx:pt>
          <cx:pt idx="4388">1950</cx:pt>
          <cx:pt idx="4389">2200</cx:pt>
          <cx:pt idx="4390">1650</cx:pt>
          <cx:pt idx="4391">1950</cx:pt>
          <cx:pt idx="4392">1550</cx:pt>
          <cx:pt idx="4393">1750</cx:pt>
          <cx:pt idx="4394">2050</cx:pt>
          <cx:pt idx="4395">2350</cx:pt>
          <cx:pt idx="4396">1950</cx:pt>
          <cx:pt idx="4397">2200</cx:pt>
          <cx:pt idx="4398">2050</cx:pt>
          <cx:pt idx="4399">2050</cx:pt>
          <cx:pt idx="4400">1850</cx:pt>
          <cx:pt idx="4401">2200</cx:pt>
          <cx:pt idx="4402">1500</cx:pt>
          <cx:pt idx="4403">1850</cx:pt>
          <cx:pt idx="4404">1500</cx:pt>
          <cx:pt idx="4405">1650</cx:pt>
          <cx:pt idx="4406">2050</cx:pt>
          <cx:pt idx="4407">1950</cx:pt>
          <cx:pt idx="4408">2200</cx:pt>
          <cx:pt idx="4409">1650</cx:pt>
          <cx:pt idx="4410">1950</cx:pt>
          <cx:pt idx="4411">1550</cx:pt>
          <cx:pt idx="4412">1750</cx:pt>
          <cx:pt idx="4413">2050</cx:pt>
          <cx:pt idx="4414">2500</cx:pt>
          <cx:pt idx="4415">3200</cx:pt>
          <cx:pt idx="4416">2350</cx:pt>
          <cx:pt idx="4417">2200</cx:pt>
          <cx:pt idx="4418">3200</cx:pt>
          <cx:pt idx="4419">2350</cx:pt>
          <cx:pt idx="4420">3200</cx:pt>
          <cx:pt idx="4421">2350</cx:pt>
          <cx:pt idx="4422">2200</cx:pt>
          <cx:pt idx="4423">2050</cx:pt>
          <cx:pt idx="4424">2050</cx:pt>
          <cx:pt idx="4425">6050</cx:pt>
          <cx:pt idx="4426">1850</cx:pt>
          <cx:pt idx="4427">1850</cx:pt>
          <cx:pt idx="4428">1850</cx:pt>
          <cx:pt idx="4429">2200</cx:pt>
          <cx:pt idx="4430">2700</cx:pt>
          <cx:pt idx="4431">2700</cx:pt>
          <cx:pt idx="4432">2700</cx:pt>
          <cx:pt idx="4433">4350</cx:pt>
          <cx:pt idx="4434">1450</cx:pt>
          <cx:pt idx="4435">1400</cx:pt>
          <cx:pt idx="4436">1300</cx:pt>
          <cx:pt idx="4437">1500</cx:pt>
          <cx:pt idx="4438">1400</cx:pt>
          <cx:pt idx="4439">1600</cx:pt>
          <cx:pt idx="4440">1650</cx:pt>
          <cx:pt idx="4441">1650</cx:pt>
          <cx:pt idx="4442">1750</cx:pt>
          <cx:pt idx="4443">1450</cx:pt>
          <cx:pt idx="4444">1450</cx:pt>
          <cx:pt idx="4445">1950</cx:pt>
          <cx:pt idx="4446">1950</cx:pt>
          <cx:pt idx="4447">1850</cx:pt>
          <cx:pt idx="4448">2100</cx:pt>
          <cx:pt idx="4449">1400</cx:pt>
          <cx:pt idx="4450">1750</cx:pt>
          <cx:pt idx="4451">2250</cx:pt>
          <cx:pt idx="4452">1400</cx:pt>
          <cx:pt idx="4453">2350</cx:pt>
          <cx:pt idx="4454">2250</cx:pt>
          <cx:pt idx="4455">1750</cx:pt>
          <cx:pt idx="4456">2800</cx:pt>
          <cx:pt idx="4457">3250</cx:pt>
          <cx:pt idx="4458">3250</cx:pt>
          <cx:pt idx="4459">3000</cx:pt>
          <cx:pt idx="4460">1750</cx:pt>
          <cx:pt idx="4461">1850</cx:pt>
          <cx:pt idx="4462">1950</cx:pt>
          <cx:pt idx="4463">1500</cx:pt>
          <cx:pt idx="4464">1950</cx:pt>
          <cx:pt idx="4465">1950</cx:pt>
          <cx:pt idx="4466">1950</cx:pt>
          <cx:pt idx="4467">1850</cx:pt>
          <cx:pt idx="4468">1850</cx:pt>
          <cx:pt idx="4469">1750</cx:pt>
          <cx:pt idx="4470">1850</cx:pt>
          <cx:pt idx="4471">1850</cx:pt>
          <cx:pt idx="4472">1500</cx:pt>
          <cx:pt idx="4473">1600</cx:pt>
          <cx:pt idx="4474">1200</cx:pt>
          <cx:pt idx="4475">1350</cx:pt>
          <cx:pt idx="4476">1450</cx:pt>
          <cx:pt idx="4477">1150</cx:pt>
          <cx:pt idx="4478">1450</cx:pt>
          <cx:pt idx="4479">1200</cx:pt>
          <cx:pt idx="4480">1350</cx:pt>
          <cx:pt idx="4481">1150</cx:pt>
          <cx:pt idx="4482">1750</cx:pt>
          <cx:pt idx="4483">1950</cx:pt>
          <cx:pt idx="4484">1950</cx:pt>
          <cx:pt idx="4485">1750</cx:pt>
          <cx:pt idx="4486">1750</cx:pt>
          <cx:pt idx="4487">1750</cx:pt>
          <cx:pt idx="4488">1850</cx:pt>
          <cx:pt idx="4489">1500</cx:pt>
          <cx:pt idx="4490">1150</cx:pt>
          <cx:pt idx="4491">1400</cx:pt>
          <cx:pt idx="4492">1500</cx:pt>
          <cx:pt idx="4493">1950</cx:pt>
          <cx:pt idx="4494">1850</cx:pt>
          <cx:pt idx="4495">1600</cx:pt>
          <cx:pt idx="4496">1900</cx:pt>
          <cx:pt idx="4497">1400</cx:pt>
          <cx:pt idx="4498">1750</cx:pt>
          <cx:pt idx="4499">1300</cx:pt>
          <cx:pt idx="4500">1900</cx:pt>
          <cx:pt idx="4501">1050</cx:pt>
          <cx:pt idx="4502">1150</cx:pt>
          <cx:pt idx="4503">1750</cx:pt>
          <cx:pt idx="4504">2200</cx:pt>
          <cx:pt idx="4505">2050</cx:pt>
          <cx:pt idx="4506">1650</cx:pt>
          <cx:pt idx="4507">2250</cx:pt>
          <cx:pt idx="4508">2350</cx:pt>
          <cx:pt idx="4509">1600</cx:pt>
          <cx:pt idx="4510">1900</cx:pt>
          <cx:pt idx="4511">1450</cx:pt>
          <cx:pt idx="4512">1650</cx:pt>
          <cx:pt idx="4513">1600</cx:pt>
          <cx:pt idx="4514">1600</cx:pt>
          <cx:pt idx="4515">1750</cx:pt>
          <cx:pt idx="4516">1850</cx:pt>
          <cx:pt idx="4517">1600</cx:pt>
          <cx:pt idx="4518">1650</cx:pt>
          <cx:pt idx="4519">1650</cx:pt>
          <cx:pt idx="4520">1850</cx:pt>
          <cx:pt idx="4521">1950</cx:pt>
          <cx:pt idx="4522">1850</cx:pt>
          <cx:pt idx="4523">1850</cx:pt>
          <cx:pt idx="4524">1950</cx:pt>
          <cx:pt idx="4525">1850</cx:pt>
          <cx:pt idx="4526">1950</cx:pt>
          <cx:pt idx="4527">1850</cx:pt>
          <cx:pt idx="4528">1950</cx:pt>
          <cx:pt idx="4529">1400</cx:pt>
          <cx:pt idx="4530">1150</cx:pt>
          <cx:pt idx="4531">1400</cx:pt>
          <cx:pt idx="4532">950</cx:pt>
          <cx:pt idx="4533">1150</cx:pt>
          <cx:pt idx="4534">1400</cx:pt>
          <cx:pt idx="4535">1150</cx:pt>
          <cx:pt idx="4536">1650</cx:pt>
          <cx:pt idx="4537">1400</cx:pt>
          <cx:pt idx="4538">1750</cx:pt>
          <cx:pt idx="4539">1500</cx:pt>
          <cx:pt idx="4540">1950</cx:pt>
          <cx:pt idx="4541">1850</cx:pt>
          <cx:pt idx="4542">1850</cx:pt>
          <cx:pt idx="4543">1400</cx:pt>
          <cx:pt idx="4544">1650</cx:pt>
          <cx:pt idx="4545">1450</cx:pt>
          <cx:pt idx="4546">1750</cx:pt>
          <cx:pt idx="4547">1950</cx:pt>
          <cx:pt idx="4548">1750</cx:pt>
          <cx:pt idx="4549">1950</cx:pt>
          <cx:pt idx="4550">1950</cx:pt>
          <cx:pt idx="4551">1950</cx:pt>
          <cx:pt idx="4552">2050</cx:pt>
          <cx:pt idx="4553">2200</cx:pt>
          <cx:pt idx="4554">3200</cx:pt>
          <cx:pt idx="4555">2500</cx:pt>
          <cx:pt idx="4556">2700</cx:pt>
          <cx:pt idx="4557">1500</cx:pt>
          <cx:pt idx="4558">1750</cx:pt>
          <cx:pt idx="4559">1450</cx:pt>
          <cx:pt idx="4560">2050</cx:pt>
          <cx:pt idx="4561">1500</cx:pt>
          <cx:pt idx="4562">1850</cx:pt>
          <cx:pt idx="4563">1850</cx:pt>
          <cx:pt idx="4564">1750</cx:pt>
          <cx:pt idx="4565">1750</cx:pt>
          <cx:pt idx="4566">1750</cx:pt>
          <cx:pt idx="4567">1650</cx:pt>
          <cx:pt idx="4568">1850</cx:pt>
          <cx:pt idx="4569">1950</cx:pt>
          <cx:pt idx="4570">1850</cx:pt>
          <cx:pt idx="4571">1850</cx:pt>
          <cx:pt idx="4572">1950</cx:pt>
          <cx:pt idx="4573">2050</cx:pt>
          <cx:pt idx="4574">1850</cx:pt>
          <cx:pt idx="4575">1850</cx:pt>
          <cx:pt idx="4576">1750</cx:pt>
          <cx:pt idx="4577">1450</cx:pt>
          <cx:pt idx="4578">2100</cx:pt>
          <cx:pt idx="4579">1600</cx:pt>
          <cx:pt idx="4580">1850</cx:pt>
          <cx:pt idx="4581">2000</cx:pt>
          <cx:pt idx="4582">1400</cx:pt>
          <cx:pt idx="4583">1850</cx:pt>
          <cx:pt idx="4584">1300</cx:pt>
          <cx:pt idx="4585">1450</cx:pt>
          <cx:pt idx="4586">1600</cx:pt>
          <cx:pt idx="4587">1850</cx:pt>
          <cx:pt idx="4588">1400</cx:pt>
          <cx:pt idx="4589">1850</cx:pt>
          <cx:pt idx="4590">1300</cx:pt>
          <cx:pt idx="4591">1750</cx:pt>
          <cx:pt idx="4592">1750</cx:pt>
          <cx:pt idx="4593">1750</cx:pt>
          <cx:pt idx="4594">1650</cx:pt>
          <cx:pt idx="4595">1850</cx:pt>
          <cx:pt idx="4596">2350</cx:pt>
          <cx:pt idx="4597">1750</cx:pt>
          <cx:pt idx="4598">1850</cx:pt>
          <cx:pt idx="4599">2250</cx:pt>
          <cx:pt idx="4600">1500</cx:pt>
          <cx:pt idx="4601">1850</cx:pt>
          <cx:pt idx="4602">2350</cx:pt>
          <cx:pt idx="4603">1750</cx:pt>
          <cx:pt idx="4604">1850</cx:pt>
          <cx:pt idx="4605">2250</cx:pt>
          <cx:pt idx="4606">1600</cx:pt>
          <cx:pt idx="4607">1650</cx:pt>
          <cx:pt idx="4608">1300</cx:pt>
          <cx:pt idx="4609">1900</cx:pt>
          <cx:pt idx="4610">1050</cx:pt>
          <cx:pt idx="4611">1150</cx:pt>
          <cx:pt idx="4612">1750</cx:pt>
          <cx:pt idx="4613">1650</cx:pt>
          <cx:pt idx="4614">1500</cx:pt>
          <cx:pt idx="4615">1850</cx:pt>
          <cx:pt idx="4616">2250</cx:pt>
          <cx:pt idx="4617">2350</cx:pt>
          <cx:pt idx="4618">2650</cx:pt>
          <cx:pt idx="4619">2350</cx:pt>
          <cx:pt idx="4620">2900</cx:pt>
          <cx:pt idx="4621">1500</cx:pt>
          <cx:pt idx="4622">1150</cx:pt>
          <cx:pt idx="4623">1300</cx:pt>
          <cx:pt idx="4624">1350</cx:pt>
          <cx:pt idx="4625">1500</cx:pt>
          <cx:pt idx="4626">1600</cx:pt>
          <cx:pt idx="4627">1650</cx:pt>
          <cx:pt idx="4628">1850</cx:pt>
          <cx:pt idx="4629">1350</cx:pt>
          <cx:pt idx="4630">1600</cx:pt>
          <cx:pt idx="4631">1650</cx:pt>
          <cx:pt idx="4632">1350</cx:pt>
          <cx:pt idx="4633">1450</cx:pt>
          <cx:pt idx="4634">1150</cx:pt>
          <cx:pt idx="4635">1300</cx:pt>
          <cx:pt idx="4636">1350</cx:pt>
          <cx:pt idx="4637">1900</cx:pt>
          <cx:pt idx="4638">1850</cx:pt>
          <cx:pt idx="4639">1950</cx:pt>
          <cx:pt idx="4640">1650</cx:pt>
          <cx:pt idx="4641">1650</cx:pt>
          <cx:pt idx="4642">1450</cx:pt>
          <cx:pt idx="4643">1300</cx:pt>
          <cx:pt idx="4644">1350</cx:pt>
          <cx:pt idx="4645">1500</cx:pt>
          <cx:pt idx="4646">1850</cx:pt>
          <cx:pt idx="4647">1950</cx:pt>
          <cx:pt idx="4648">1750</cx:pt>
          <cx:pt idx="4649">1850</cx:pt>
          <cx:pt idx="4650">1650</cx:pt>
          <cx:pt idx="4651">1850</cx:pt>
          <cx:pt idx="4652">1950</cx:pt>
          <cx:pt idx="4653">1850</cx:pt>
          <cx:pt idx="4654">1850</cx:pt>
          <cx:pt idx="4655">1950</cx:pt>
          <cx:pt idx="4656">1950</cx:pt>
          <cx:pt idx="4657">1850</cx:pt>
          <cx:pt idx="4658">1950</cx:pt>
          <cx:pt idx="4659">1400</cx:pt>
          <cx:pt idx="4660">1850</cx:pt>
          <cx:pt idx="4661">1750</cx:pt>
          <cx:pt idx="4662">1400</cx:pt>
          <cx:pt idx="4663">1850</cx:pt>
          <cx:pt idx="4664">1750</cx:pt>
          <cx:pt idx="4665">1950</cx:pt>
          <cx:pt idx="4666">1950</cx:pt>
          <cx:pt idx="4667">1450</cx:pt>
          <cx:pt idx="4668">1950</cx:pt>
          <cx:pt idx="4669">1950</cx:pt>
          <cx:pt idx="4670">950</cx:pt>
          <cx:pt idx="4671">850</cx:pt>
          <cx:pt idx="4672">1000</cx:pt>
          <cx:pt idx="4673">850</cx:pt>
          <cx:pt idx="4674">1500</cx:pt>
          <cx:pt idx="4675">1750</cx:pt>
          <cx:pt idx="4676">1450</cx:pt>
          <cx:pt idx="4677">1950</cx:pt>
          <cx:pt idx="4678">1950</cx:pt>
          <cx:pt idx="4679">1850</cx:pt>
          <cx:pt idx="4680">1950</cx:pt>
          <cx:pt idx="4681">1950</cx:pt>
          <cx:pt idx="4682">1850</cx:pt>
          <cx:pt idx="4683">1950</cx:pt>
          <cx:pt idx="4684">1850</cx:pt>
          <cx:pt idx="4685">2200</cx:pt>
          <cx:pt idx="4686">2050</cx:pt>
          <cx:pt idx="4687">1450</cx:pt>
          <cx:pt idx="4688">2100</cx:pt>
          <cx:pt idx="4689">2000</cx:pt>
          <cx:pt idx="4690">1400</cx:pt>
          <cx:pt idx="4691">1300</cx:pt>
          <cx:pt idx="4692">2100</cx:pt>
          <cx:pt idx="4693">1450</cx:pt>
          <cx:pt idx="4694">2000</cx:pt>
          <cx:pt idx="4695">1350</cx:pt>
          <cx:pt idx="4696">1450</cx:pt>
          <cx:pt idx="4697">1400</cx:pt>
          <cx:pt idx="4698">1300</cx:pt>
          <cx:pt idx="4699">1200</cx:pt>
          <cx:pt idx="4700">1050</cx:pt>
          <cx:pt idx="4701">2500</cx:pt>
          <cx:pt idx="4702">1950</cx:pt>
          <cx:pt idx="4703">1850</cx:pt>
          <cx:pt idx="4704">1750</cx:pt>
          <cx:pt idx="4705">2100</cx:pt>
          <cx:pt idx="4706">2500</cx:pt>
          <cx:pt idx="4707">2500</cx:pt>
          <cx:pt idx="4708">1850</cx:pt>
          <cx:pt idx="4709">1500</cx:pt>
          <cx:pt idx="4710">1750</cx:pt>
          <cx:pt idx="4711">1350</cx:pt>
          <cx:pt idx="4712">1400</cx:pt>
          <cx:pt idx="4713">1500</cx:pt>
          <cx:pt idx="4714">1050</cx:pt>
          <cx:pt idx="4715">1150</cx:pt>
          <cx:pt idx="4716">1150</cx:pt>
          <cx:pt idx="4717">1200</cx:pt>
          <cx:pt idx="4718">1850</cx:pt>
          <cx:pt idx="4719">1500</cx:pt>
          <cx:pt idx="4720">4350</cx:pt>
          <cx:pt idx="4721">4350</cx:pt>
          <cx:pt idx="4722">3900</cx:pt>
          <cx:pt idx="4723">4350</cx:pt>
          <cx:pt idx="4724">1950</cx:pt>
          <cx:pt idx="4725">1950</cx:pt>
          <cx:pt idx="4726">1850</cx:pt>
          <cx:pt idx="4727">1750</cx:pt>
          <cx:pt idx="4728">1650</cx:pt>
          <cx:pt idx="4729">1650</cx:pt>
          <cx:pt idx="4730">1500</cx:pt>
          <cx:pt idx="4731">1500</cx:pt>
          <cx:pt idx="4732">1500</cx:pt>
          <cx:pt idx="4733">1600</cx:pt>
          <cx:pt idx="4734">1200</cx:pt>
          <cx:pt idx="4735">1350</cx:pt>
          <cx:pt idx="4736">1400</cx:pt>
          <cx:pt idx="4737">1500</cx:pt>
          <cx:pt idx="4738">1500</cx:pt>
          <cx:pt idx="4739">1650</cx:pt>
          <cx:pt idx="4740">1500</cx:pt>
          <cx:pt idx="4741">1400</cx:pt>
          <cx:pt idx="4742">1450</cx:pt>
          <cx:pt idx="4743">1750</cx:pt>
          <cx:pt idx="4744">1650</cx:pt>
          <cx:pt idx="4745">1750</cx:pt>
          <cx:pt idx="4746">1600</cx:pt>
          <cx:pt idx="4747">1500</cx:pt>
          <cx:pt idx="4748">1500</cx:pt>
          <cx:pt idx="4749">1650</cx:pt>
          <cx:pt idx="4750">1500</cx:pt>
          <cx:pt idx="4751">1400</cx:pt>
          <cx:pt idx="4752">1450</cx:pt>
          <cx:pt idx="4753">1650</cx:pt>
          <cx:pt idx="4754">1750</cx:pt>
          <cx:pt idx="4755">1750</cx:pt>
          <cx:pt idx="4756">1500</cx:pt>
          <cx:pt idx="4757">1600</cx:pt>
          <cx:pt idx="4758">1600</cx:pt>
          <cx:pt idx="4759">1650</cx:pt>
          <cx:pt idx="4760">1500</cx:pt>
          <cx:pt idx="4761">1450</cx:pt>
          <cx:pt idx="4762">1400</cx:pt>
          <cx:pt idx="4763">1750</cx:pt>
          <cx:pt idx="4764">1600</cx:pt>
          <cx:pt idx="4765">1400</cx:pt>
          <cx:pt idx="4766">1400</cx:pt>
          <cx:pt idx="4767">1400</cx:pt>
          <cx:pt idx="4768">2900</cx:pt>
          <cx:pt idx="4769">2900</cx:pt>
          <cx:pt idx="4770">2900</cx:pt>
          <cx:pt idx="4771">2900</cx:pt>
          <cx:pt idx="4772">1650</cx:pt>
          <cx:pt idx="4773">1500</cx:pt>
          <cx:pt idx="4774">2200</cx:pt>
          <cx:pt idx="4775">1950</cx:pt>
          <cx:pt idx="4776">1850</cx:pt>
          <cx:pt idx="4777">2900</cx:pt>
          <cx:pt idx="4778">2500</cx:pt>
          <cx:pt idx="4779">1350</cx:pt>
          <cx:pt idx="4780">1400</cx:pt>
          <cx:pt idx="4781">1300</cx:pt>
          <cx:pt idx="4782">1750</cx:pt>
          <cx:pt idx="4783">1750</cx:pt>
          <cx:pt idx="4784">1600</cx:pt>
          <cx:pt idx="4785">1450</cx:pt>
          <cx:pt idx="4786">1600</cx:pt>
          <cx:pt idx="4787">1450</cx:pt>
          <cx:pt idx="4788">2250</cx:pt>
          <cx:pt idx="4789">2350</cx:pt>
          <cx:pt idx="4790">1350</cx:pt>
          <cx:pt idx="4791">1300</cx:pt>
          <cx:pt idx="4792">1200</cx:pt>
          <cx:pt idx="4793">1350</cx:pt>
          <cx:pt idx="4794">1300</cx:pt>
          <cx:pt idx="4795">1400</cx:pt>
          <cx:pt idx="4796">2350</cx:pt>
          <cx:pt idx="4797">2250</cx:pt>
          <cx:pt idx="4798">2350</cx:pt>
          <cx:pt idx="4799">3200</cx:pt>
          <cx:pt idx="4800">1400</cx:pt>
          <cx:pt idx="4801">1400</cx:pt>
          <cx:pt idx="4802">2350</cx:pt>
          <cx:pt idx="4803">2500</cx:pt>
          <cx:pt idx="4804">1300</cx:pt>
          <cx:pt idx="4805">1100</cx:pt>
          <cx:pt idx="4806">1200</cx:pt>
          <cx:pt idx="4807">1350</cx:pt>
          <cx:pt idx="4808">1200</cx:pt>
          <cx:pt idx="4809">1600</cx:pt>
          <cx:pt idx="4810">1350</cx:pt>
          <cx:pt idx="4811">1750</cx:pt>
          <cx:pt idx="4812">1750</cx:pt>
          <cx:pt idx="4813">1650</cx:pt>
          <cx:pt idx="4814">1750</cx:pt>
          <cx:pt idx="4815">1350</cx:pt>
          <cx:pt idx="4816">1450</cx:pt>
          <cx:pt idx="4817">1650</cx:pt>
          <cx:pt idx="4818">1650</cx:pt>
          <cx:pt idx="4819">1500</cx:pt>
          <cx:pt idx="4820">1750</cx:pt>
          <cx:pt idx="4821">1850</cx:pt>
          <cx:pt idx="4822">2050</cx:pt>
          <cx:pt idx="4823">1850</cx:pt>
          <cx:pt idx="4824">1950</cx:pt>
          <cx:pt idx="4825">1950</cx:pt>
          <cx:pt idx="4826">1750</cx:pt>
          <cx:pt idx="4827">1750</cx:pt>
          <cx:pt idx="4828">1750</cx:pt>
          <cx:pt idx="4829">2350</cx:pt>
          <cx:pt idx="4830">2350</cx:pt>
          <cx:pt idx="4831">2400</cx:pt>
          <cx:pt idx="4832">1850</cx:pt>
          <cx:pt idx="4833">1650</cx:pt>
          <cx:pt idx="4834">1500</cx:pt>
          <cx:pt idx="4835">1600</cx:pt>
          <cx:pt idx="4836">1100</cx:pt>
          <cx:pt idx="4837">1350</cx:pt>
          <cx:pt idx="4838">1400</cx:pt>
          <cx:pt idx="4839">1600</cx:pt>
          <cx:pt idx="4840">1150</cx:pt>
          <cx:pt idx="4841">1100</cx:pt>
          <cx:pt idx="4842">1350</cx:pt>
          <cx:pt idx="4843">1600</cx:pt>
          <cx:pt idx="4844">1400</cx:pt>
          <cx:pt idx="4845">1950</cx:pt>
          <cx:pt idx="4846">1850</cx:pt>
          <cx:pt idx="4847">2050</cx:pt>
          <cx:pt idx="4848">1650</cx:pt>
          <cx:pt idx="4849">1950</cx:pt>
          <cx:pt idx="4850">1400</cx:pt>
          <cx:pt idx="4851">1850</cx:pt>
          <cx:pt idx="4852">1650</cx:pt>
          <cx:pt idx="4853">1500</cx:pt>
          <cx:pt idx="4854">1500</cx:pt>
          <cx:pt idx="4855">2500</cx:pt>
          <cx:pt idx="4856">2500</cx:pt>
          <cx:pt idx="4857">2350</cx:pt>
          <cx:pt idx="4858">1750</cx:pt>
          <cx:pt idx="4859">1600</cx:pt>
          <cx:pt idx="4860">1750</cx:pt>
          <cx:pt idx="4861">1600</cx:pt>
          <cx:pt idx="4862">1950</cx:pt>
          <cx:pt idx="4863">1650</cx:pt>
          <cx:pt idx="4864">1700</cx:pt>
          <cx:pt idx="4865">1950</cx:pt>
          <cx:pt idx="4866">1750</cx:pt>
          <cx:pt idx="4867">1600</cx:pt>
          <cx:pt idx="4868">1600</cx:pt>
          <cx:pt idx="4869">1950</cx:pt>
          <cx:pt idx="4870">1650</cx:pt>
          <cx:pt idx="4871">1700</cx:pt>
          <cx:pt idx="4872">1600</cx:pt>
          <cx:pt idx="4873">1750</cx:pt>
          <cx:pt idx="4874">1400</cx:pt>
          <cx:pt idx="4875">1450</cx:pt>
          <cx:pt idx="4876">1400</cx:pt>
          <cx:pt idx="4877">1850</cx:pt>
          <cx:pt idx="4878">1950</cx:pt>
          <cx:pt idx="4879">1750</cx:pt>
          <cx:pt idx="4880">1850</cx:pt>
          <cx:pt idx="4881">1850</cx:pt>
          <cx:pt idx="4882">1950</cx:pt>
          <cx:pt idx="4883">1850</cx:pt>
          <cx:pt idx="4884">1850</cx:pt>
          <cx:pt idx="4885">1650</cx:pt>
          <cx:pt idx="4886">2200</cx:pt>
          <cx:pt idx="4887">2050</cx:pt>
          <cx:pt idx="4888">2650</cx:pt>
          <cx:pt idx="4889">3900</cx:pt>
          <cx:pt idx="4890">3900</cx:pt>
          <cx:pt idx="4891">3900</cx:pt>
          <cx:pt idx="4892">1600</cx:pt>
          <cx:pt idx="4893">1450</cx:pt>
          <cx:pt idx="4894">2050</cx:pt>
          <cx:pt idx="4895">1950</cx:pt>
          <cx:pt idx="4896">1950</cx:pt>
          <cx:pt idx="4897">1950</cx:pt>
          <cx:pt idx="4898">1850</cx:pt>
          <cx:pt idx="4899">2050</cx:pt>
          <cx:pt idx="4900">1950</cx:pt>
          <cx:pt idx="4901">1850</cx:pt>
          <cx:pt idx="4902">1950</cx:pt>
          <cx:pt idx="4903">1950</cx:pt>
          <cx:pt idx="4904">2050</cx:pt>
          <cx:pt idx="4905">1950</cx:pt>
          <cx:pt idx="4906">1850</cx:pt>
          <cx:pt idx="4907">1950</cx:pt>
          <cx:pt idx="4908">1950</cx:pt>
          <cx:pt idx="4909">1950</cx:pt>
          <cx:pt idx="4910">1850</cx:pt>
          <cx:pt idx="4911">1850</cx:pt>
          <cx:pt idx="4912">2050</cx:pt>
          <cx:pt idx="4913">1600</cx:pt>
          <cx:pt idx="4914">2350</cx:pt>
          <cx:pt idx="4915">2650</cx:pt>
          <cx:pt idx="4916">1950</cx:pt>
          <cx:pt idx="4917">1750</cx:pt>
          <cx:pt idx="4918">1950</cx:pt>
          <cx:pt idx="4919">1650</cx:pt>
          <cx:pt idx="4920">1850</cx:pt>
          <cx:pt idx="4921">2200</cx:pt>
          <cx:pt idx="4922">1750</cx:pt>
          <cx:pt idx="4923">2200</cx:pt>
          <cx:pt idx="4924">2200</cx:pt>
          <cx:pt idx="4925">2200</cx:pt>
          <cx:pt idx="4926">3500</cx:pt>
          <cx:pt idx="4927">2350</cx:pt>
          <cx:pt idx="4928">2350</cx:pt>
          <cx:pt idx="4929">1500</cx:pt>
          <cx:pt idx="4930">1750</cx:pt>
          <cx:pt idx="4931">1650</cx:pt>
          <cx:pt idx="4932">1850</cx:pt>
          <cx:pt idx="4933">1650</cx:pt>
          <cx:pt idx="4934">1850</cx:pt>
          <cx:pt idx="4935">1750</cx:pt>
          <cx:pt idx="4936">1850</cx:pt>
          <cx:pt idx="4937">1850</cx:pt>
          <cx:pt idx="4938">1850</cx:pt>
          <cx:pt idx="4939">2050</cx:pt>
          <cx:pt idx="4940">1850</cx:pt>
          <cx:pt idx="4941">1950</cx:pt>
          <cx:pt idx="4942">2350</cx:pt>
          <cx:pt idx="4943">1950</cx:pt>
          <cx:pt idx="4944">1850</cx:pt>
          <cx:pt idx="4945">1450</cx:pt>
          <cx:pt idx="4946">2000</cx:pt>
          <cx:pt idx="4947">1400</cx:pt>
          <cx:pt idx="4948">1400</cx:pt>
          <cx:pt idx="4949">1900</cx:pt>
          <cx:pt idx="4950">1350</cx:pt>
          <cx:pt idx="4951">1450</cx:pt>
          <cx:pt idx="4952">1450</cx:pt>
          <cx:pt idx="4953">1400</cx:pt>
          <cx:pt idx="4954">1350</cx:pt>
          <cx:pt idx="4955">1500</cx:pt>
          <cx:pt idx="4956">1750</cx:pt>
          <cx:pt idx="4957">1500</cx:pt>
          <cx:pt idx="4958">2500</cx:pt>
          <cx:pt idx="4959">1950</cx:pt>
          <cx:pt idx="4960">1500</cx:pt>
          <cx:pt idx="4961">1750</cx:pt>
          <cx:pt idx="4962">1400</cx:pt>
          <cx:pt idx="4963">1750</cx:pt>
          <cx:pt idx="4964">1950</cx:pt>
          <cx:pt idx="4965">1950</cx:pt>
          <cx:pt idx="4966">1950</cx:pt>
          <cx:pt idx="4967">1950</cx:pt>
          <cx:pt idx="4968">2350</cx:pt>
          <cx:pt idx="4969">1850</cx:pt>
          <cx:pt idx="4970">2050</cx:pt>
          <cx:pt idx="4971">1750</cx:pt>
          <cx:pt idx="4972">1650</cx:pt>
          <cx:pt idx="4973">1950</cx:pt>
          <cx:pt idx="4974">2050</cx:pt>
          <cx:pt idx="4975">2050</cx:pt>
          <cx:pt idx="4976">1450</cx:pt>
          <cx:pt idx="4977">1750</cx:pt>
          <cx:pt idx="4978">1400</cx:pt>
          <cx:pt idx="4979">1750</cx:pt>
          <cx:pt idx="4980">1750</cx:pt>
          <cx:pt idx="4981">1950</cx:pt>
          <cx:pt idx="4982">1950</cx:pt>
          <cx:pt idx="4983">2050</cx:pt>
          <cx:pt idx="4984">1950</cx:pt>
          <cx:pt idx="4985">1950</cx:pt>
          <cx:pt idx="4986">2050</cx:pt>
          <cx:pt idx="4987">1950</cx:pt>
          <cx:pt idx="4988">1950</cx:pt>
          <cx:pt idx="4989">1850</cx:pt>
          <cx:pt idx="4990">2050</cx:pt>
          <cx:pt idx="4991">1950</cx:pt>
          <cx:pt idx="4992">2350</cx:pt>
          <cx:pt idx="4993">2050</cx:pt>
          <cx:pt idx="4994">1450</cx:pt>
          <cx:pt idx="4995">1750</cx:pt>
          <cx:pt idx="4996">1400</cx:pt>
          <cx:pt idx="4997">1400</cx:pt>
          <cx:pt idx="4998">1750</cx:pt>
          <cx:pt idx="4999">1450</cx:pt>
          <cx:pt idx="5000">1750</cx:pt>
          <cx:pt idx="5001">1400</cx:pt>
          <cx:pt idx="5002">1400</cx:pt>
          <cx:pt idx="5003">1750</cx:pt>
          <cx:pt idx="5004">1450</cx:pt>
          <cx:pt idx="5005">1750</cx:pt>
          <cx:pt idx="5006">1400</cx:pt>
          <cx:pt idx="5007">1400</cx:pt>
          <cx:pt idx="5008">1750</cx:pt>
          <cx:pt idx="5009">1500</cx:pt>
          <cx:pt idx="5010">1750</cx:pt>
          <cx:pt idx="5011">1650</cx:pt>
          <cx:pt idx="5012">1750</cx:pt>
          <cx:pt idx="5013">1500</cx:pt>
          <cx:pt idx="5014">1850</cx:pt>
          <cx:pt idx="5015">1750</cx:pt>
          <cx:pt idx="5016">1750</cx:pt>
          <cx:pt idx="5017">1450</cx:pt>
          <cx:pt idx="5018">1300</cx:pt>
          <cx:pt idx="5019">1300</cx:pt>
          <cx:pt idx="5020">1450</cx:pt>
          <cx:pt idx="5021">1750</cx:pt>
          <cx:pt idx="5022">1400</cx:pt>
          <cx:pt idx="5023">1750</cx:pt>
          <cx:pt idx="5024">2050</cx:pt>
          <cx:pt idx="5025">2050</cx:pt>
          <cx:pt idx="5026">1950</cx:pt>
          <cx:pt idx="5027">2500</cx:pt>
          <cx:pt idx="5028">1950</cx:pt>
          <cx:pt idx="5029">2050</cx:pt>
          <cx:pt idx="5030">2350</cx:pt>
          <cx:pt idx="5031">2700</cx:pt>
          <cx:pt idx="5032">2700</cx:pt>
          <cx:pt idx="5033">2150</cx:pt>
          <cx:pt idx="5034">2350</cx:pt>
          <cx:pt idx="5035">2250</cx:pt>
          <cx:pt idx="5036">2350</cx:pt>
          <cx:pt idx="5037">2500</cx:pt>
          <cx:pt idx="5038">2200</cx:pt>
          <cx:pt idx="5039">2500</cx:pt>
          <cx:pt idx="5040">2500</cx:pt>
          <cx:pt idx="5041">2150</cx:pt>
          <cx:pt idx="5042">2050</cx:pt>
          <cx:pt idx="5043">2350</cx:pt>
          <cx:pt idx="5044">2350</cx:pt>
          <cx:pt idx="5045">2050</cx:pt>
          <cx:pt idx="5046">2700</cx:pt>
          <cx:pt idx="5047">2350</cx:pt>
          <cx:pt idx="5048">1850</cx:pt>
          <cx:pt idx="5049">1850</cx:pt>
          <cx:pt idx="5050">1950</cx:pt>
          <cx:pt idx="5051">1350</cx:pt>
          <cx:pt idx="5052">1250</cx:pt>
          <cx:pt idx="5053">2200</cx:pt>
          <cx:pt idx="5054">2500</cx:pt>
          <cx:pt idx="5055">2050</cx:pt>
          <cx:pt idx="5056">2500</cx:pt>
          <cx:pt idx="5057">2500</cx:pt>
          <cx:pt idx="5058">2150</cx:pt>
          <cx:pt idx="5059">2050</cx:pt>
          <cx:pt idx="5060">2200</cx:pt>
          <cx:pt idx="5061">2350</cx:pt>
          <cx:pt idx="5062">2350</cx:pt>
          <cx:pt idx="5063">2700</cx:pt>
          <cx:pt idx="5064">2050</cx:pt>
          <cx:pt idx="5065">2050</cx:pt>
          <cx:pt idx="5066">2500</cx:pt>
          <cx:pt idx="5067">2700</cx:pt>
          <cx:pt idx="5068">2150</cx:pt>
          <cx:pt idx="5069">2500</cx:pt>
          <cx:pt idx="5070">2500</cx:pt>
          <cx:pt idx="5071">2350</cx:pt>
          <cx:pt idx="5072">2500</cx:pt>
          <cx:pt idx="5073">2500</cx:pt>
          <cx:pt idx="5074">2250</cx:pt>
          <cx:pt idx="5075">2350</cx:pt>
          <cx:pt idx="5076">2350</cx:pt>
          <cx:pt idx="5077">2700</cx:pt>
          <cx:pt idx="5078">2250</cx:pt>
          <cx:pt idx="5079">1850</cx:pt>
          <cx:pt idx="5080">2200</cx:pt>
          <cx:pt idx="5081">1850</cx:pt>
          <cx:pt idx="5082">2050</cx:pt>
          <cx:pt idx="5083">1750</cx:pt>
          <cx:pt idx="5084">2050</cx:pt>
          <cx:pt idx="5085">1650</cx:pt>
          <cx:pt idx="5086">1950</cx:pt>
          <cx:pt idx="5087">2700</cx:pt>
          <cx:pt idx="5088">2050</cx:pt>
          <cx:pt idx="5089">2700</cx:pt>
          <cx:pt idx="5090">1750</cx:pt>
          <cx:pt idx="5091">2200</cx:pt>
          <cx:pt idx="5092">1650</cx:pt>
          <cx:pt idx="5093">1950</cx:pt>
          <cx:pt idx="5094">1650</cx:pt>
          <cx:pt idx="5095">1950</cx:pt>
          <cx:pt idx="5096">1600</cx:pt>
          <cx:pt idx="5097">1950</cx:pt>
          <cx:pt idx="5098">1250</cx:pt>
          <cx:pt idx="5099">1050</cx:pt>
          <cx:pt idx="5100">1300</cx:pt>
          <cx:pt idx="5101">1050</cx:pt>
          <cx:pt idx="5102">900</cx:pt>
          <cx:pt idx="5103">750</cx:pt>
          <cx:pt idx="5104">1950</cx:pt>
          <cx:pt idx="5105">2200</cx:pt>
          <cx:pt idx="5106">1650</cx:pt>
          <cx:pt idx="5107">2200</cx:pt>
          <cx:pt idx="5108">1750</cx:pt>
          <cx:pt idx="5109">2050</cx:pt>
          <cx:pt idx="5110">1950</cx:pt>
          <cx:pt idx="5111">2200</cx:pt>
          <cx:pt idx="5112">1650</cx:pt>
          <cx:pt idx="5113">2050</cx:pt>
          <cx:pt idx="5114">1750</cx:pt>
          <cx:pt idx="5115">2050</cx:pt>
          <cx:pt idx="5116">1050</cx:pt>
          <cx:pt idx="5117">2700</cx:pt>
          <cx:pt idx="5118">2700</cx:pt>
          <cx:pt idx="5119">2400</cx:pt>
          <cx:pt idx="5120">2700</cx:pt>
          <cx:pt idx="5121">2900</cx:pt>
          <cx:pt idx="5122">2700</cx:pt>
          <cx:pt idx="5123">2350</cx:pt>
          <cx:pt idx="5124">2500</cx:pt>
          <cx:pt idx="5125">2700</cx:pt>
          <cx:pt idx="5126">2400</cx:pt>
          <cx:pt idx="5127">2350</cx:pt>
          <cx:pt idx="5128">2350</cx:pt>
          <cx:pt idx="5129">2500</cx:pt>
          <cx:pt idx="5130">2500</cx:pt>
          <cx:pt idx="5131">2900</cx:pt>
          <cx:pt idx="5132">2250</cx:pt>
          <cx:pt idx="5133">2250</cx:pt>
          <cx:pt idx="5134">2400</cx:pt>
          <cx:pt idx="5135">2700</cx:pt>
          <cx:pt idx="5136">2400</cx:pt>
          <cx:pt idx="5137">3200</cx:pt>
          <cx:pt idx="5138">2700</cx:pt>
          <cx:pt idx="5139">2400</cx:pt>
          <cx:pt idx="5140">2900</cx:pt>
          <cx:pt idx="5141">2250</cx:pt>
          <cx:pt idx="5142">2350</cx:pt>
          <cx:pt idx="5143">2350</cx:pt>
          <cx:pt idx="5144">2250</cx:pt>
          <cx:pt idx="5145">2000</cx:pt>
          <cx:pt idx="5146">2250</cx:pt>
          <cx:pt idx="5147">1650</cx:pt>
          <cx:pt idx="5148">1650</cx:pt>
          <cx:pt idx="5149">2000</cx:pt>
          <cx:pt idx="5150">1500</cx:pt>
          <cx:pt idx="5151">2250</cx:pt>
          <cx:pt idx="5152">1650</cx:pt>
          <cx:pt idx="5153">2000</cx:pt>
          <cx:pt idx="5154">1500</cx:pt>
          <cx:pt idx="5155">1650</cx:pt>
          <cx:pt idx="5156">2250</cx:pt>
          <cx:pt idx="5157">1650</cx:pt>
          <cx:pt idx="5158">1450</cx:pt>
          <cx:pt idx="5159">2000</cx:pt>
          <cx:pt idx="5160">1500</cx:pt>
          <cx:pt idx="5161">2250</cx:pt>
          <cx:pt idx="5162">1650</cx:pt>
          <cx:pt idx="5163">2500</cx:pt>
          <cx:pt idx="5164">2250</cx:pt>
          <cx:pt idx="5165">1650</cx:pt>
          <cx:pt idx="5166">2050</cx:pt>
          <cx:pt idx="5167">2050</cx:pt>
          <cx:pt idx="5168">1650</cx:pt>
          <cx:pt idx="5169">2250</cx:pt>
          <cx:pt idx="5170">1650</cx:pt>
          <cx:pt idx="5171">2900</cx:pt>
          <cx:pt idx="5172">2900</cx:pt>
          <cx:pt idx="5173">2700</cx:pt>
          <cx:pt idx="5174">3200</cx:pt>
          <cx:pt idx="5175">1600</cx:pt>
          <cx:pt idx="5176">1650</cx:pt>
          <cx:pt idx="5177">1650</cx:pt>
          <cx:pt idx="5178">1650</cx:pt>
          <cx:pt idx="5179">1400</cx:pt>
          <cx:pt idx="5180">1650</cx:pt>
          <cx:pt idx="5181">1650</cx:pt>
          <cx:pt idx="5182">1450</cx:pt>
          <cx:pt idx="5183">3200</cx:pt>
          <cx:pt idx="5184">3200</cx:pt>
          <cx:pt idx="5185">3900</cx:pt>
          <cx:pt idx="5186">3200</cx:pt>
          <cx:pt idx="5187">3200</cx:pt>
          <cx:pt idx="5188">2700</cx:pt>
          <cx:pt idx="5189">2350</cx:pt>
          <cx:pt idx="5190">2900</cx:pt>
          <cx:pt idx="5191">2900</cx:pt>
          <cx:pt idx="5192">2700</cx:pt>
          <cx:pt idx="5193">3200</cx:pt>
          <cx:pt idx="5194">2200</cx:pt>
          <cx:pt idx="5195">2500</cx:pt>
          <cx:pt idx="5196">2700</cx:pt>
          <cx:pt idx="5197">2700</cx:pt>
          <cx:pt idx="5198">2700</cx:pt>
          <cx:pt idx="5199">2500</cx:pt>
          <cx:pt idx="5200">2900</cx:pt>
          <cx:pt idx="5201">2900</cx:pt>
          <cx:pt idx="5202">2700</cx:pt>
          <cx:pt idx="5203">3500</cx:pt>
          <cx:pt idx="5204">2350</cx:pt>
          <cx:pt idx="5205">2700</cx:pt>
          <cx:pt idx="5206">2700</cx:pt>
          <cx:pt idx="5207">2900</cx:pt>
          <cx:pt idx="5208">2900</cx:pt>
          <cx:pt idx="5209">3200</cx:pt>
          <cx:pt idx="5210">2900</cx:pt>
          <cx:pt idx="5211">3200</cx:pt>
          <cx:pt idx="5212">3500</cx:pt>
          <cx:pt idx="5213">1950</cx:pt>
          <cx:pt idx="5214">1850</cx:pt>
          <cx:pt idx="5215">1950</cx:pt>
          <cx:pt idx="5216">1950</cx:pt>
          <cx:pt idx="5217">1850</cx:pt>
          <cx:pt idx="5218">1650</cx:pt>
          <cx:pt idx="5219">1600</cx:pt>
          <cx:pt idx="5220">1750</cx:pt>
          <cx:pt idx="5221">1600</cx:pt>
          <cx:pt idx="5222">1350</cx:pt>
          <cx:pt idx="5223">2100</cx:pt>
          <cx:pt idx="5224">1650</cx:pt>
          <cx:pt idx="5225">1750</cx:pt>
          <cx:pt idx="5226">1300</cx:pt>
          <cx:pt idx="5227">1900</cx:pt>
          <cx:pt idx="5228">1150</cx:pt>
          <cx:pt idx="5229">1150</cx:pt>
          <cx:pt idx="5230">1700</cx:pt>
          <cx:pt idx="5231">1650</cx:pt>
          <cx:pt idx="5232">1650</cx:pt>
          <cx:pt idx="5233">1500</cx:pt>
          <cx:pt idx="5234">1500</cx:pt>
          <cx:pt idx="5235">1850</cx:pt>
          <cx:pt idx="5236">1650</cx:pt>
          <cx:pt idx="5237">2700</cx:pt>
          <cx:pt idx="5238">2350</cx:pt>
          <cx:pt idx="5239">2700</cx:pt>
          <cx:pt idx="5240">2700</cx:pt>
          <cx:pt idx="5241">2700</cx:pt>
          <cx:pt idx="5242">3200</cx:pt>
          <cx:pt idx="5243">2500</cx:pt>
          <cx:pt idx="5244">2200</cx:pt>
          <cx:pt idx="5245">2350</cx:pt>
          <cx:pt idx="5246">2700</cx:pt>
          <cx:pt idx="5247">2700</cx:pt>
          <cx:pt idx="5248">2900</cx:pt>
          <cx:pt idx="5249">2900</cx:pt>
          <cx:pt idx="5250">3200</cx:pt>
          <cx:pt idx="5251">3500</cx:pt>
          <cx:pt idx="5252">2350</cx:pt>
          <cx:pt idx="5253">2900</cx:pt>
          <cx:pt idx="5254">2900</cx:pt>
          <cx:pt idx="5255">3200</cx:pt>
          <cx:pt idx="5256">2350</cx:pt>
          <cx:pt idx="5257">2900</cx:pt>
          <cx:pt idx="5258">2900</cx:pt>
          <cx:pt idx="5259">3200</cx:pt>
          <cx:pt idx="5260">2900</cx:pt>
          <cx:pt idx="5261">1950</cx:pt>
          <cx:pt idx="5262">1650</cx:pt>
          <cx:pt idx="5263">1950</cx:pt>
          <cx:pt idx="5264">2200</cx:pt>
          <cx:pt idx="5265">2200</cx:pt>
          <cx:pt idx="5266">2250</cx:pt>
          <cx:pt idx="5267">1650</cx:pt>
          <cx:pt idx="5268">2000</cx:pt>
          <cx:pt idx="5269">1500</cx:pt>
          <cx:pt idx="5270">2500</cx:pt>
          <cx:pt idx="5271">2500</cx:pt>
          <cx:pt idx="5272">2900</cx:pt>
          <cx:pt idx="5273">1650</cx:pt>
          <cx:pt idx="5274">2250</cx:pt>
          <cx:pt idx="5275">1650</cx:pt>
          <cx:pt idx="5276">2050</cx:pt>
          <cx:pt idx="5277">2050</cx:pt>
          <cx:pt idx="5278">1450</cx:pt>
          <cx:pt idx="5279">2000</cx:pt>
          <cx:pt idx="5280">1500</cx:pt>
          <cx:pt idx="5281">1750</cx:pt>
          <cx:pt idx="5282">2250</cx:pt>
          <cx:pt idx="5283">2000</cx:pt>
          <cx:pt idx="5284">1600</cx:pt>
          <cx:pt idx="5285">1400</cx:pt>
          <cx:pt idx="5286">2100</cx:pt>
          <cx:pt idx="5287">1950</cx:pt>
          <cx:pt idx="5288">1950</cx:pt>
          <cx:pt idx="5289">2200</cx:pt>
          <cx:pt idx="5290">2200</cx:pt>
          <cx:pt idx="5291">1600</cx:pt>
          <cx:pt idx="5292">1750</cx:pt>
          <cx:pt idx="5293">1500</cx:pt>
          <cx:pt idx="5294">1750</cx:pt>
          <cx:pt idx="5295">1600</cx:pt>
          <cx:pt idx="5296">2250</cx:pt>
          <cx:pt idx="5297">1600</cx:pt>
          <cx:pt idx="5298">2250</cx:pt>
          <cx:pt idx="5299">1400</cx:pt>
          <cx:pt idx="5300">1400</cx:pt>
          <cx:pt idx="5301">2000</cx:pt>
          <cx:pt idx="5302">2100</cx:pt>
          <cx:pt idx="5303">1950</cx:pt>
          <cx:pt idx="5304">2900</cx:pt>
          <cx:pt idx="5305">2900</cx:pt>
          <cx:pt idx="5306">3500</cx:pt>
          <cx:pt idx="5307">2500</cx:pt>
          <cx:pt idx="5308">3200</cx:pt>
          <cx:pt idx="5309">2900</cx:pt>
          <cx:pt idx="5310">3200</cx:pt>
          <cx:pt idx="5311">3200</cx:pt>
          <cx:pt idx="5312">3900</cx:pt>
          <cx:pt idx="5313">3200</cx:pt>
          <cx:pt idx="5314">3200</cx:pt>
          <cx:pt idx="5315">3000</cx:pt>
          <cx:pt idx="5316">2700</cx:pt>
          <cx:pt idx="5317">2700</cx:pt>
          <cx:pt idx="5318">3200</cx:pt>
          <cx:pt idx="5319">1750</cx:pt>
          <cx:pt idx="5320">1850</cx:pt>
          <cx:pt idx="5321">1450</cx:pt>
          <cx:pt idx="5322">1850</cx:pt>
          <cx:pt idx="5323">2050</cx:pt>
          <cx:pt idx="5324">1650</cx:pt>
          <cx:pt idx="5325">2050</cx:pt>
          <cx:pt idx="5326">2700</cx:pt>
          <cx:pt idx="5327">2900</cx:pt>
          <cx:pt idx="5328">3200</cx:pt>
          <cx:pt idx="5329">3200</cx:pt>
          <cx:pt idx="5330">2700</cx:pt>
          <cx:pt idx="5331">2350</cx:pt>
          <cx:pt idx="5332">2500</cx:pt>
          <cx:pt idx="5333">2700</cx:pt>
          <cx:pt idx="5334">1950</cx:pt>
          <cx:pt idx="5335">1850</cx:pt>
          <cx:pt idx="5336">2050</cx:pt>
          <cx:pt idx="5337">1950</cx:pt>
          <cx:pt idx="5338">1750</cx:pt>
          <cx:pt idx="5339">1650</cx:pt>
          <cx:pt idx="5340">1650</cx:pt>
          <cx:pt idx="5341">2200</cx:pt>
          <cx:pt idx="5342">2700</cx:pt>
          <cx:pt idx="5343">3200</cx:pt>
          <cx:pt idx="5344">3200</cx:pt>
          <cx:pt idx="5345">2350</cx:pt>
          <cx:pt idx="5346">2700</cx:pt>
          <cx:pt idx="5347">2350</cx:pt>
          <cx:pt idx="5348">2350</cx:pt>
          <cx:pt idx="5349">2500</cx:pt>
          <cx:pt idx="5350">3200</cx:pt>
          <cx:pt idx="5351">3200</cx:pt>
          <cx:pt idx="5352">2350</cx:pt>
          <cx:pt idx="5353">2500</cx:pt>
          <cx:pt idx="5354">2200</cx:pt>
          <cx:pt idx="5355">2500</cx:pt>
          <cx:pt idx="5356">3200</cx:pt>
          <cx:pt idx="5357">3200</cx:pt>
          <cx:pt idx="5358">2700</cx:pt>
          <cx:pt idx="5359">1400</cx:pt>
          <cx:pt idx="5360">1150</cx:pt>
          <cx:pt idx="5361">1250</cx:pt>
          <cx:pt idx="5362">1400</cx:pt>
          <cx:pt idx="5363">1100</cx:pt>
          <cx:pt idx="5364">1400</cx:pt>
          <cx:pt idx="5365">1150</cx:pt>
          <cx:pt idx="5366">1250</cx:pt>
          <cx:pt idx="5367">1400</cx:pt>
          <cx:pt idx="5368">1250</cx:pt>
          <cx:pt idx="5369">1400</cx:pt>
          <cx:pt idx="5370">2900</cx:pt>
          <cx:pt idx="5371">2350</cx:pt>
          <cx:pt idx="5372">2700</cx:pt>
          <cx:pt idx="5373">2900</cx:pt>
          <cx:pt idx="5374">2500</cx:pt>
          <cx:pt idx="5375">2050</cx:pt>
          <cx:pt idx="5376">2200</cx:pt>
          <cx:pt idx="5377">2200</cx:pt>
          <cx:pt idx="5378">2350</cx:pt>
          <cx:pt idx="5379">2700</cx:pt>
          <cx:pt idx="5380">2700</cx:pt>
          <cx:pt idx="5381">2900</cx:pt>
          <cx:pt idx="5382">3200</cx:pt>
          <cx:pt idx="5383">3200</cx:pt>
          <cx:pt idx="5384">2500</cx:pt>
          <cx:pt idx="5385">2200</cx:pt>
          <cx:pt idx="5386">2500</cx:pt>
          <cx:pt idx="5387">2700</cx:pt>
          <cx:pt idx="5388">2500</cx:pt>
          <cx:pt idx="5389">2500</cx:pt>
          <cx:pt idx="5390">2900</cx:pt>
          <cx:pt idx="5391">2500</cx:pt>
          <cx:pt idx="5392">2350</cx:pt>
          <cx:pt idx="5393">2350</cx:pt>
          <cx:pt idx="5394">2700</cx:pt>
          <cx:pt idx="5395">3200</cx:pt>
          <cx:pt idx="5396">3200</cx:pt>
          <cx:pt idx="5397">2500</cx:pt>
          <cx:pt idx="5398">2500</cx:pt>
          <cx:pt idx="5399">2700</cx:pt>
          <cx:pt idx="5400">1450</cx:pt>
          <cx:pt idx="5401">1450</cx:pt>
          <cx:pt idx="5402">1850</cx:pt>
          <cx:pt idx="5403">2700</cx:pt>
          <cx:pt idx="5404">1850</cx:pt>
          <cx:pt idx="5405">1650</cx:pt>
          <cx:pt idx="5406">1600</cx:pt>
          <cx:pt idx="5407">1850</cx:pt>
          <cx:pt idx="5408">1450</cx:pt>
          <cx:pt idx="5409">2050</cx:pt>
          <cx:pt idx="5410">1750</cx:pt>
          <cx:pt idx="5411">1950</cx:pt>
          <cx:pt idx="5412">1600</cx:pt>
          <cx:pt idx="5413">1500</cx:pt>
          <cx:pt idx="5414">1450</cx:pt>
          <cx:pt idx="5415">1850</cx:pt>
          <cx:pt idx="5416">2050</cx:pt>
          <cx:pt idx="5417">1600</cx:pt>
          <cx:pt idx="5418">1600</cx:pt>
          <cx:pt idx="5419">1950</cx:pt>
          <cx:pt idx="5420">1750</cx:pt>
          <cx:pt idx="5421">1750</cx:pt>
          <cx:pt idx="5422">1450</cx:pt>
          <cx:pt idx="5423">1750</cx:pt>
          <cx:pt idx="5424">1650</cx:pt>
          <cx:pt idx="5425">1850</cx:pt>
          <cx:pt idx="5426">1600</cx:pt>
          <cx:pt idx="5427">1400</cx:pt>
          <cx:pt idx="5428">1600</cx:pt>
          <cx:pt idx="5429">1850</cx:pt>
          <cx:pt idx="5430">1950</cx:pt>
          <cx:pt idx="5431">1850</cx:pt>
          <cx:pt idx="5432">1850</cx:pt>
          <cx:pt idx="5433">1850</cx:pt>
          <cx:pt idx="5434">1950</cx:pt>
          <cx:pt idx="5435">2500</cx:pt>
          <cx:pt idx="5436">1950</cx:pt>
          <cx:pt idx="5437">2050</cx:pt>
          <cx:pt idx="5438">2350</cx:pt>
          <cx:pt idx="5439">2700</cx:pt>
          <cx:pt idx="5440">2700</cx:pt>
          <cx:pt idx="5441">2150</cx:pt>
          <cx:pt idx="5442">2350</cx:pt>
          <cx:pt idx="5443">2250</cx:pt>
          <cx:pt idx="5444">2350</cx:pt>
          <cx:pt idx="5445">2500</cx:pt>
          <cx:pt idx="5446">2200</cx:pt>
          <cx:pt idx="5447">2500</cx:pt>
          <cx:pt idx="5448">2500</cx:pt>
          <cx:pt idx="5449">2150</cx:pt>
          <cx:pt idx="5450">2050</cx:pt>
          <cx:pt idx="5451">2350</cx:pt>
          <cx:pt idx="5452">2350</cx:pt>
          <cx:pt idx="5453">2050</cx:pt>
          <cx:pt idx="5454">2700</cx:pt>
          <cx:pt idx="5455">2350</cx:pt>
          <cx:pt idx="5456">2200</cx:pt>
          <cx:pt idx="5457">2500</cx:pt>
          <cx:pt idx="5458">2050</cx:pt>
          <cx:pt idx="5459">2500</cx:pt>
          <cx:pt idx="5460">2500</cx:pt>
          <cx:pt idx="5461">2150</cx:pt>
          <cx:pt idx="5462">2050</cx:pt>
          <cx:pt idx="5463">2200</cx:pt>
          <cx:pt idx="5464">2350</cx:pt>
          <cx:pt idx="5465">2350</cx:pt>
          <cx:pt idx="5466">2700</cx:pt>
          <cx:pt idx="5467">2050</cx:pt>
          <cx:pt idx="5468">2050</cx:pt>
          <cx:pt idx="5469">2500</cx:pt>
          <cx:pt idx="5470">2700</cx:pt>
          <cx:pt idx="5471">2150</cx:pt>
          <cx:pt idx="5472">2500</cx:pt>
          <cx:pt idx="5473">2500</cx:pt>
          <cx:pt idx="5474">2350</cx:pt>
          <cx:pt idx="5475">2500</cx:pt>
          <cx:pt idx="5476">2500</cx:pt>
          <cx:pt idx="5477">2250</cx:pt>
          <cx:pt idx="5478">2350</cx:pt>
          <cx:pt idx="5479">2350</cx:pt>
          <cx:pt idx="5480">2700</cx:pt>
          <cx:pt idx="5481">2250</cx:pt>
          <cx:pt idx="5482">2700</cx:pt>
          <cx:pt idx="5483">2050</cx:pt>
          <cx:pt idx="5484">2700</cx:pt>
          <cx:pt idx="5485">1850</cx:pt>
          <cx:pt idx="5486">2200</cx:pt>
          <cx:pt idx="5487">1850</cx:pt>
          <cx:pt idx="5488">2050</cx:pt>
          <cx:pt idx="5489">1750</cx:pt>
          <cx:pt idx="5490">2050</cx:pt>
          <cx:pt idx="5491">1650</cx:pt>
          <cx:pt idx="5492">1950</cx:pt>
          <cx:pt idx="5493">1750</cx:pt>
          <cx:pt idx="5494">2200</cx:pt>
          <cx:pt idx="5495">1650</cx:pt>
          <cx:pt idx="5496">1950</cx:pt>
          <cx:pt idx="5497">1650</cx:pt>
          <cx:pt idx="5498">1950</cx:pt>
          <cx:pt idx="5499">1600</cx:pt>
          <cx:pt idx="5500">1950</cx:pt>
          <cx:pt idx="5501">1850</cx:pt>
          <cx:pt idx="5502">2050</cx:pt>
          <cx:pt idx="5503">1750</cx:pt>
          <cx:pt idx="5504">1650</cx:pt>
          <cx:pt idx="5505">1950</cx:pt>
          <cx:pt idx="5506">2050</cx:pt>
          <cx:pt idx="5507">2050</cx:pt>
          <cx:pt idx="5508">1950</cx:pt>
          <cx:pt idx="5509">2200</cx:pt>
          <cx:pt idx="5510">1650</cx:pt>
          <cx:pt idx="5511">2200</cx:pt>
          <cx:pt idx="5512">1750</cx:pt>
          <cx:pt idx="5513">2050</cx:pt>
          <cx:pt idx="5514">1950</cx:pt>
          <cx:pt idx="5515">2200</cx:pt>
          <cx:pt idx="5516">1650</cx:pt>
          <cx:pt idx="5517">2050</cx:pt>
          <cx:pt idx="5518">1750</cx:pt>
          <cx:pt idx="5519">2050</cx:pt>
          <cx:pt idx="5520">2700</cx:pt>
          <cx:pt idx="5521">2700</cx:pt>
          <cx:pt idx="5522">2400</cx:pt>
          <cx:pt idx="5523">2700</cx:pt>
          <cx:pt idx="5524">2900</cx:pt>
          <cx:pt idx="5525">2700</cx:pt>
          <cx:pt idx="5526">2350</cx:pt>
          <cx:pt idx="5527">2500</cx:pt>
          <cx:pt idx="5528">2700</cx:pt>
          <cx:pt idx="5529">2400</cx:pt>
          <cx:pt idx="5530">2350</cx:pt>
          <cx:pt idx="5531">2350</cx:pt>
          <cx:pt idx="5532">2500</cx:pt>
          <cx:pt idx="5533">2500</cx:pt>
          <cx:pt idx="5534">2900</cx:pt>
          <cx:pt idx="5535">2250</cx:pt>
          <cx:pt idx="5536">2250</cx:pt>
          <cx:pt idx="5537">2400</cx:pt>
          <cx:pt idx="5538">2700</cx:pt>
          <cx:pt idx="5539">2400</cx:pt>
          <cx:pt idx="5540">3200</cx:pt>
          <cx:pt idx="5541">2700</cx:pt>
          <cx:pt idx="5542">2400</cx:pt>
          <cx:pt idx="5543">2900</cx:pt>
          <cx:pt idx="5544">2250</cx:pt>
          <cx:pt idx="5545">1500</cx:pt>
          <cx:pt idx="5546">1500</cx:pt>
          <cx:pt idx="5547">1350</cx:pt>
          <cx:pt idx="5548">1400</cx:pt>
          <cx:pt idx="5549">1350</cx:pt>
          <cx:pt idx="5550">1050</cx:pt>
          <cx:pt idx="5551">1250</cx:pt>
          <cx:pt idx="5552">1300</cx:pt>
          <cx:pt idx="5553">1300</cx:pt>
          <cx:pt idx="5554">1200</cx:pt>
          <cx:pt idx="5555">1300</cx:pt>
          <cx:pt idx="5556">750</cx:pt>
          <cx:pt idx="5557">850</cx:pt>
          <cx:pt idx="5558">1350</cx:pt>
          <cx:pt idx="5559">1250</cx:pt>
          <cx:pt idx="5560">1450</cx:pt>
          <cx:pt idx="5561">1500</cx:pt>
          <cx:pt idx="5562">1500</cx:pt>
          <cx:pt idx="5563">1400</cx:pt>
          <cx:pt idx="5564">1400</cx:pt>
          <cx:pt idx="5565">1450</cx:pt>
          <cx:pt idx="5566">1350</cx:pt>
          <cx:pt idx="5567">1300</cx:pt>
          <cx:pt idx="5568">1250</cx:pt>
          <cx:pt idx="5569">1050</cx:pt>
          <cx:pt idx="5570">1150</cx:pt>
          <cx:pt idx="5571">1300</cx:pt>
          <cx:pt idx="5572">1750</cx:pt>
          <cx:pt idx="5573">1750</cx:pt>
          <cx:pt idx="5574">1650</cx:pt>
          <cx:pt idx="5575">1750</cx:pt>
          <cx:pt idx="5576">1750</cx:pt>
          <cx:pt idx="5577">1850</cx:pt>
          <cx:pt idx="5578">1400</cx:pt>
          <cx:pt idx="5579">1500</cx:pt>
          <cx:pt idx="5580">1200</cx:pt>
          <cx:pt idx="5581">1400</cx:pt>
          <cx:pt idx="5582">1350</cx:pt>
          <cx:pt idx="5583">1650</cx:pt>
          <cx:pt idx="5584">1650</cx:pt>
          <cx:pt idx="5585">1700</cx:pt>
          <cx:pt idx="5586">1950</cx:pt>
          <cx:pt idx="5587">1850</cx:pt>
          <cx:pt idx="5588">1750</cx:pt>
          <cx:pt idx="5589">2050</cx:pt>
          <cx:pt idx="5590">2050</cx:pt>
          <cx:pt idx="5591">2500</cx:pt>
          <cx:pt idx="5592">2350</cx:pt>
          <cx:pt idx="5593">2500</cx:pt>
          <cx:pt idx="5594">1850</cx:pt>
          <cx:pt idx="5595">2200</cx:pt>
          <cx:pt idx="5596">1650</cx:pt>
          <cx:pt idx="5597">1750</cx:pt>
          <cx:pt idx="5598">1950</cx:pt>
          <cx:pt idx="5599">1950</cx:pt>
          <cx:pt idx="5600">2050</cx:pt>
          <cx:pt idx="5601">1750</cx:pt>
          <cx:pt idx="5602">1550</cx:pt>
          <cx:pt idx="5603">1850</cx:pt>
          <cx:pt idx="5604">1950</cx:pt>
          <cx:pt idx="5605">1850</cx:pt>
          <cx:pt idx="5606">2200</cx:pt>
          <cx:pt idx="5607">1650</cx:pt>
          <cx:pt idx="5608">1550</cx:pt>
          <cx:pt idx="5609">1850</cx:pt>
          <cx:pt idx="5610">1950</cx:pt>
          <cx:pt idx="5611">1950</cx:pt>
          <cx:pt idx="5612">2200</cx:pt>
          <cx:pt idx="5613">1750</cx:pt>
          <cx:pt idx="5614">1850</cx:pt>
          <cx:pt idx="5615">2050</cx:pt>
          <cx:pt idx="5616">2500</cx:pt>
          <cx:pt idx="5617">3200</cx:pt>
          <cx:pt idx="5618">2350</cx:pt>
          <cx:pt idx="5619">2200</cx:pt>
          <cx:pt idx="5620">3200</cx:pt>
          <cx:pt idx="5621">2350</cx:pt>
          <cx:pt idx="5622">3200</cx:pt>
          <cx:pt idx="5623">2350</cx:pt>
          <cx:pt idx="5624">2050</cx:pt>
          <cx:pt idx="5625">2050</cx:pt>
          <cx:pt idx="5626">6050</cx:pt>
          <cx:pt idx="5627">2700</cx:pt>
          <cx:pt idx="5628">1850</cx:pt>
          <cx:pt idx="5629">1850</cx:pt>
          <cx:pt idx="5630">1850</cx:pt>
          <cx:pt idx="5631">1850</cx:pt>
          <cx:pt idx="5632">1850</cx:pt>
          <cx:pt idx="5633">2700</cx:pt>
          <cx:pt idx="5634">2500</cx:pt>
          <cx:pt idx="5635">2700</cx:pt>
          <cx:pt idx="5636">2500</cx:pt>
          <cx:pt idx="5637">2700</cx:pt>
          <cx:pt idx="5638">2500</cx:pt>
          <cx:pt idx="5639">1450</cx:pt>
          <cx:pt idx="5640">1400</cx:pt>
          <cx:pt idx="5641">1300</cx:pt>
          <cx:pt idx="5642">1600</cx:pt>
          <cx:pt idx="5643">1400</cx:pt>
          <cx:pt idx="5644">1600</cx:pt>
          <cx:pt idx="5645">1450</cx:pt>
          <cx:pt idx="5646">1300</cx:pt>
          <cx:pt idx="5647">1750</cx:pt>
          <cx:pt idx="5648">2050</cx:pt>
          <cx:pt idx="5649">1750</cx:pt>
          <cx:pt idx="5650">1650</cx:pt>
          <cx:pt idx="5651">1650</cx:pt>
          <cx:pt idx="5652">1950</cx:pt>
          <cx:pt idx="5653">1650</cx:pt>
          <cx:pt idx="5654">2350</cx:pt>
          <cx:pt idx="5655">2200</cx:pt>
          <cx:pt idx="5656">2050</cx:pt>
          <cx:pt idx="5657">1950</cx:pt>
          <cx:pt idx="5658">2050</cx:pt>
          <cx:pt idx="5659">1750</cx:pt>
          <cx:pt idx="5660">1750</cx:pt>
          <cx:pt idx="5661">1750</cx:pt>
          <cx:pt idx="5662">1750</cx:pt>
          <cx:pt idx="5663">1400</cx:pt>
          <cx:pt idx="5664">1400</cx:pt>
          <cx:pt idx="5665">1500</cx:pt>
          <cx:pt idx="5666">2100</cx:pt>
          <cx:pt idx="5667">2000</cx:pt>
          <cx:pt idx="5668">2250</cx:pt>
          <cx:pt idx="5669">2250</cx:pt>
          <cx:pt idx="5670">2350</cx:pt>
          <cx:pt idx="5671">2250</cx:pt>
          <cx:pt idx="5672">1600</cx:pt>
          <cx:pt idx="5673">2350</cx:pt>
          <cx:pt idx="5674">1950</cx:pt>
          <cx:pt idx="5675">1750</cx:pt>
          <cx:pt idx="5676">2800</cx:pt>
          <cx:pt idx="5677">3250</cx:pt>
          <cx:pt idx="5678">3250</cx:pt>
          <cx:pt idx="5679">3000</cx:pt>
          <cx:pt idx="5680">1850</cx:pt>
          <cx:pt idx="5681">1850</cx:pt>
          <cx:pt idx="5682">1850</cx:pt>
          <cx:pt idx="5683">1850</cx:pt>
          <cx:pt idx="5684">1400</cx:pt>
          <cx:pt idx="5685">1150</cx:pt>
          <cx:pt idx="5686">1250</cx:pt>
          <cx:pt idx="5687">1400</cx:pt>
          <cx:pt idx="5688">1100</cx:pt>
          <cx:pt idx="5689">1400</cx:pt>
          <cx:pt idx="5690">1150</cx:pt>
          <cx:pt idx="5691">1250</cx:pt>
          <cx:pt idx="5692">1750</cx:pt>
          <cx:pt idx="5693">1750</cx:pt>
          <cx:pt idx="5694">1850</cx:pt>
          <cx:pt idx="5695">1650</cx:pt>
          <cx:pt idx="5696">1400</cx:pt>
          <cx:pt idx="5697">1600</cx:pt>
          <cx:pt idx="5698">1850</cx:pt>
          <cx:pt idx="5699">2050</cx:pt>
          <cx:pt idx="5700">1750</cx:pt>
          <cx:pt idx="5701">1600</cx:pt>
          <cx:pt idx="5702">1900</cx:pt>
          <cx:pt idx="5703">1400</cx:pt>
          <cx:pt idx="5704">1750</cx:pt>
          <cx:pt idx="5705">1750</cx:pt>
          <cx:pt idx="5706">1300</cx:pt>
          <cx:pt idx="5707">1900</cx:pt>
          <cx:pt idx="5708">1150</cx:pt>
          <cx:pt idx="5709">1150</cx:pt>
          <cx:pt idx="5710">1700</cx:pt>
          <cx:pt idx="5711">2200</cx:pt>
          <cx:pt idx="5712">2200</cx:pt>
          <cx:pt idx="5713">1450</cx:pt>
          <cx:pt idx="5714">1350</cx:pt>
          <cx:pt idx="5715">1300</cx:pt>
          <cx:pt idx="5716">1650</cx:pt>
          <cx:pt idx="5717">1650</cx:pt>
          <cx:pt idx="5718">2350</cx:pt>
          <cx:pt idx="5719">2350</cx:pt>
          <cx:pt idx="5720">1600</cx:pt>
          <cx:pt idx="5721">1900</cx:pt>
          <cx:pt idx="5722">1450</cx:pt>
          <cx:pt idx="5723">1600</cx:pt>
          <cx:pt idx="5724">1750</cx:pt>
          <cx:pt idx="5725">1500</cx:pt>
          <cx:pt idx="5726">1750</cx:pt>
          <cx:pt idx="5727">1950</cx:pt>
          <cx:pt idx="5728">1950</cx:pt>
          <cx:pt idx="5729">1950</cx:pt>
          <cx:pt idx="5730">2050</cx:pt>
          <cx:pt idx="5731">1650</cx:pt>
          <cx:pt idx="5732">1850</cx:pt>
          <cx:pt idx="5733">1600</cx:pt>
          <cx:pt idx="5734">1850</cx:pt>
          <cx:pt idx="5735">1950</cx:pt>
          <cx:pt idx="5736">1850</cx:pt>
          <cx:pt idx="5737">1950</cx:pt>
          <cx:pt idx="5738">1950</cx:pt>
          <cx:pt idx="5739">1850</cx:pt>
          <cx:pt idx="5740">1950</cx:pt>
          <cx:pt idx="5741">1950</cx:pt>
          <cx:pt idx="5742">1850</cx:pt>
          <cx:pt idx="5743">1950</cx:pt>
          <cx:pt idx="5744">2500</cx:pt>
          <cx:pt idx="5745">2200</cx:pt>
          <cx:pt idx="5746">2500</cx:pt>
          <cx:pt idx="5747">1500</cx:pt>
          <cx:pt idx="5748">1500</cx:pt>
          <cx:pt idx="5749">1400</cx:pt>
          <cx:pt idx="5750">1450</cx:pt>
          <cx:pt idx="5751">1300</cx:pt>
          <cx:pt idx="5752">1400</cx:pt>
          <cx:pt idx="5753">1350</cx:pt>
          <cx:pt idx="5754">1400</cx:pt>
          <cx:pt idx="5755">1150</cx:pt>
          <cx:pt idx="5756">1450</cx:pt>
          <cx:pt idx="5757">1300</cx:pt>
          <cx:pt idx="5758">1500</cx:pt>
          <cx:pt idx="5759">1650</cx:pt>
          <cx:pt idx="5760">1600</cx:pt>
          <cx:pt idx="5761">1750</cx:pt>
          <cx:pt idx="5762">1600</cx:pt>
          <cx:pt idx="5763">1950</cx:pt>
          <cx:pt idx="5764">1750</cx:pt>
          <cx:pt idx="5765">2050</cx:pt>
          <cx:pt idx="5766">1650</cx:pt>
          <cx:pt idx="5767">2050</cx:pt>
          <cx:pt idx="5768">2500</cx:pt>
          <cx:pt idx="5769">2200</cx:pt>
          <cx:pt idx="5770">2350</cx:pt>
          <cx:pt idx="5771">3200</cx:pt>
          <cx:pt idx="5772">2700</cx:pt>
          <cx:pt idx="5773">2050</cx:pt>
          <cx:pt idx="5774">1950</cx:pt>
          <cx:pt idx="5775">2050</cx:pt>
          <cx:pt idx="5776">1950</cx:pt>
          <cx:pt idx="5777">1500</cx:pt>
          <cx:pt idx="5778">1750</cx:pt>
          <cx:pt idx="5779">1500</cx:pt>
          <cx:pt idx="5780">2050</cx:pt>
          <cx:pt idx="5781">1500</cx:pt>
          <cx:pt idx="5782">1750</cx:pt>
          <cx:pt idx="5783">1650</cx:pt>
          <cx:pt idx="5784">1850</cx:pt>
          <cx:pt idx="5785">1650</cx:pt>
          <cx:pt idx="5786">1850</cx:pt>
          <cx:pt idx="5787">1750</cx:pt>
          <cx:pt idx="5788">1850</cx:pt>
          <cx:pt idx="5789">1850</cx:pt>
          <cx:pt idx="5790">1950</cx:pt>
          <cx:pt idx="5791">1950</cx:pt>
          <cx:pt idx="5792">1850</cx:pt>
          <cx:pt idx="5793">1450</cx:pt>
          <cx:pt idx="5794">1400</cx:pt>
          <cx:pt idx="5795">1750</cx:pt>
          <cx:pt idx="5796">1400</cx:pt>
          <cx:pt idx="5797">1350</cx:pt>
          <cx:pt idx="5798">1750</cx:pt>
          <cx:pt idx="5799">1450</cx:pt>
          <cx:pt idx="5800">1400</cx:pt>
          <cx:pt idx="5801">1400</cx:pt>
          <cx:pt idx="5802">1350</cx:pt>
          <cx:pt idx="5803">1850</cx:pt>
          <cx:pt idx="5804">1850</cx:pt>
          <cx:pt idx="5805">1850</cx:pt>
          <cx:pt idx="5806">2350</cx:pt>
          <cx:pt idx="5807">1850</cx:pt>
          <cx:pt idx="5808">1700</cx:pt>
          <cx:pt idx="5809">1950</cx:pt>
          <cx:pt idx="5810">2250</cx:pt>
          <cx:pt idx="5811">1950</cx:pt>
          <cx:pt idx="5812">1950</cx:pt>
          <cx:pt idx="5813">1850</cx:pt>
          <cx:pt idx="5814">2350</cx:pt>
          <cx:pt idx="5815">1700</cx:pt>
          <cx:pt idx="5816">1650</cx:pt>
          <cx:pt idx="5817">2250</cx:pt>
          <cx:pt idx="5818">1650</cx:pt>
          <cx:pt idx="5819">1300</cx:pt>
          <cx:pt idx="5820">1900</cx:pt>
          <cx:pt idx="5821">1150</cx:pt>
          <cx:pt idx="5822">1150</cx:pt>
          <cx:pt idx="5823">1700</cx:pt>
          <cx:pt idx="5824">1650</cx:pt>
          <cx:pt idx="5825">1650</cx:pt>
          <cx:pt idx="5826">1500</cx:pt>
          <cx:pt idx="5827">1500</cx:pt>
          <cx:pt idx="5828">1850</cx:pt>
          <cx:pt idx="5829">1650</cx:pt>
          <cx:pt idx="5830">2500</cx:pt>
          <cx:pt idx="5831">2500</cx:pt>
          <cx:pt idx="5832">2900</cx:pt>
          <cx:pt idx="5833">1600</cx:pt>
          <cx:pt idx="5834">1400</cx:pt>
          <cx:pt idx="5835">1600</cx:pt>
          <cx:pt idx="5836">1650</cx:pt>
          <cx:pt idx="5837">1650</cx:pt>
          <cx:pt idx="5838">1650</cx:pt>
          <cx:pt idx="5839">1400</cx:pt>
          <cx:pt idx="5840">1650</cx:pt>
          <cx:pt idx="5841">1650</cx:pt>
          <cx:pt idx="5842">1450</cx:pt>
          <cx:pt idx="5843">2250</cx:pt>
          <cx:pt idx="5844">1600</cx:pt>
          <cx:pt idx="5845">2250</cx:pt>
          <cx:pt idx="5846">1600</cx:pt>
          <cx:pt idx="5847">1400</cx:pt>
          <cx:pt idx="5848">1400</cx:pt>
          <cx:pt idx="5849">2000</cx:pt>
          <cx:pt idx="5850">2100</cx:pt>
          <cx:pt idx="5851">1600</cx:pt>
          <cx:pt idx="5852">1350</cx:pt>
          <cx:pt idx="5853">1850</cx:pt>
          <cx:pt idx="5854">1850</cx:pt>
          <cx:pt idx="5855">1950</cx:pt>
          <cx:pt idx="5856">1850</cx:pt>
          <cx:pt idx="5857">1650</cx:pt>
          <cx:pt idx="5858">1650</cx:pt>
          <cx:pt idx="5859">1750</cx:pt>
          <cx:pt idx="5860">1450</cx:pt>
          <cx:pt idx="5861">1300</cx:pt>
          <cx:pt idx="5862">1300</cx:pt>
          <cx:pt idx="5863">1500</cx:pt>
          <cx:pt idx="5864">1750</cx:pt>
          <cx:pt idx="5865">1750</cx:pt>
          <cx:pt idx="5866">1750</cx:pt>
          <cx:pt idx="5867">1650</cx:pt>
          <cx:pt idx="5868">1850</cx:pt>
          <cx:pt idx="5869">1750</cx:pt>
          <cx:pt idx="5870">1750</cx:pt>
          <cx:pt idx="5871">1850</cx:pt>
          <cx:pt idx="5872">1450</cx:pt>
          <cx:pt idx="5873">1950</cx:pt>
          <cx:pt idx="5874">1400</cx:pt>
          <cx:pt idx="5875">1850</cx:pt>
          <cx:pt idx="5876">1750</cx:pt>
          <cx:pt idx="5877">1950</cx:pt>
          <cx:pt idx="5878">1950</cx:pt>
          <cx:pt idx="5879">2050</cx:pt>
          <cx:pt idx="5880">1950</cx:pt>
          <cx:pt idx="5881">1950</cx:pt>
          <cx:pt idx="5882">2050</cx:pt>
          <cx:pt idx="5883">1950</cx:pt>
          <cx:pt idx="5884">1050</cx:pt>
          <cx:pt idx="5885">900</cx:pt>
          <cx:pt idx="5886">2100</cx:pt>
          <cx:pt idx="5887">1500</cx:pt>
          <cx:pt idx="5888">1750</cx:pt>
          <cx:pt idx="5889">1900</cx:pt>
          <cx:pt idx="5890">1500</cx:pt>
          <cx:pt idx="5891">1850</cx:pt>
          <cx:pt idx="5892">1850</cx:pt>
          <cx:pt idx="5893">1850</cx:pt>
          <cx:pt idx="5894">1950</cx:pt>
          <cx:pt idx="5895">2050</cx:pt>
          <cx:pt idx="5896">2000</cx:pt>
          <cx:pt idx="5897">1400</cx:pt>
          <cx:pt idx="5898">1400</cx:pt>
          <cx:pt idx="5899">1900</cx:pt>
          <cx:pt idx="5900">1350</cx:pt>
          <cx:pt idx="5901">2100</cx:pt>
          <cx:pt idx="5902">1450</cx:pt>
          <cx:pt idx="5903">1900</cx:pt>
          <cx:pt idx="5904">1350</cx:pt>
          <cx:pt idx="5905">1400</cx:pt>
          <cx:pt idx="5906">1400</cx:pt>
          <cx:pt idx="5907">1350</cx:pt>
          <cx:pt idx="5908">1250</cx:pt>
          <cx:pt idx="5909">1050</cx:pt>
          <cx:pt idx="5910">1050</cx:pt>
          <cx:pt idx="5911">2500</cx:pt>
          <cx:pt idx="5912">2350</cx:pt>
          <cx:pt idx="5913">1850</cx:pt>
          <cx:pt idx="5914">1850</cx:pt>
          <cx:pt idx="5915">1650</cx:pt>
          <cx:pt idx="5916">2250</cx:pt>
          <cx:pt idx="5917">2100</cx:pt>
          <cx:pt idx="5918">1850</cx:pt>
          <cx:pt idx="5919">1650</cx:pt>
          <cx:pt idx="5920">2650</cx:pt>
          <cx:pt idx="5921">2650</cx:pt>
          <cx:pt idx="5922">1850</cx:pt>
          <cx:pt idx="5923">1400</cx:pt>
          <cx:pt idx="5924">1500</cx:pt>
          <cx:pt idx="5925">1100</cx:pt>
          <cx:pt idx="5926">1150</cx:pt>
          <cx:pt idx="5927">1150</cx:pt>
          <cx:pt idx="5928">1250</cx:pt>
          <cx:pt idx="5929">1500</cx:pt>
          <cx:pt idx="5930">1300</cx:pt>
          <cx:pt idx="5931">1400</cx:pt>
          <cx:pt idx="5932">1500</cx:pt>
          <cx:pt idx="5933">4350</cx:pt>
          <cx:pt idx="5934">4350</cx:pt>
          <cx:pt idx="5935">3900</cx:pt>
          <cx:pt idx="5936">3900</cx:pt>
          <cx:pt idx="5937">4350</cx:pt>
          <cx:pt idx="5938">3900</cx:pt>
          <cx:pt idx="5939">4350</cx:pt>
          <cx:pt idx="5940">3900</cx:pt>
          <cx:pt idx="5941">3900</cx:pt>
          <cx:pt idx="5942">4350</cx:pt>
          <cx:pt idx="5943">3900</cx:pt>
          <cx:pt idx="5944">3900</cx:pt>
          <cx:pt idx="5945">4350</cx:pt>
          <cx:pt idx="5946">3900</cx:pt>
          <cx:pt idx="5947">3900</cx:pt>
          <cx:pt idx="5948">4350</cx:pt>
          <cx:pt idx="5949">3250</cx:pt>
          <cx:pt idx="5950">3250</cx:pt>
          <cx:pt idx="5951">1950</cx:pt>
          <cx:pt idx="5952">1950</cx:pt>
          <cx:pt idx="5953">1950</cx:pt>
          <cx:pt idx="5954">2100</cx:pt>
          <cx:pt idx="5955">1750</cx:pt>
          <cx:pt idx="5956">1650</cx:pt>
          <cx:pt idx="5957">1650</cx:pt>
          <cx:pt idx="5958">1950</cx:pt>
          <cx:pt idx="5959">1850</cx:pt>
          <cx:pt idx="5960">1650</cx:pt>
          <cx:pt idx="5961">1750</cx:pt>
          <cx:pt idx="5962">1750</cx:pt>
          <cx:pt idx="5963">1950</cx:pt>
          <cx:pt idx="5964">1750</cx:pt>
          <cx:pt idx="5965">2050</cx:pt>
          <cx:pt idx="5966">1950</cx:pt>
          <cx:pt idx="5967">1500</cx:pt>
          <cx:pt idx="5968">1500</cx:pt>
          <cx:pt idx="5969">1600</cx:pt>
          <cx:pt idx="5970">1200</cx:pt>
          <cx:pt idx="5971">1350</cx:pt>
          <cx:pt idx="5972">1500</cx:pt>
          <cx:pt idx="5973">1500</cx:pt>
          <cx:pt idx="5974">1050</cx:pt>
          <cx:pt idx="5975">1650</cx:pt>
          <cx:pt idx="5976">1600</cx:pt>
          <cx:pt idx="5977">1500</cx:pt>
          <cx:pt idx="5978">1400</cx:pt>
          <cx:pt idx="5979">1750</cx:pt>
          <cx:pt idx="5980">1650</cx:pt>
          <cx:pt idx="5981">1600</cx:pt>
          <cx:pt idx="5982">1500</cx:pt>
          <cx:pt idx="5983">1850</cx:pt>
          <cx:pt idx="5984">1650</cx:pt>
          <cx:pt idx="5985">1750</cx:pt>
          <cx:pt idx="5986">1600</cx:pt>
          <cx:pt idx="5987">1500</cx:pt>
          <cx:pt idx="5988">1450</cx:pt>
          <cx:pt idx="5989">1850</cx:pt>
          <cx:pt idx="5990">1650</cx:pt>
          <cx:pt idx="5991">1600</cx:pt>
          <cx:pt idx="5992">1500</cx:pt>
          <cx:pt idx="5993">1850</cx:pt>
          <cx:pt idx="5994">1650</cx:pt>
          <cx:pt idx="5995">1500</cx:pt>
          <cx:pt idx="5996">1750</cx:pt>
          <cx:pt idx="5997">1600</cx:pt>
          <cx:pt idx="5998">1500</cx:pt>
          <cx:pt idx="5999">1500</cx:pt>
          <cx:pt idx="6000">1500</cx:pt>
          <cx:pt idx="6001">1400</cx:pt>
          <cx:pt idx="6002">1400</cx:pt>
          <cx:pt idx="6003">1750</cx:pt>
          <cx:pt idx="6004">1600</cx:pt>
          <cx:pt idx="6005">1500</cx:pt>
          <cx:pt idx="6006">1650</cx:pt>
          <cx:pt idx="6007">1600</cx:pt>
          <cx:pt idx="6008">1400</cx:pt>
          <cx:pt idx="6009">1400</cx:pt>
          <cx:pt idx="6010">1050</cx:pt>
          <cx:pt idx="6011">900</cx:pt>
          <cx:pt idx="6012">1050</cx:pt>
          <cx:pt idx="6013">1400</cx:pt>
          <cx:pt idx="6014">1400</cx:pt>
          <cx:pt idx="6015">1650</cx:pt>
          <cx:pt idx="6016">1500</cx:pt>
          <cx:pt idx="6017">2200</cx:pt>
          <cx:pt idx="6018">1950</cx:pt>
          <cx:pt idx="6019">1850</cx:pt>
          <cx:pt idx="6020">2900</cx:pt>
          <cx:pt idx="6021">2350</cx:pt>
          <cx:pt idx="6022">1450</cx:pt>
          <cx:pt idx="6023">1350</cx:pt>
          <cx:pt idx="6024">1450</cx:pt>
          <cx:pt idx="6025">1350</cx:pt>
          <cx:pt idx="6026">1850</cx:pt>
          <cx:pt idx="6027">1750</cx:pt>
          <cx:pt idx="6028">1950</cx:pt>
          <cx:pt idx="6029">1850</cx:pt>
          <cx:pt idx="6030">1600</cx:pt>
          <cx:pt idx="6031">1350</cx:pt>
          <cx:pt idx="6032">1350</cx:pt>
          <cx:pt idx="6033">1600</cx:pt>
          <cx:pt idx="6034">1350</cx:pt>
          <cx:pt idx="6035">1350</cx:pt>
          <cx:pt idx="6036">1350</cx:pt>
          <cx:pt idx="6037">1300</cx:pt>
          <cx:pt idx="6038">1200</cx:pt>
          <cx:pt idx="6039">1450</cx:pt>
          <cx:pt idx="6040">1450</cx:pt>
          <cx:pt idx="6041">1350</cx:pt>
          <cx:pt idx="6042">1300</cx:pt>
          <cx:pt idx="6043">1400</cx:pt>
          <cx:pt idx="6044">2350</cx:pt>
          <cx:pt idx="6045">2250</cx:pt>
          <cx:pt idx="6046">2350</cx:pt>
          <cx:pt idx="6047">3200</cx:pt>
          <cx:pt idx="6048">1400</cx:pt>
          <cx:pt idx="6049">1400</cx:pt>
          <cx:pt idx="6050">2350</cx:pt>
          <cx:pt idx="6051">2350</cx:pt>
          <cx:pt idx="6052">2350</cx:pt>
          <cx:pt idx="6053">2350</cx:pt>
          <cx:pt idx="6054">1300</cx:pt>
          <cx:pt idx="6055">1050</cx:pt>
          <cx:pt idx="6056">1150</cx:pt>
          <cx:pt idx="6057">1350</cx:pt>
          <cx:pt idx="6058">1250</cx:pt>
          <cx:pt idx="6059">1600</cx:pt>
          <cx:pt idx="6060">1400</cx:pt>
          <cx:pt idx="6061">1650</cx:pt>
          <cx:pt idx="6062">1750</cx:pt>
          <cx:pt idx="6063">1650</cx:pt>
          <cx:pt idx="6064">1500</cx:pt>
          <cx:pt idx="6065">1400</cx:pt>
          <cx:pt idx="6066">1650</cx:pt>
          <cx:pt idx="6067">1650</cx:pt>
          <cx:pt idx="6068">1750</cx:pt>
          <cx:pt idx="6069">1500</cx:pt>
          <cx:pt idx="6070">1850</cx:pt>
          <cx:pt idx="6071">1850</cx:pt>
          <cx:pt idx="6072">1950</cx:pt>
          <cx:pt idx="6073">1950</cx:pt>
          <cx:pt idx="6074">1750</cx:pt>
          <cx:pt idx="6075">1850</cx:pt>
          <cx:pt idx="6076">1750</cx:pt>
          <cx:pt idx="6077">1950</cx:pt>
          <cx:pt idx="6078">1850</cx:pt>
          <cx:pt idx="6079">1650</cx:pt>
          <cx:pt idx="6080">1500</cx:pt>
          <cx:pt idx="6081">1400</cx:pt>
          <cx:pt idx="6082">1400</cx:pt>
          <cx:pt idx="6083">1600</cx:pt>
          <cx:pt idx="6084">1150</cx:pt>
          <cx:pt idx="6085">1350</cx:pt>
          <cx:pt idx="6086">1500</cx:pt>
          <cx:pt idx="6087">1600</cx:pt>
          <cx:pt idx="6088">1400</cx:pt>
          <cx:pt idx="6089">1600</cx:pt>
          <cx:pt idx="6090">1350</cx:pt>
          <cx:pt idx="6091">1500</cx:pt>
          <cx:pt idx="6092">1600</cx:pt>
          <cx:pt idx="6093">1400</cx:pt>
          <cx:pt idx="6094">1950</cx:pt>
          <cx:pt idx="6095">1850</cx:pt>
          <cx:pt idx="6096">2050</cx:pt>
          <cx:pt idx="6097">1950</cx:pt>
          <cx:pt idx="6098">1850</cx:pt>
          <cx:pt idx="6099">1650</cx:pt>
          <cx:pt idx="6100">1500</cx:pt>
          <cx:pt idx="6101">1500</cx:pt>
          <cx:pt idx="6102">2500</cx:pt>
          <cx:pt idx="6103">2500</cx:pt>
          <cx:pt idx="6104">2350</cx:pt>
          <cx:pt idx="6105">2200</cx:pt>
          <cx:pt idx="6106">2050</cx:pt>
          <cx:pt idx="6107">1750</cx:pt>
          <cx:pt idx="6108">1600</cx:pt>
          <cx:pt idx="6109">1750</cx:pt>
          <cx:pt idx="6110">1600</cx:pt>
          <cx:pt idx="6111">1950</cx:pt>
          <cx:pt idx="6112">1650</cx:pt>
          <cx:pt idx="6113">2050</cx:pt>
          <cx:pt idx="6114">2050</cx:pt>
          <cx:pt idx="6115">1600</cx:pt>
          <cx:pt idx="6116">1750</cx:pt>
          <cx:pt idx="6117">1950</cx:pt>
          <cx:pt idx="6118">1750</cx:pt>
          <cx:pt idx="6119">1750</cx:pt>
          <cx:pt idx="6120">1600</cx:pt>
          <cx:pt idx="6121">1350</cx:pt>
          <cx:pt idx="6122">1450</cx:pt>
          <cx:pt idx="6123">1400</cx:pt>
          <cx:pt idx="6124">1950</cx:pt>
          <cx:pt idx="6125">1850</cx:pt>
          <cx:pt idx="6126">2050</cx:pt>
          <cx:pt idx="6127">1950</cx:pt>
          <cx:pt idx="6128">1950</cx:pt>
          <cx:pt idx="6129">1650</cx:pt>
          <cx:pt idx="6130">3900</cx:pt>
          <cx:pt idx="6131">3900</cx:pt>
          <cx:pt idx="6132">3900</cx:pt>
          <cx:pt idx="6133">1950</cx:pt>
          <cx:pt idx="6134">1950</cx:pt>
          <cx:pt idx="6135">1950</cx:pt>
          <cx:pt idx="6136">1850</cx:pt>
          <cx:pt idx="6137">1950</cx:pt>
          <cx:pt idx="6138">1750</cx:pt>
          <cx:pt idx="6139">1950</cx:pt>
          <cx:pt idx="6140">1950</cx:pt>
          <cx:pt idx="6141">1950</cx:pt>
          <cx:pt idx="6142">1600</cx:pt>
          <cx:pt idx="6143">1600</cx:pt>
          <cx:pt idx="6144">1750</cx:pt>
          <cx:pt idx="6145">1950</cx:pt>
          <cx:pt idx="6146">2350</cx:pt>
          <cx:pt idx="6147">1600</cx:pt>
          <cx:pt idx="6148">1950</cx:pt>
          <cx:pt idx="6149">1950</cx:pt>
          <cx:pt idx="6150">1950</cx:pt>
          <cx:pt idx="6151">1850</cx:pt>
          <cx:pt idx="6152">2350</cx:pt>
          <cx:pt idx="6153">2350</cx:pt>
          <cx:pt idx="6154">1950</cx:pt>
          <cx:pt idx="6155">1750</cx:pt>
          <cx:pt idx="6156">1850</cx:pt>
          <cx:pt idx="6157">2050</cx:pt>
          <cx:pt idx="6158">1850</cx:pt>
          <cx:pt idx="6159">2200</cx:pt>
          <cx:pt idx="6160">3500</cx:pt>
          <cx:pt idx="6161">2500</cx:pt>
          <cx:pt idx="6162">2350</cx:pt>
          <cx:pt idx="6163">3500</cx:pt>
          <cx:pt idx="6164">2350</cx:pt>
          <cx:pt idx="6165">2200</cx:pt>
          <cx:pt idx="6166">2700</cx:pt>
          <cx:pt idx="6167">1450</cx:pt>
          <cx:pt idx="6168">1750</cx:pt>
          <cx:pt idx="6169">1650</cx:pt>
          <cx:pt idx="6170">1750</cx:pt>
          <cx:pt idx="6171">1600</cx:pt>
          <cx:pt idx="6172">1650</cx:pt>
          <cx:pt idx="6173">1750</cx:pt>
          <cx:pt idx="6174">1750</cx:pt>
          <cx:pt idx="6175">1750</cx:pt>
          <cx:pt idx="6176">1950</cx:pt>
          <cx:pt idx="6177">1750</cx:pt>
          <cx:pt idx="6178">1650</cx:pt>
          <cx:pt idx="6179">1750</cx:pt>
          <cx:pt idx="6180">1400</cx:pt>
          <cx:pt idx="6181">1400</cx:pt>
          <cx:pt idx="6182">1350</cx:pt>
          <cx:pt idx="6183">1300</cx:pt>
          <cx:pt idx="6184">1400</cx:pt>
          <cx:pt idx="6185">1450</cx:pt>
          <cx:pt idx="6186">1350</cx:pt>
          <cx:pt idx="6187">1300</cx:pt>
          <cx:pt idx="6188">1400</cx:pt>
          <cx:pt idx="6189">1450</cx:pt>
          <cx:pt idx="6190">1750</cx:pt>
          <cx:pt idx="6191">1450</cx:pt>
          <cx:pt idx="6192">2500</cx:pt>
          <cx:pt idx="6193">1950</cx:pt>
          <cx:pt idx="6194">1750</cx:pt>
          <cx:pt idx="6195">1650</cx:pt>
          <cx:pt idx="6196">2050</cx:pt>
          <cx:pt idx="6197">2050</cx:pt>
          <cx:pt idx="6198">2050</cx:pt>
          <cx:pt idx="6199">2050</cx:pt>
          <cx:pt idx="6200">2050</cx:pt>
          <cx:pt idx="6201">2350</cx:pt>
          <cx:pt idx="6202">1750</cx:pt>
          <cx:pt idx="6203">2050</cx:pt>
          <cx:pt idx="6204">1600</cx:pt>
          <cx:pt idx="6205">1950</cx:pt>
          <cx:pt idx="6206">2050</cx:pt>
          <cx:pt idx="6207">1950</cx:pt>
          <cx:pt idx="6208">1450</cx:pt>
          <cx:pt idx="6209">1750</cx:pt>
          <cx:pt idx="6210">1400</cx:pt>
          <cx:pt idx="6211">1750</cx:pt>
          <cx:pt idx="6212">1750</cx:pt>
          <cx:pt idx="6213">2200</cx:pt>
          <cx:pt idx="6214">2500</cx:pt>
          <cx:pt idx="6215">2050</cx:pt>
          <cx:pt idx="6216">2350</cx:pt>
          <cx:pt idx="6217">2350</cx:pt>
          <cx:pt idx="6218">2050</cx:pt>
          <cx:pt idx="6219">2050</cx:pt>
          <cx:pt idx="6220">2200</cx:pt>
          <cx:pt idx="6221">2500</cx:pt>
          <cx:pt idx="6222">2050</cx:pt>
          <cx:pt idx="6223">2050</cx:pt>
          <cx:pt idx="6224">2350</cx:pt>
          <cx:pt idx="6225">2500</cx:pt>
          <cx:pt idx="6226">2200</cx:pt>
          <cx:pt idx="6227">2500</cx:pt>
          <cx:pt idx="6228">2050</cx:pt>
          <cx:pt idx="6229">2350</cx:pt>
          <cx:pt idx="6230">2350</cx:pt>
          <cx:pt idx="6231">2050</cx:pt>
          <cx:pt idx="6232">2350</cx:pt>
          <cx:pt idx="6233">2700</cx:pt>
          <cx:pt idx="6234">2050</cx:pt>
          <cx:pt idx="6235">2050</cx:pt>
          <cx:pt idx="6236">2350</cx:pt>
          <cx:pt idx="6237">2500</cx:pt>
          <cx:pt idx="6238">1750</cx:pt>
          <cx:pt idx="6239">1950</cx:pt>
          <cx:pt idx="6240">2350</cx:pt>
          <cx:pt idx="6241">2350</cx:pt>
          <cx:pt idx="6242">1950</cx:pt>
          <cx:pt idx="6243">2050</cx:pt>
          <cx:pt idx="6244">2350</cx:pt>
          <cx:pt idx="6245">1750</cx:pt>
          <cx:pt idx="6246">2050</cx:pt>
          <cx:pt idx="6247">2500</cx:pt>
          <cx:pt idx="6248">1950</cx:pt>
          <cx:pt idx="6249">1400</cx:pt>
          <cx:pt idx="6250">1750</cx:pt>
          <cx:pt idx="6251">1350</cx:pt>
          <cx:pt idx="6252">1650</cx:pt>
          <cx:pt idx="6253">1750</cx:pt>
          <cx:pt idx="6254">1650</cx:pt>
          <cx:pt idx="6255">1400</cx:pt>
          <cx:pt idx="6256">1750</cx:pt>
          <cx:pt idx="6257">1350</cx:pt>
          <cx:pt idx="6258">1650</cx:pt>
          <cx:pt idx="6259">1450</cx:pt>
          <cx:pt idx="6260">1750</cx:pt>
          <cx:pt idx="6261">1650</cx:pt>
          <cx:pt idx="6262">1650</cx:pt>
          <cx:pt idx="6263">1450</cx:pt>
          <cx:pt idx="6264">1650</cx:pt>
          <cx:pt idx="6265">1750</cx:pt>
          <cx:pt idx="6266">1450</cx:pt>
          <cx:pt idx="6267">1750</cx:pt>
          <cx:pt idx="6268">1400</cx:pt>
          <cx:pt idx="6269">1750</cx:pt>
          <cx:pt idx="6270">1750</cx:pt>
          <cx:pt idx="6271">2350</cx:pt>
          <cx:pt idx="6272">2350</cx:pt>
          <cx:pt idx="6273">2350</cx:pt>
          <cx:pt idx="6274">2350</cx:pt>
          <cx:pt idx="6275">2200</cx:pt>
          <cx:pt idx="6276">2700</cx:pt>
          <cx:pt idx="6277">2700</cx:pt>
          <cx:pt idx="6278">2250</cx:pt>
          <cx:pt idx="6279">2350</cx:pt>
          <cx:pt idx="6280">2150</cx:pt>
          <cx:pt idx="6281">2200</cx:pt>
          <cx:pt idx="6282">2500</cx:pt>
          <cx:pt idx="6283">2200</cx:pt>
          <cx:pt idx="6284">2350</cx:pt>
          <cx:pt idx="6285">2350</cx:pt>
          <cx:pt idx="6286">2150</cx:pt>
          <cx:pt idx="6287">2200</cx:pt>
          <cx:pt idx="6288">2500</cx:pt>
          <cx:pt idx="6289">2050</cx:pt>
          <cx:pt idx="6290">2700</cx:pt>
          <cx:pt idx="6291">2200</cx:pt>
          <cx:pt idx="6292">2500</cx:pt>
          <cx:pt idx="6293">2900</cx:pt>
          <cx:pt idx="6294">2200</cx:pt>
          <cx:pt idx="6295">2500</cx:pt>
          <cx:pt idx="6296">2700</cx:pt>
          <cx:pt idx="6297">2250</cx:pt>
          <cx:pt idx="6298">2350</cx:pt>
          <cx:pt idx="6299">2700</cx:pt>
          <cx:pt idx="6300">2400</cx:pt>
          <cx:pt idx="6301">2200</cx:pt>
          <cx:pt idx="6302">2500</cx:pt>
          <cx:pt idx="6303">2700</cx:pt>
          <cx:pt idx="6304">2500</cx:pt>
          <cx:pt idx="6305">2900</cx:pt>
          <cx:pt idx="6306">2200</cx:pt>
          <cx:pt idx="6307">2500</cx:pt>
          <cx:pt idx="6308">2500</cx:pt>
          <cx:pt idx="6309">2250</cx:pt>
          <cx:pt idx="6310">2350</cx:pt>
          <cx:pt idx="6311">2900</cx:pt>
          <cx:pt idx="6312">2400</cx:pt>
          <cx:pt idx="6313">2200</cx:pt>
          <cx:pt idx="6314">2700</cx:pt>
          <cx:pt idx="6315">2700</cx:pt>
          <cx:pt idx="6316">1750</cx:pt>
          <cx:pt idx="6317">1950</cx:pt>
          <cx:pt idx="6318">1350</cx:pt>
          <cx:pt idx="6319">1500</cx:pt>
          <cx:pt idx="6320">1200</cx:pt>
          <cx:pt idx="6321">1450</cx:pt>
          <cx:pt idx="6322">2700</cx:pt>
          <cx:pt idx="6323">2250</cx:pt>
          <cx:pt idx="6324">1750</cx:pt>
          <cx:pt idx="6325">1950</cx:pt>
          <cx:pt idx="6326">1950</cx:pt>
          <cx:pt idx="6327">1950</cx:pt>
          <cx:pt idx="6328">1600</cx:pt>
          <cx:pt idx="6329">1850</cx:pt>
          <cx:pt idx="6330">2500</cx:pt>
          <cx:pt idx="6331">2500</cx:pt>
          <cx:pt idx="6332">1650</cx:pt>
          <cx:pt idx="6333">1950</cx:pt>
          <cx:pt idx="6334">1950</cx:pt>
          <cx:pt idx="6335">1850</cx:pt>
          <cx:pt idx="6336">1500</cx:pt>
          <cx:pt idx="6337">1850</cx:pt>
          <cx:pt idx="6338">1250</cx:pt>
          <cx:pt idx="6339">1050</cx:pt>
          <cx:pt idx="6340">1300</cx:pt>
          <cx:pt idx="6341">1050</cx:pt>
          <cx:pt idx="6342">900</cx:pt>
          <cx:pt idx="6343">750</cx:pt>
          <cx:pt idx="6344">2050</cx:pt>
          <cx:pt idx="6345">2050</cx:pt>
          <cx:pt idx="6346">2050</cx:pt>
          <cx:pt idx="6347">2050</cx:pt>
          <cx:pt idx="6348">1750</cx:pt>
          <cx:pt idx="6349">1950</cx:pt>
          <cx:pt idx="6350">2050</cx:pt>
          <cx:pt idx="6351">1950</cx:pt>
          <cx:pt idx="6352">1750</cx:pt>
          <cx:pt idx="6353">1950</cx:pt>
          <cx:pt idx="6354">1050</cx:pt>
          <cx:pt idx="6355">2700</cx:pt>
          <cx:pt idx="6356">2250</cx:pt>
          <cx:pt idx="6357">2900</cx:pt>
          <cx:pt idx="6358">2700</cx:pt>
          <cx:pt idx="6359">2400</cx:pt>
          <cx:pt idx="6360">3200</cx:pt>
          <cx:pt idx="6361">2350</cx:pt>
          <cx:pt idx="6362">2350</cx:pt>
          <cx:pt idx="6363">2100</cx:pt>
          <cx:pt idx="6364">1500</cx:pt>
          <cx:pt idx="6365">1600</cx:pt>
          <cx:pt idx="6366">2000</cx:pt>
          <cx:pt idx="6367">1500</cx:pt>
          <cx:pt idx="6368">2100</cx:pt>
          <cx:pt idx="6369">1600</cx:pt>
          <cx:pt idx="6370">2000</cx:pt>
          <cx:pt idx="6371">1500</cx:pt>
          <cx:pt idx="6372">2100</cx:pt>
          <cx:pt idx="6373">1500</cx:pt>
          <cx:pt idx="6374">1600</cx:pt>
          <cx:pt idx="6375">2000</cx:pt>
          <cx:pt idx="6376">1400</cx:pt>
          <cx:pt idx="6377">1500</cx:pt>
          <cx:pt idx="6378">2100</cx:pt>
          <cx:pt idx="6379">1850</cx:pt>
          <cx:pt idx="6380">2350</cx:pt>
          <cx:pt idx="6381">2250</cx:pt>
          <cx:pt idx="6382">1950</cx:pt>
          <cx:pt idx="6383">2100</cx:pt>
          <cx:pt idx="6384">1600</cx:pt>
          <cx:pt idx="6385">2500</cx:pt>
          <cx:pt idx="6386">2250</cx:pt>
          <cx:pt idx="6387">2500</cx:pt>
          <cx:pt idx="6388">2500</cx:pt>
          <cx:pt idx="6389">2250</cx:pt>
          <cx:pt idx="6390">1500</cx:pt>
          <cx:pt idx="6391">1500</cx:pt>
          <cx:pt idx="6392">1500</cx:pt>
          <cx:pt idx="6393">1050</cx:pt>
          <cx:pt idx="6394">2100</cx:pt>
          <cx:pt idx="6395">1500</cx:pt>
          <cx:pt idx="6396">1600</cx:pt>
          <cx:pt idx="6397">2900</cx:pt>
          <cx:pt idx="6398">2500</cx:pt>
          <cx:pt idx="6399">3200</cx:pt>
          <cx:pt idx="6400">1450</cx:pt>
          <cx:pt idx="6401">1600</cx:pt>
          <cx:pt idx="6402">1400</cx:pt>
          <cx:pt idx="6403">1500</cx:pt>
          <cx:pt idx="6404">1600</cx:pt>
          <cx:pt idx="6405">1400</cx:pt>
          <cx:pt idx="6406">2900</cx:pt>
          <cx:pt idx="6407">3900</cx:pt>
          <cx:pt idx="6408">2900</cx:pt>
          <cx:pt idx="6409">3200</cx:pt>
          <cx:pt idx="6410">2350</cx:pt>
          <cx:pt idx="6411">2900</cx:pt>
          <cx:pt idx="6412">2500</cx:pt>
          <cx:pt idx="6413">3200</cx:pt>
          <cx:pt idx="6414">2350</cx:pt>
          <cx:pt idx="6415">2500</cx:pt>
          <cx:pt idx="6416">2500</cx:pt>
          <cx:pt idx="6417">2350</cx:pt>
          <cx:pt idx="6418">3200</cx:pt>
          <cx:pt idx="6419">2500</cx:pt>
          <cx:pt idx="6420">3200</cx:pt>
          <cx:pt idx="6421">2350</cx:pt>
          <cx:pt idx="6422">2700</cx:pt>
          <cx:pt idx="6423">2500</cx:pt>
          <cx:pt idx="6424">2900</cx:pt>
          <cx:pt idx="6425">3200</cx:pt>
          <cx:pt idx="6426">2500</cx:pt>
          <cx:pt idx="6427">3200</cx:pt>
          <cx:pt idx="6428">3500</cx:pt>
          <cx:pt idx="6429">2700</cx:pt>
          <cx:pt idx="6430">1850</cx:pt>
          <cx:pt idx="6431">1950</cx:pt>
          <cx:pt idx="6432">1650</cx:pt>
          <cx:pt idx="6433">1300</cx:pt>
          <cx:pt idx="6434">1600</cx:pt>
          <cx:pt idx="6435">1150</cx:pt>
          <cx:pt idx="6436">1150</cx:pt>
          <cx:pt idx="6437">1400</cx:pt>
          <cx:pt idx="6438">1650</cx:pt>
          <cx:pt idx="6439">1500</cx:pt>
          <cx:pt idx="6440">1650</cx:pt>
          <cx:pt idx="6441">1400</cx:pt>
          <cx:pt idx="6442">1250</cx:pt>
          <cx:pt idx="6443">2350</cx:pt>
          <cx:pt idx="6444">2900</cx:pt>
          <cx:pt idx="6445">2500</cx:pt>
          <cx:pt idx="6446">3200</cx:pt>
          <cx:pt idx="6447">2500</cx:pt>
          <cx:pt idx="6448">2350</cx:pt>
          <cx:pt idx="6449">2900</cx:pt>
          <cx:pt idx="6450">3200</cx:pt>
          <cx:pt idx="6451">2500</cx:pt>
          <cx:pt idx="6452">3200</cx:pt>
          <cx:pt idx="6453">2350</cx:pt>
          <cx:pt idx="6454">2900</cx:pt>
          <cx:pt idx="6455">3200</cx:pt>
          <cx:pt idx="6456">2500</cx:pt>
          <cx:pt idx="6457">2350</cx:pt>
          <cx:pt idx="6458">2900</cx:pt>
          <cx:pt idx="6459">3200</cx:pt>
          <cx:pt idx="6460">2350</cx:pt>
          <cx:pt idx="6461">2350</cx:pt>
          <cx:pt idx="6462">2700</cx:pt>
          <cx:pt idx="6463">2200</cx:pt>
          <cx:pt idx="6464">2200</cx:pt>
          <cx:pt idx="6465">1600</cx:pt>
          <cx:pt idx="6466">2050</cx:pt>
          <cx:pt idx="6467">2350</cx:pt>
          <cx:pt idx="6468">2350</cx:pt>
          <cx:pt idx="6469">2050</cx:pt>
          <cx:pt idx="6470">2100</cx:pt>
          <cx:pt idx="6471">1600</cx:pt>
          <cx:pt idx="6472">2000</cx:pt>
          <cx:pt idx="6473">1500</cx:pt>
          <cx:pt idx="6474">2800</cx:pt>
          <cx:pt idx="6475">2350</cx:pt>
          <cx:pt idx="6476">3500</cx:pt>
          <cx:pt idx="6477">1600</cx:pt>
          <cx:pt idx="6478">1850</cx:pt>
          <cx:pt idx="6479">2100</cx:pt>
          <cx:pt idx="6480">1500</cx:pt>
          <cx:pt idx="6481">1600</cx:pt>
          <cx:pt idx="6482">1400</cx:pt>
          <cx:pt idx="6483">2000</cx:pt>
          <cx:pt idx="6484">1500</cx:pt>
          <cx:pt idx="6485">1450</cx:pt>
          <cx:pt idx="6486">1400</cx:pt>
          <cx:pt idx="6487">2050</cx:pt>
          <cx:pt idx="6488">1950</cx:pt>
          <cx:pt idx="6489">2350</cx:pt>
          <cx:pt idx="6490">2200</cx:pt>
          <cx:pt idx="6491">1600</cx:pt>
          <cx:pt idx="6492">1850</cx:pt>
          <cx:pt idx="6493">1500</cx:pt>
          <cx:pt idx="6494">1750</cx:pt>
          <cx:pt idx="6495">2100</cx:pt>
          <cx:pt idx="6496">1500</cx:pt>
          <cx:pt idx="6497">1600</cx:pt>
          <cx:pt idx="6498">1400</cx:pt>
          <cx:pt idx="6499">2000</cx:pt>
          <cx:pt idx="6500">1500</cx:pt>
          <cx:pt idx="6501">2900</cx:pt>
          <cx:pt idx="6502">3900</cx:pt>
          <cx:pt idx="6503">2900</cx:pt>
          <cx:pt idx="6504">3200</cx:pt>
          <cx:pt idx="6505">2900</cx:pt>
          <cx:pt idx="6506">3900</cx:pt>
          <cx:pt idx="6507">2900</cx:pt>
          <cx:pt idx="6508">3200</cx:pt>
          <cx:pt idx="6509">1600</cx:pt>
          <cx:pt idx="6510">1850</cx:pt>
          <cx:pt idx="6511">1450</cx:pt>
          <cx:pt idx="6512">1750</cx:pt>
          <cx:pt idx="6513">1400</cx:pt>
          <cx:pt idx="6514">1850</cx:pt>
          <cx:pt idx="6515">1450</cx:pt>
          <cx:pt idx="6516">2200</cx:pt>
          <cx:pt idx="6517">2700</cx:pt>
          <cx:pt idx="6518">2700</cx:pt>
          <cx:pt idx="6519">3200</cx:pt>
          <cx:pt idx="6520">2050</cx:pt>
          <cx:pt idx="6521">1950</cx:pt>
          <cx:pt idx="6522">2050</cx:pt>
          <cx:pt idx="6523">2050</cx:pt>
          <cx:pt idx="6524">2700</cx:pt>
          <cx:pt idx="6525">2900</cx:pt>
          <cx:pt idx="6526">3200</cx:pt>
          <cx:pt idx="6527">2700</cx:pt>
          <cx:pt idx="6528">2500</cx:pt>
          <cx:pt idx="6529">2900</cx:pt>
          <cx:pt idx="6530">2700</cx:pt>
          <cx:pt idx="6531">2350</cx:pt>
          <cx:pt idx="6532">2500</cx:pt>
          <cx:pt idx="6533">2050</cx:pt>
          <cx:pt idx="6534">1850</cx:pt>
          <cx:pt idx="6535">2050</cx:pt>
          <cx:pt idx="6536">1950</cx:pt>
          <cx:pt idx="6537">1750</cx:pt>
          <cx:pt idx="6538">1750</cx:pt>
          <cx:pt idx="6539">2050</cx:pt>
          <cx:pt idx="6540">2700</cx:pt>
          <cx:pt idx="6541">3200</cx:pt>
          <cx:pt idx="6542">2500</cx:pt>
          <cx:pt idx="6543">2700</cx:pt>
          <cx:pt idx="6544">2500</cx:pt>
          <cx:pt idx="6545">3200</cx:pt>
          <cx:pt idx="6546">2350</cx:pt>
          <cx:pt idx="6547">2700</cx:pt>
          <cx:pt idx="6548">2350</cx:pt>
          <cx:pt idx="6549">2700</cx:pt>
          <cx:pt idx="6550">3200</cx:pt>
          <cx:pt idx="6551">2700</cx:pt>
          <cx:pt idx="6552">1450</cx:pt>
          <cx:pt idx="6553">1100</cx:pt>
          <cx:pt idx="6554">1400</cx:pt>
          <cx:pt idx="6555">1250</cx:pt>
          <cx:pt idx="6556">1450</cx:pt>
          <cx:pt idx="6557">1100</cx:pt>
          <cx:pt idx="6558">1250</cx:pt>
          <cx:pt idx="6559">1450</cx:pt>
          <cx:pt idx="6560">1350</cx:pt>
          <cx:pt idx="6561">1250</cx:pt>
          <cx:pt idx="6562">2350</cx:pt>
          <cx:pt idx="6563">2700</cx:pt>
          <cx:pt idx="6564">2900</cx:pt>
          <cx:pt idx="6565">2200</cx:pt>
          <cx:pt idx="6566">2500</cx:pt>
          <cx:pt idx="6567">2350</cx:pt>
          <cx:pt idx="6568">2500</cx:pt>
          <cx:pt idx="6569">2200</cx:pt>
          <cx:pt idx="6570">2350</cx:pt>
          <cx:pt idx="6571">2500</cx:pt>
          <cx:pt idx="6572">2500</cx:pt>
          <cx:pt idx="6573">2900</cx:pt>
          <cx:pt idx="6574">2900</cx:pt>
          <cx:pt idx="6575">2900</cx:pt>
          <cx:pt idx="6576">2500</cx:pt>
          <cx:pt idx="6577">2350</cx:pt>
          <cx:pt idx="6578">2700</cx:pt>
          <cx:pt idx="6579">2700</cx:pt>
          <cx:pt idx="6580">2350</cx:pt>
          <cx:pt idx="6581">2350</cx:pt>
          <cx:pt idx="6582">2500</cx:pt>
          <cx:pt idx="6583">2900</cx:pt>
          <cx:pt idx="6584">2500</cx:pt>
          <cx:pt idx="6585">2350</cx:pt>
          <cx:pt idx="6586">2500</cx:pt>
          <cx:pt idx="6587">2500</cx:pt>
          <cx:pt idx="6588">2350</cx:pt>
          <cx:pt idx="6589">2500</cx:pt>
          <cx:pt idx="6590">3200</cx:pt>
          <cx:pt idx="6591">2700</cx:pt>
          <cx:pt idx="6592">2700</cx:pt>
          <cx:pt idx="6593">2350</cx:pt>
          <cx:pt idx="6594">1050</cx:pt>
          <cx:pt idx="6595">1000</cx:pt>
          <cx:pt idx="6596">1450</cx:pt>
          <cx:pt idx="6597">1400</cx:pt>
          <cx:pt idx="6598">1950</cx:pt>
          <cx:pt idx="6599">2700</cx:pt>
          <cx:pt idx="6600">1950</cx:pt>
          <cx:pt idx="6601">1650</cx:pt>
          <cx:pt idx="6602">1850</cx:pt>
          <cx:pt idx="6603">1450</cx:pt>
          <cx:pt idx="6604">2050</cx:pt>
          <cx:pt idx="6605">1650</cx:pt>
          <cx:pt idx="6606">1950</cx:pt>
          <cx:pt idx="6607">1650</cx:pt>
          <cx:pt idx="6608">1500</cx:pt>
          <cx:pt idx="6609">1850</cx:pt>
          <cx:pt idx="6610">2050</cx:pt>
          <cx:pt idx="6611">1650</cx:pt>
          <cx:pt idx="6612">1950</cx:pt>
          <cx:pt idx="6613">1750</cx:pt>
          <cx:pt idx="6614">1650</cx:pt>
          <cx:pt idx="6615">1850</cx:pt>
          <cx:pt idx="6616">1450</cx:pt>
          <cx:pt idx="6617">1650</cx:pt>
          <cx:pt idx="6618">1850</cx:pt>
          <cx:pt idx="6619">1950</cx:pt>
          <cx:pt idx="6620">1850</cx:pt>
          <cx:pt idx="6621">1950</cx:pt>
          <cx:pt idx="6622">1650</cx:pt>
          <cx:pt idx="6623">1650</cx:pt>
          <cx:pt idx="6624">1450</cx:pt>
          <cx:pt idx="6625">1850</cx:pt>
          <cx:pt idx="6626">2050</cx:pt>
          <cx:pt idx="6627">1650</cx:pt>
          <cx:pt idx="6628">1850</cx:pt>
          <cx:pt idx="6629">1850</cx:pt>
          <cx:pt idx="6630">2200</cx:pt>
          <cx:pt idx="6631">2500</cx:pt>
          <cx:pt idx="6632">2050</cx:pt>
          <cx:pt idx="6633">2350</cx:pt>
          <cx:pt idx="6634">2350</cx:pt>
          <cx:pt idx="6635">2050</cx:pt>
          <cx:pt idx="6636">2050</cx:pt>
          <cx:pt idx="6637">2200</cx:pt>
          <cx:pt idx="6638">2500</cx:pt>
          <cx:pt idx="6639">2050</cx:pt>
          <cx:pt idx="6640">2050</cx:pt>
          <cx:pt idx="6641">2350</cx:pt>
          <cx:pt idx="6642">2500</cx:pt>
          <cx:pt idx="6643">2200</cx:pt>
          <cx:pt idx="6644">2500</cx:pt>
          <cx:pt idx="6645">2050</cx:pt>
          <cx:pt idx="6646">2350</cx:pt>
          <cx:pt idx="6647">2350</cx:pt>
          <cx:pt idx="6648">2050</cx:pt>
          <cx:pt idx="6649">2350</cx:pt>
          <cx:pt idx="6650">2700</cx:pt>
          <cx:pt idx="6651">2050</cx:pt>
          <cx:pt idx="6652">2050</cx:pt>
          <cx:pt idx="6653">2350</cx:pt>
          <cx:pt idx="6654">2500</cx:pt>
          <cx:pt idx="6655">2200</cx:pt>
          <cx:pt idx="6656">2700</cx:pt>
          <cx:pt idx="6657">2700</cx:pt>
          <cx:pt idx="6658">2250</cx:pt>
          <cx:pt idx="6659">2350</cx:pt>
          <cx:pt idx="6660">2150</cx:pt>
          <cx:pt idx="6661">2200</cx:pt>
          <cx:pt idx="6662">2500</cx:pt>
          <cx:pt idx="6663">2200</cx:pt>
          <cx:pt idx="6664">2350</cx:pt>
          <cx:pt idx="6665">2350</cx:pt>
          <cx:pt idx="6666">2150</cx:pt>
          <cx:pt idx="6667">2200</cx:pt>
          <cx:pt idx="6668">2500</cx:pt>
          <cx:pt idx="6669">2050</cx:pt>
          <cx:pt idx="6670">2700</cx:pt>
          <cx:pt idx="6671">2200</cx:pt>
          <cx:pt idx="6672">2500</cx:pt>
          <cx:pt idx="6673">2900</cx:pt>
          <cx:pt idx="6674">2200</cx:pt>
          <cx:pt idx="6675">2500</cx:pt>
          <cx:pt idx="6676">2700</cx:pt>
          <cx:pt idx="6677">2250</cx:pt>
          <cx:pt idx="6678">2350</cx:pt>
          <cx:pt idx="6679">2700</cx:pt>
          <cx:pt idx="6680">2400</cx:pt>
          <cx:pt idx="6681">2200</cx:pt>
          <cx:pt idx="6682">2500</cx:pt>
          <cx:pt idx="6683">2700</cx:pt>
          <cx:pt idx="6684">2500</cx:pt>
          <cx:pt idx="6685">2900</cx:pt>
          <cx:pt idx="6686">2200</cx:pt>
          <cx:pt idx="6687">2500</cx:pt>
          <cx:pt idx="6688">2500</cx:pt>
          <cx:pt idx="6689">2250</cx:pt>
          <cx:pt idx="6690">2350</cx:pt>
          <cx:pt idx="6691">2900</cx:pt>
          <cx:pt idx="6692">2400</cx:pt>
          <cx:pt idx="6693">2200</cx:pt>
          <cx:pt idx="6694">2700</cx:pt>
          <cx:pt idx="6695">2700</cx:pt>
          <cx:pt idx="6696">2700</cx:pt>
          <cx:pt idx="6697">2250</cx:pt>
          <cx:pt idx="6698">2500</cx:pt>
          <cx:pt idx="6699">2500</cx:pt>
          <cx:pt idx="6700">1750</cx:pt>
          <cx:pt idx="6701">1950</cx:pt>
          <cx:pt idx="6702">1950</cx:pt>
          <cx:pt idx="6703">1950</cx:pt>
          <cx:pt idx="6704">1600</cx:pt>
          <cx:pt idx="6705">1850</cx:pt>
          <cx:pt idx="6706">1650</cx:pt>
          <cx:pt idx="6707">1950</cx:pt>
          <cx:pt idx="6708">1950</cx:pt>
          <cx:pt idx="6709">1850</cx:pt>
          <cx:pt idx="6710">1500</cx:pt>
          <cx:pt idx="6711">1850</cx:pt>
          <cx:pt idx="6712">1750</cx:pt>
          <cx:pt idx="6713">2050</cx:pt>
          <cx:pt idx="6714">1600</cx:pt>
          <cx:pt idx="6715">1950</cx:pt>
          <cx:pt idx="6716">2050</cx:pt>
          <cx:pt idx="6717">1950</cx:pt>
          <cx:pt idx="6718">2050</cx:pt>
          <cx:pt idx="6719">2050</cx:pt>
          <cx:pt idx="6720">2050</cx:pt>
          <cx:pt idx="6721">2050</cx:pt>
          <cx:pt idx="6722">1750</cx:pt>
          <cx:pt idx="6723">1950</cx:pt>
          <cx:pt idx="6724">2050</cx:pt>
          <cx:pt idx="6725">1950</cx:pt>
          <cx:pt idx="6726">1750</cx:pt>
          <cx:pt idx="6727">1950</cx:pt>
          <cx:pt idx="6728">2700</cx:pt>
          <cx:pt idx="6729">2250</cx:pt>
          <cx:pt idx="6730">2900</cx:pt>
          <cx:pt idx="6731">2700</cx:pt>
          <cx:pt idx="6732">2400</cx:pt>
          <cx:pt idx="6733">3200</cx:pt>
          <cx:pt idx="6734">2050</cx:pt>
          <cx:pt idx="6735">1450</cx:pt>
          <cx:pt idx="6736">1600</cx:pt>
          <cx:pt idx="6737">1350</cx:pt>
          <cx:pt idx="6738">1450</cx:pt>
          <cx:pt idx="6739">1250</cx:pt>
          <cx:pt idx="6740">1300</cx:pt>
          <cx:pt idx="6741">1300</cx:pt>
          <cx:pt idx="6742">1100</cx:pt>
          <cx:pt idx="6743">1100</cx:pt>
          <cx:pt idx="6744">1150</cx:pt>
          <cx:pt idx="6745">1150</cx:pt>
          <cx:pt idx="6746">1200</cx:pt>
          <cx:pt idx="6747">1100</cx:pt>
          <cx:pt idx="6748">1250</cx:pt>
          <cx:pt idx="6749">800</cx:pt>
          <cx:pt idx="6750">850</cx:pt>
          <cx:pt idx="6751">1300</cx:pt>
          <cx:pt idx="6752">1350</cx:pt>
          <cx:pt idx="6753">1200</cx:pt>
          <cx:pt idx="6754">1500</cx:pt>
          <cx:pt idx="6755">1750</cx:pt>
          <cx:pt idx="6756">1650</cx:pt>
          <cx:pt idx="6757">1600</cx:pt>
          <cx:pt idx="6758">1600</cx:pt>
          <cx:pt idx="6759">1350</cx:pt>
          <cx:pt idx="6760">1350</cx:pt>
          <cx:pt idx="6761">1250</cx:pt>
          <cx:pt idx="6762">1250</cx:pt>
          <cx:pt idx="6763">1050</cx:pt>
          <cx:pt idx="6764">1150</cx:pt>
          <cx:pt idx="6765">1300</cx:pt>
          <cx:pt idx="6766">1750</cx:pt>
          <cx:pt idx="6767">1750</cx:pt>
          <cx:pt idx="6768">1650</cx:pt>
          <cx:pt idx="6769">1750</cx:pt>
          <cx:pt idx="6770">1850</cx:pt>
          <cx:pt idx="6771">1750</cx:pt>
          <cx:pt idx="6772">1850</cx:pt>
          <cx:pt idx="6773">2050</cx:pt>
          <cx:pt idx="6774">2200</cx:pt>
          <cx:pt idx="6775">2200</cx:pt>
          <cx:pt idx="6776">2350</cx:pt>
          <cx:pt idx="6777">2350</cx:pt>
          <cx:pt idx="6778">2700</cx:pt>
          <cx:pt idx="6779">2700</cx:pt>
          <cx:pt idx="6780">1950</cx:pt>
          <cx:pt idx="6781">2250</cx:pt>
          <cx:pt idx="6782">2350</cx:pt>
          <cx:pt idx="6783">1950</cx:pt>
          <cx:pt idx="6784">2200</cx:pt>
          <cx:pt idx="6785">1650</cx:pt>
          <cx:pt idx="6786">1750</cx:pt>
          <cx:pt idx="6787">1950</cx:pt>
          <cx:pt idx="6788">1950</cx:pt>
          <cx:pt idx="6789">2200</cx:pt>
          <cx:pt idx="6790">1650</cx:pt>
          <cx:pt idx="6791">1850</cx:pt>
          <cx:pt idx="6792">1950</cx:pt>
          <cx:pt idx="6793">1950</cx:pt>
          <cx:pt idx="6794">2200</cx:pt>
          <cx:pt idx="6795">1650</cx:pt>
          <cx:pt idx="6796">1750</cx:pt>
          <cx:pt idx="6797">1950</cx:pt>
          <cx:pt idx="6798">1950</cx:pt>
          <cx:pt idx="6799">2200</cx:pt>
          <cx:pt idx="6800">1650</cx:pt>
          <cx:pt idx="6801">1850</cx:pt>
          <cx:pt idx="6802">1950</cx:pt>
          <cx:pt idx="6803">3200</cx:pt>
          <cx:pt idx="6804">3200</cx:pt>
          <cx:pt idx="6805">2350</cx:pt>
          <cx:pt idx="6806">3200</cx:pt>
          <cx:pt idx="6807">2500</cx:pt>
          <cx:pt idx="6808">2050</cx:pt>
          <cx:pt idx="6809">2050</cx:pt>
          <cx:pt idx="6810">6050</cx:pt>
          <cx:pt idx="6811">3250</cx:pt>
          <cx:pt idx="6812">1950</cx:pt>
          <cx:pt idx="6813">1950</cx:pt>
          <cx:pt idx="6814">1950</cx:pt>
          <cx:pt idx="6815">2350</cx:pt>
          <cx:pt idx="6816">2250</cx:pt>
          <cx:pt idx="6817">2100</cx:pt>
          <cx:pt idx="6818">1450</cx:pt>
          <cx:pt idx="6819">1400</cx:pt>
          <cx:pt idx="6820">1900</cx:pt>
          <cx:pt idx="6821">1300</cx:pt>
          <cx:pt idx="6822">1850</cx:pt>
          <cx:pt idx="6823">1950</cx:pt>
          <cx:pt idx="6824">1500</cx:pt>
          <cx:pt idx="6825">1300</cx:pt>
          <cx:pt idx="6826">2250</cx:pt>
          <cx:pt idx="6827">1600</cx:pt>
          <cx:pt idx="6828">1450</cx:pt>
          <cx:pt idx="6829">2000</cx:pt>
          <cx:pt idx="6830">1750</cx:pt>
          <cx:pt idx="6831">1950</cx:pt>
          <cx:pt idx="6832">1750</cx:pt>
          <cx:pt idx="6833">1750</cx:pt>
          <cx:pt idx="6834">1950</cx:pt>
          <cx:pt idx="6835">2200</cx:pt>
          <cx:pt idx="6836">2050</cx:pt>
          <cx:pt idx="6837">2050</cx:pt>
          <cx:pt idx="6838">2050</cx:pt>
          <cx:pt idx="6839">1950</cx:pt>
          <cx:pt idx="6840">1850</cx:pt>
          <cx:pt idx="6841">1850</cx:pt>
          <cx:pt idx="6842">1400</cx:pt>
          <cx:pt idx="6843">2100</cx:pt>
          <cx:pt idx="6844">2000</cx:pt>
          <cx:pt idx="6845">2250</cx:pt>
          <cx:pt idx="6846">2250</cx:pt>
          <cx:pt idx="6847">2250</cx:pt>
          <cx:pt idx="6848">2350</cx:pt>
          <cx:pt idx="6849">2350</cx:pt>
          <cx:pt idx="6850">2350</cx:pt>
          <cx:pt idx="6851">2350</cx:pt>
          <cx:pt idx="6852">2650</cx:pt>
          <cx:pt idx="6853">2650</cx:pt>
          <cx:pt idx="6854">2650</cx:pt>
          <cx:pt idx="6855">2800</cx:pt>
          <cx:pt idx="6856">3250</cx:pt>
          <cx:pt idx="6857">3250</cx:pt>
          <cx:pt idx="6858">3000</cx:pt>
          <cx:pt idx="6859">1650</cx:pt>
          <cx:pt idx="6860">1950</cx:pt>
          <cx:pt idx="6861">1950</cx:pt>
          <cx:pt idx="6862">1950</cx:pt>
          <cx:pt idx="6863">1650</cx:pt>
          <cx:pt idx="6864">1850</cx:pt>
          <cx:pt idx="6865">1650</cx:pt>
          <cx:pt idx="6866">1950</cx:pt>
          <cx:pt idx="6867">1850</cx:pt>
          <cx:pt idx="6868">1950</cx:pt>
          <cx:pt idx="6869">1650</cx:pt>
          <cx:pt idx="6870">1650</cx:pt>
          <cx:pt idx="6871">1450</cx:pt>
          <cx:pt idx="6872">1850</cx:pt>
          <cx:pt idx="6873">1450</cx:pt>
          <cx:pt idx="6874">1300</cx:pt>
          <cx:pt idx="6875">1450</cx:pt>
          <cx:pt idx="6876">1300</cx:pt>
          <cx:pt idx="6877">2050</cx:pt>
          <cx:pt idx="6878">1950</cx:pt>
          <cx:pt idx="6879">2050</cx:pt>
          <cx:pt idx="6880">1750</cx:pt>
          <cx:pt idx="6881">1600</cx:pt>
          <cx:pt idx="6882">1600</cx:pt>
          <cx:pt idx="6883">1450</cx:pt>
          <cx:pt idx="6884">1950</cx:pt>
          <cx:pt idx="6885">1950</cx:pt>
          <cx:pt idx="6886">1300</cx:pt>
          <cx:pt idx="6887">1600</cx:pt>
          <cx:pt idx="6888">1150</cx:pt>
          <cx:pt idx="6889">1150</cx:pt>
          <cx:pt idx="6890">1400</cx:pt>
          <cx:pt idx="6891">1400</cx:pt>
          <cx:pt idx="6892">1250</cx:pt>
          <cx:pt idx="6893">2350</cx:pt>
          <cx:pt idx="6894">2200</cx:pt>
          <cx:pt idx="6895">1350</cx:pt>
          <cx:pt idx="6896">1350</cx:pt>
          <cx:pt idx="6897">1250</cx:pt>
          <cx:pt idx="6898">1650</cx:pt>
          <cx:pt idx="6899">2350</cx:pt>
          <cx:pt idx="6900">2350</cx:pt>
          <cx:pt idx="6901">1600</cx:pt>
          <cx:pt idx="6902">1600</cx:pt>
          <cx:pt idx="6903">1450</cx:pt>
          <cx:pt idx="6904">1600</cx:pt>
          <cx:pt idx="6905">1850</cx:pt>
          <cx:pt idx="6906">1500</cx:pt>
          <cx:pt idx="6907">1750</cx:pt>
          <cx:pt idx="6908">2050</cx:pt>
          <cx:pt idx="6909">1950</cx:pt>
          <cx:pt idx="6910">1950</cx:pt>
          <cx:pt idx="6911">2050</cx:pt>
          <cx:pt idx="6912">1600</cx:pt>
          <cx:pt idx="6913">1850</cx:pt>
          <cx:pt idx="6914">1600</cx:pt>
          <cx:pt idx="6915">1850</cx:pt>
          <cx:pt idx="6916">1950</cx:pt>
          <cx:pt idx="6917">1850</cx:pt>
          <cx:pt idx="6918">1950</cx:pt>
          <cx:pt idx="6919">1950</cx:pt>
          <cx:pt idx="6920">1850</cx:pt>
          <cx:pt idx="6921">1950</cx:pt>
          <cx:pt idx="6922">1950</cx:pt>
          <cx:pt idx="6923">1850</cx:pt>
          <cx:pt idx="6924">1950</cx:pt>
          <cx:pt idx="6925">2500</cx:pt>
          <cx:pt idx="6926">2200</cx:pt>
          <cx:pt idx="6927">2500</cx:pt>
          <cx:pt idx="6928">1450</cx:pt>
          <cx:pt idx="6929">1650</cx:pt>
          <cx:pt idx="6930">1350</cx:pt>
          <cx:pt idx="6931">1600</cx:pt>
          <cx:pt idx="6932">1450</cx:pt>
          <cx:pt idx="6933">1250</cx:pt>
          <cx:pt idx="6934">1250</cx:pt>
          <cx:pt idx="6935">1450</cx:pt>
          <cx:pt idx="6936">1250</cx:pt>
          <cx:pt idx="6937">1450</cx:pt>
          <cx:pt idx="6938">1300</cx:pt>
          <cx:pt idx="6939">1450</cx:pt>
          <cx:pt idx="6940">1650</cx:pt>
          <cx:pt idx="6941">1600</cx:pt>
          <cx:pt idx="6942">1750</cx:pt>
          <cx:pt idx="6943">1650</cx:pt>
          <cx:pt idx="6944">1950</cx:pt>
          <cx:pt idx="6945">1850</cx:pt>
          <cx:pt idx="6946">1750</cx:pt>
          <cx:pt idx="6947">2050</cx:pt>
          <cx:pt idx="6948">1750</cx:pt>
          <cx:pt idx="6949">1650</cx:pt>
          <cx:pt idx="6950">1950</cx:pt>
          <cx:pt idx="6951">2500</cx:pt>
          <cx:pt idx="6952">2050</cx:pt>
          <cx:pt idx="6953">2350</cx:pt>
          <cx:pt idx="6954">3200</cx:pt>
          <cx:pt idx="6955">2700</cx:pt>
          <cx:pt idx="6956">2050</cx:pt>
          <cx:pt idx="6957">1950</cx:pt>
          <cx:pt idx="6958">2050</cx:pt>
          <cx:pt idx="6959">1950</cx:pt>
          <cx:pt idx="6960">1950</cx:pt>
          <cx:pt idx="6961">1400</cx:pt>
          <cx:pt idx="6962">1500</cx:pt>
          <cx:pt idx="6963">1750</cx:pt>
          <cx:pt idx="6964">1350</cx:pt>
          <cx:pt idx="6965">1450</cx:pt>
          <cx:pt idx="6966">1450</cx:pt>
          <cx:pt idx="6967">1750</cx:pt>
          <cx:pt idx="6968">1650</cx:pt>
          <cx:pt idx="6969">1750</cx:pt>
          <cx:pt idx="6970">1600</cx:pt>
          <cx:pt idx="6971">1650</cx:pt>
          <cx:pt idx="6972">1750</cx:pt>
          <cx:pt idx="6973">1650</cx:pt>
          <cx:pt idx="6974">1750</cx:pt>
          <cx:pt idx="6975">1950</cx:pt>
          <cx:pt idx="6976">1750</cx:pt>
          <cx:pt idx="6977">1400</cx:pt>
          <cx:pt idx="6978">1400</cx:pt>
          <cx:pt idx="6979">1350</cx:pt>
          <cx:pt idx="6980">1300</cx:pt>
          <cx:pt idx="6981">1400</cx:pt>
          <cx:pt idx="6982">1400</cx:pt>
          <cx:pt idx="6983">1350</cx:pt>
          <cx:pt idx="6984">1300</cx:pt>
          <cx:pt idx="6985">1750</cx:pt>
          <cx:pt idx="6986">1750</cx:pt>
          <cx:pt idx="6987">1750</cx:pt>
          <cx:pt idx="6988">1750</cx:pt>
          <cx:pt idx="6989">2350</cx:pt>
          <cx:pt idx="6990">1850</cx:pt>
          <cx:pt idx="6991">2350</cx:pt>
          <cx:pt idx="6992">2250</cx:pt>
          <cx:pt idx="6993">1950</cx:pt>
          <cx:pt idx="6994">2350</cx:pt>
          <cx:pt idx="6995">2350</cx:pt>
          <cx:pt idx="6996">1950</cx:pt>
          <cx:pt idx="6997">1950</cx:pt>
          <cx:pt idx="6998">2100</cx:pt>
          <cx:pt idx="6999">1500</cx:pt>
          <cx:pt idx="7000">1600</cx:pt>
          <cx:pt idx="7001">1300</cx:pt>
          <cx:pt idx="7002">1600</cx:pt>
          <cx:pt idx="7003">1150</cx:pt>
          <cx:pt idx="7004">1150</cx:pt>
          <cx:pt idx="7005">1400</cx:pt>
          <cx:pt idx="7006">1650</cx:pt>
          <cx:pt idx="7007">1500</cx:pt>
          <cx:pt idx="7008">1650</cx:pt>
          <cx:pt idx="7009">1400</cx:pt>
          <cx:pt idx="7010">1250</cx:pt>
          <cx:pt idx="7011">2350</cx:pt>
          <cx:pt idx="7012">2800</cx:pt>
          <cx:pt idx="7013">3500</cx:pt>
          <cx:pt idx="7014">1450</cx:pt>
          <cx:pt idx="7015">1400</cx:pt>
          <cx:pt idx="7016">1450</cx:pt>
          <cx:pt idx="7017">1600</cx:pt>
          <cx:pt idx="7018">1400</cx:pt>
          <cx:pt idx="7019">1500</cx:pt>
          <cx:pt idx="7020">1600</cx:pt>
          <cx:pt idx="7021">1400</cx:pt>
          <cx:pt idx="7022">2100</cx:pt>
          <cx:pt idx="7023">1500</cx:pt>
          <cx:pt idx="7024">1600</cx:pt>
          <cx:pt idx="7025">1400</cx:pt>
          <cx:pt idx="7026">2000</cx:pt>
          <cx:pt idx="7027">1500</cx:pt>
          <cx:pt idx="7028">1850</cx:pt>
          <cx:pt idx="7029">1950</cx:pt>
          <cx:pt idx="7030">1650</cx:pt>
          <cx:pt idx="7031">1950</cx:pt>
          <cx:pt idx="7032">1450</cx:pt>
          <cx:pt idx="7033">1750</cx:pt>
          <cx:pt idx="7034">1650</cx:pt>
          <cx:pt idx="7035">1650</cx:pt>
          <cx:pt idx="7036">1600</cx:pt>
          <cx:pt idx="7037">1650</cx:pt>
          <cx:pt idx="7038">1750</cx:pt>
          <cx:pt idx="7039">1750</cx:pt>
          <cx:pt idx="7040">1450</cx:pt>
          <cx:pt idx="7041">1950</cx:pt>
          <cx:pt idx="7042">1400</cx:pt>
          <cx:pt idx="7043">1850</cx:pt>
          <cx:pt idx="7044">1750</cx:pt>
          <cx:pt idx="7045">1950</cx:pt>
          <cx:pt idx="7046">2500</cx:pt>
          <cx:pt idx="7047">2350</cx:pt>
          <cx:pt idx="7048">1950</cx:pt>
          <cx:pt idx="7049">2050</cx:pt>
          <cx:pt idx="7050">2350</cx:pt>
          <cx:pt idx="7051">1050</cx:pt>
          <cx:pt idx="7052">900</cx:pt>
          <cx:pt idx="7053">2100</cx:pt>
          <cx:pt idx="7054">1400</cx:pt>
          <cx:pt idx="7055">1450</cx:pt>
          <cx:pt idx="7056">2000</cx:pt>
          <cx:pt idx="7057">1350</cx:pt>
          <cx:pt idx="7058">1450</cx:pt>
          <cx:pt idx="7059">1650</cx:pt>
          <cx:pt idx="7060">1750</cx:pt>
          <cx:pt idx="7061">1350</cx:pt>
          <cx:pt idx="7062">1200</cx:pt>
          <cx:pt idx="7063">1150</cx:pt>
          <cx:pt idx="7064">1450</cx:pt>
          <cx:pt idx="7065">1950</cx:pt>
          <cx:pt idx="7066">2100</cx:pt>
          <cx:pt idx="7067">1400</cx:pt>
          <cx:pt idx="7068">1900</cx:pt>
          <cx:pt idx="7069">1300</cx:pt>
          <cx:pt idx="7070">2100</cx:pt>
          <cx:pt idx="7071">1450</cx:pt>
          <cx:pt idx="7072">2000</cx:pt>
          <cx:pt idx="7073">1400</cx:pt>
          <cx:pt idx="7074">1400</cx:pt>
          <cx:pt idx="7075">1300</cx:pt>
          <cx:pt idx="7076">1250</cx:pt>
          <cx:pt idx="7077">1050</cx:pt>
          <cx:pt idx="7078">1050</cx:pt>
          <cx:pt idx="7079">1950</cx:pt>
          <cx:pt idx="7080">1750</cx:pt>
          <cx:pt idx="7081">2250</cx:pt>
          <cx:pt idx="7082">2350</cx:pt>
          <cx:pt idx="7083">2500</cx:pt>
          <cx:pt idx="7084">1850</cx:pt>
          <cx:pt idx="7085">1650</cx:pt>
          <cx:pt idx="7086">2650</cx:pt>
          <cx:pt idx="7087">2650</cx:pt>
          <cx:pt idx="7088">2250</cx:pt>
          <cx:pt idx="7089">2100</cx:pt>
          <cx:pt idx="7090">1850</cx:pt>
          <cx:pt idx="7091">3900</cx:pt>
          <cx:pt idx="7092">3900</cx:pt>
          <cx:pt idx="7093">3900</cx:pt>
          <cx:pt idx="7094">3900</cx:pt>
          <cx:pt idx="7095">3900</cx:pt>
          <cx:pt idx="7096">3250</cx:pt>
          <cx:pt idx="7097">1950</cx:pt>
          <cx:pt idx="7098">1950</cx:pt>
          <cx:pt idx="7099">1850</cx:pt>
          <cx:pt idx="7100">1650</cx:pt>
          <cx:pt idx="7101">2000</cx:pt>
          <cx:pt idx="7102">1650</cx:pt>
          <cx:pt idx="7103">1650</cx:pt>
          <cx:pt idx="7104">1850</cx:pt>
          <cx:pt idx="7105">1950</cx:pt>
          <cx:pt idx="7106">1650</cx:pt>
          <cx:pt idx="7107">1650</cx:pt>
          <cx:pt idx="7108">1850</cx:pt>
          <cx:pt idx="7109">1650</cx:pt>
          <cx:pt idx="7110">1950</cx:pt>
          <cx:pt idx="7111">1850</cx:pt>
          <cx:pt idx="7112">1950</cx:pt>
          <cx:pt idx="7113">1850</cx:pt>
          <cx:pt idx="7114">1600</cx:pt>
          <cx:pt idx="7115">1400</cx:pt>
          <cx:pt idx="7116">1450</cx:pt>
          <cx:pt idx="7117">1050</cx:pt>
          <cx:pt idx="7118">1250</cx:pt>
          <cx:pt idx="7119">1750</cx:pt>
          <cx:pt idx="7120">1500</cx:pt>
          <cx:pt idx="7121">1400</cx:pt>
          <cx:pt idx="7122">1650</cx:pt>
          <cx:pt idx="7123">1500</cx:pt>
          <cx:pt idx="7124">1650</cx:pt>
          <cx:pt idx="7125">1750</cx:pt>
          <cx:pt idx="7126">1750</cx:pt>
          <cx:pt idx="7127">1500</cx:pt>
          <cx:pt idx="7128">1450</cx:pt>
          <cx:pt idx="7129">1650</cx:pt>
          <cx:pt idx="7130">1500</cx:pt>
          <cx:pt idx="7131">1650</cx:pt>
          <cx:pt idx="7132">1750</cx:pt>
          <cx:pt idx="7133">1450</cx:pt>
          <cx:pt idx="7134">1650</cx:pt>
          <cx:pt idx="7135">1400</cx:pt>
          <cx:pt idx="7136">1850</cx:pt>
          <cx:pt idx="7137">1500</cx:pt>
          <cx:pt idx="7138">1850</cx:pt>
          <cx:pt idx="7139">1400</cx:pt>
          <cx:pt idx="7140">1050</cx:pt>
          <cx:pt idx="7141">900</cx:pt>
          <cx:pt idx="7142">1050</cx:pt>
          <cx:pt idx="7143">1400</cx:pt>
          <cx:pt idx="7144">1400</cx:pt>
          <cx:pt idx="7145">1750</cx:pt>
          <cx:pt idx="7146">1950</cx:pt>
          <cx:pt idx="7147">2200</cx:pt>
          <cx:pt idx="7148">2350</cx:pt>
          <cx:pt idx="7149">1850</cx:pt>
          <cx:pt idx="7150">2200</cx:pt>
          <cx:pt idx="7151">2900</cx:pt>
          <cx:pt idx="7152">2500</cx:pt>
          <cx:pt idx="7153">1650</cx:pt>
          <cx:pt idx="7154">1450</cx:pt>
          <cx:pt idx="7155">1400</cx:pt>
          <cx:pt idx="7156">1850</cx:pt>
          <cx:pt idx="7157">1400</cx:pt>
          <cx:pt idx="7158">1850</cx:pt>
          <cx:pt idx="7159">1450</cx:pt>
          <cx:pt idx="7160">1850</cx:pt>
          <cx:pt idx="7161">1400</cx:pt>
          <cx:pt idx="7162">2250</cx:pt>
          <cx:pt idx="7163">1600</cx:pt>
          <cx:pt idx="7164">1400</cx:pt>
          <cx:pt idx="7165">1400</cx:pt>
          <cx:pt idx="7166">1600</cx:pt>
          <cx:pt idx="7167">1400</cx:pt>
          <cx:pt idx="7168">1400</cx:pt>
          <cx:pt idx="7169">1400</cx:pt>
          <cx:pt idx="7170">1350</cx:pt>
          <cx:pt idx="7171">1250</cx:pt>
          <cx:pt idx="7172">1450</cx:pt>
          <cx:pt idx="7173">1500</cx:pt>
          <cx:pt idx="7174">1600</cx:pt>
          <cx:pt idx="7175">1400</cx:pt>
          <cx:pt idx="7176">1500</cx:pt>
          <cx:pt idx="7177">1200</cx:pt>
          <cx:pt idx="7178">1450</cx:pt>
          <cx:pt idx="7179">1400</cx:pt>
          <cx:pt idx="7180">1250</cx:pt>
          <cx:pt idx="7181">2350</cx:pt>
          <cx:pt idx="7182">2900</cx:pt>
          <cx:pt idx="7183">1450</cx:pt>
          <cx:pt idx="7184">1900</cx:pt>
          <cx:pt idx="7185">1400</cx:pt>
          <cx:pt idx="7186">1850</cx:pt>
          <cx:pt idx="7187">2350</cx:pt>
          <cx:pt idx="7188">2350</cx:pt>
          <cx:pt idx="7189">2350</cx:pt>
          <cx:pt idx="7190">2350</cx:pt>
          <cx:pt idx="7191">1350</cx:pt>
          <cx:pt idx="7192">1200</cx:pt>
          <cx:pt idx="7193">1200</cx:pt>
          <cx:pt idx="7194">1050</cx:pt>
          <cx:pt idx="7195">1600</cx:pt>
          <cx:pt idx="7196">1400</cx:pt>
          <cx:pt idx="7197">1750</cx:pt>
          <cx:pt idx="7198">1600</cx:pt>
          <cx:pt idx="7199">1750</cx:pt>
          <cx:pt idx="7200">1750</cx:pt>
          <cx:pt idx="7201">1750</cx:pt>
          <cx:pt idx="7202">1850</cx:pt>
          <cx:pt idx="7203">1600</cx:pt>
          <cx:pt idx="7204">2050</cx:pt>
          <cx:pt idx="7205">2350</cx:pt>
          <cx:pt idx="7206">1750</cx:pt>
          <cx:pt idx="7207">2200</cx:pt>
          <cx:pt idx="7208">1750</cx:pt>
          <cx:pt idx="7209">1750</cx:pt>
          <cx:pt idx="7210">1750</cx:pt>
          <cx:pt idx="7211">1750</cx:pt>
          <cx:pt idx="7212">1950</cx:pt>
          <cx:pt idx="7213">1850</cx:pt>
          <cx:pt idx="7214">1950</cx:pt>
          <cx:pt idx="7215">1850</cx:pt>
          <cx:pt idx="7216">1750</cx:pt>
          <cx:pt idx="7217">1500</cx:pt>
          <cx:pt idx="7218">1450</cx:pt>
          <cx:pt idx="7219">1500</cx:pt>
          <cx:pt idx="7220">1450</cx:pt>
          <cx:pt idx="7221">1500</cx:pt>
          <cx:pt idx="7222">1400</cx:pt>
          <cx:pt idx="7223">1600</cx:pt>
          <cx:pt idx="7224">1500</cx:pt>
          <cx:pt idx="7225">1400</cx:pt>
          <cx:pt idx="7226">1600</cx:pt>
          <cx:pt idx="7227">1950</cx:pt>
          <cx:pt idx="7228">1850</cx:pt>
          <cx:pt idx="7229">2050</cx:pt>
          <cx:pt idx="7230">1950</cx:pt>
          <cx:pt idx="7231">1850</cx:pt>
          <cx:pt idx="7232">1600</cx:pt>
          <cx:pt idx="7233">2500</cx:pt>
          <cx:pt idx="7234">2350</cx:pt>
          <cx:pt idx="7235">2200</cx:pt>
          <cx:pt idx="7236">2200</cx:pt>
          <cx:pt idx="7237">1850</cx:pt>
          <cx:pt idx="7238">1650</cx:pt>
          <cx:pt idx="7239">1850</cx:pt>
          <cx:pt idx="7240">1600</cx:pt>
          <cx:pt idx="7241">1950</cx:pt>
          <cx:pt idx="7242">1750</cx:pt>
          <cx:pt idx="7243">2200</cx:pt>
          <cx:pt idx="7244">1750</cx:pt>
          <cx:pt idx="7245">1650</cx:pt>
          <cx:pt idx="7246">1950</cx:pt>
          <cx:pt idx="7247">1750</cx:pt>
          <cx:pt idx="7248">1750</cx:pt>
          <cx:pt idx="7249">1600</cx:pt>
          <cx:pt idx="7250">1350</cx:pt>
          <cx:pt idx="7251">1450</cx:pt>
          <cx:pt idx="7252">1450</cx:pt>
          <cx:pt idx="7253">1400</cx:pt>
          <cx:pt idx="7254">1950</cx:pt>
          <cx:pt idx="7255">1850</cx:pt>
          <cx:pt idx="7256">2050</cx:pt>
          <cx:pt idx="7257">1950</cx:pt>
          <cx:pt idx="7258">1950</cx:pt>
          <cx:pt idx="7259">1650</cx:pt>
          <cx:pt idx="7260">3900</cx:pt>
          <cx:pt idx="7261">3900</cx:pt>
          <cx:pt idx="7262">3900</cx:pt>
          <cx:pt idx="7263">1950</cx:pt>
          <cx:pt idx="7264">1850</cx:pt>
          <cx:pt idx="7265">1950</cx:pt>
          <cx:pt idx="7266">1850</cx:pt>
          <cx:pt idx="7267">1950</cx:pt>
          <cx:pt idx="7268">1950</cx:pt>
          <cx:pt idx="7269">1850</cx:pt>
          <cx:pt idx="7270">1950</cx:pt>
          <cx:pt idx="7271">1950</cx:pt>
          <cx:pt idx="7272">1600</cx:pt>
          <cx:pt idx="7273">1950</cx:pt>
          <cx:pt idx="7274">1600</cx:pt>
          <cx:pt idx="7275">1750</cx:pt>
          <cx:pt idx="7276">1950</cx:pt>
          <cx:pt idx="7277">1600</cx:pt>
          <cx:pt idx="7278">1950</cx:pt>
          <cx:pt idx="7279">1950</cx:pt>
          <cx:pt idx="7280">1950</cx:pt>
          <cx:pt idx="7281">1950</cx:pt>
          <cx:pt idx="7282">1950</cx:pt>
          <cx:pt idx="7283">1950</cx:pt>
          <cx:pt idx="7284">1950</cx:pt>
          <cx:pt idx="7285">1950</cx:pt>
          <cx:pt idx="7286">2350</cx:pt>
          <cx:pt idx="7287">2200</cx:pt>
          <cx:pt idx="7288">2200</cx:pt>
          <cx:pt idx="7289">2350</cx:pt>
          <cx:pt idx="7290">2200</cx:pt>
          <cx:pt idx="7291">2350</cx:pt>
          <cx:pt idx="7292">2200</cx:pt>
          <cx:pt idx="7293">2200</cx:pt>
          <cx:pt idx="7294">2350</cx:pt>
          <cx:pt idx="7295">2200</cx:pt>
          <cx:pt idx="7296">2700</cx:pt>
          <cx:pt idx="7297">2700</cx:pt>
          <cx:pt idx="7298">2350</cx:pt>
          <cx:pt idx="7299">3500</cx:pt>
          <cx:pt idx="7300">1500</cx:pt>
          <cx:pt idx="7301">1750</cx:pt>
          <cx:pt idx="7302">1750</cx:pt>
          <cx:pt idx="7303">1650</cx:pt>
          <cx:pt idx="7304">1650</cx:pt>
          <cx:pt idx="7305">1450</cx:pt>
          <cx:pt idx="7306">1850</cx:pt>
          <cx:pt idx="7307">1650</cx:pt>
          <cx:pt idx="7308">1750</cx:pt>
          <cx:pt idx="7309">1750</cx:pt>
          <cx:pt idx="7310">1750</cx:pt>
          <cx:pt idx="7311">1950</cx:pt>
          <cx:pt idx="7312">1750</cx:pt>
          <cx:pt idx="7313">1650</cx:pt>
          <cx:pt idx="7314">1750</cx:pt>
          <cx:pt idx="7315">1750</cx:pt>
          <cx:pt idx="7316">1400</cx:pt>
          <cx:pt idx="7317">1350</cx:pt>
          <cx:pt idx="7318">1400</cx:pt>
          <cx:pt idx="7319">1350</cx:pt>
          <cx:pt idx="7320">1450</cx:pt>
          <cx:pt idx="7321">1500</cx:pt>
          <cx:pt idx="7322">1750</cx:pt>
          <cx:pt idx="7323">2650</cx:pt>
          <cx:pt idx="7324">1950</cx:pt>
          <cx:pt idx="7325">1950</cx:pt>
          <cx:pt idx="7326">1950</cx:pt>
          <cx:pt idx="7327">1950</cx:pt>
          <cx:pt idx="7328">1950</cx:pt>
          <cx:pt idx="7329">1850</cx:pt>
          <cx:pt idx="7330">2050</cx:pt>
          <cx:pt idx="7331">1750</cx:pt>
          <cx:pt idx="7332">1950</cx:pt>
          <cx:pt idx="7333">2050</cx:pt>
          <cx:pt idx="7334">1950</cx:pt>
          <cx:pt idx="7335">1450</cx:pt>
          <cx:pt idx="7336">1750</cx:pt>
          <cx:pt idx="7337">1400</cx:pt>
          <cx:pt idx="7338">1750</cx:pt>
          <cx:pt idx="7339">2500</cx:pt>
          <cx:pt idx="7340">2250</cx:pt>
          <cx:pt idx="7341">2700</cx:pt>
          <cx:pt idx="7342">2700</cx:pt>
          <cx:pt idx="7343">2350</cx:pt>
          <cx:pt idx="7344">2700</cx:pt>
          <cx:pt idx="7345">2050</cx:pt>
          <cx:pt idx="7346">2350</cx:pt>
          <cx:pt idx="7347">2350</cx:pt>
          <cx:pt idx="7348">2050</cx:pt>
          <cx:pt idx="7349">2050</cx:pt>
          <cx:pt idx="7350">2500</cx:pt>
          <cx:pt idx="7351">2250</cx:pt>
          <cx:pt idx="7352">1950</cx:pt>
          <cx:pt idx="7353">2350</cx:pt>
          <cx:pt idx="7354">2500</cx:pt>
          <cx:pt idx="7355">2350</cx:pt>
          <cx:pt idx="7356">2900</cx:pt>
          <cx:pt idx="7357">2050</cx:pt>
          <cx:pt idx="7358">2350</cx:pt>
          <cx:pt idx="7359">2350</cx:pt>
          <cx:pt idx="7360">2050</cx:pt>
          <cx:pt idx="7361">2350</cx:pt>
          <cx:pt idx="7362">2500</cx:pt>
          <cx:pt idx="7363">2400</cx:pt>
          <cx:pt idx="7364">1950</cx:pt>
          <cx:pt idx="7365">2350</cx:pt>
          <cx:pt idx="7366">2700</cx:pt>
          <cx:pt idx="7367">1750</cx:pt>
          <cx:pt idx="7368">1950</cx:pt>
          <cx:pt idx="7369">2350</cx:pt>
          <cx:pt idx="7370">2350</cx:pt>
          <cx:pt idx="7371">1850</cx:pt>
          <cx:pt idx="7372">1950</cx:pt>
          <cx:pt idx="7373">2350</cx:pt>
          <cx:pt idx="7374">1750</cx:pt>
          <cx:pt idx="7375">1950</cx:pt>
          <cx:pt idx="7376">2350</cx:pt>
          <cx:pt idx="7377">1950</cx:pt>
          <cx:pt idx="7378">1400</cx:pt>
          <cx:pt idx="7379">1750</cx:pt>
          <cx:pt idx="7380">1350</cx:pt>
          <cx:pt idx="7381">1750</cx:pt>
          <cx:pt idx="7382">1750</cx:pt>
          <cx:pt idx="7383">1750</cx:pt>
          <cx:pt idx="7384">1400</cx:pt>
          <cx:pt idx="7385">1750</cx:pt>
          <cx:pt idx="7386">1350</cx:pt>
          <cx:pt idx="7387">1750</cx:pt>
          <cx:pt idx="7388">1500</cx:pt>
          <cx:pt idx="7389">1750</cx:pt>
          <cx:pt idx="7390">1650</cx:pt>
          <cx:pt idx="7391">1500</cx:pt>
          <cx:pt idx="7392">1650</cx:pt>
          <cx:pt idx="7393">1450</cx:pt>
          <cx:pt idx="7394">1750</cx:pt>
          <cx:pt idx="7395">1400</cx:pt>
          <cx:pt idx="7396">1750</cx:pt>
          <cx:pt idx="7397">2350</cx:pt>
          <cx:pt idx="7398">2350</cx:pt>
          <cx:pt idx="7399">2350</cx:pt>
          <cx:pt idx="7400">2350</cx:pt>
          <cx:pt idx="7401">2050</cx:pt>
          <cx:pt idx="7402">2500</cx:pt>
          <cx:pt idx="7403">2500</cx:pt>
          <cx:pt idx="7404">2400</cx:pt>
          <cx:pt idx="7405">2350</cx:pt>
          <cx:pt idx="7406">2150</cx:pt>
          <cx:pt idx="7407">2350</cx:pt>
          <cx:pt idx="7408">2900</cx:pt>
          <cx:pt idx="7409">2050</cx:pt>
          <cx:pt idx="7410">2350</cx:pt>
          <cx:pt idx="7411">2350</cx:pt>
          <cx:pt idx="7412">2050</cx:pt>
          <cx:pt idx="7413">2200</cx:pt>
          <cx:pt idx="7414">2500</cx:pt>
          <cx:pt idx="7415">2050</cx:pt>
          <cx:pt idx="7416">2900</cx:pt>
          <cx:pt idx="7417">2700</cx:pt>
          <cx:pt idx="7418">2050</cx:pt>
          <cx:pt idx="7419">2350</cx:pt>
          <cx:pt idx="7420">2900</cx:pt>
          <cx:pt idx="7421">2200</cx:pt>
          <cx:pt idx="7422">2500</cx:pt>
          <cx:pt idx="7423">2700</cx:pt>
          <cx:pt idx="7424">2250</cx:pt>
          <cx:pt idx="7425">2350</cx:pt>
          <cx:pt idx="7426">2900</cx:pt>
          <cx:pt idx="7427">2400</cx:pt>
          <cx:pt idx="7428">2200</cx:pt>
          <cx:pt idx="7429">2500</cx:pt>
          <cx:pt idx="7430">2700</cx:pt>
          <cx:pt idx="7431">2350</cx:pt>
          <cx:pt idx="7432">2900</cx:pt>
          <cx:pt idx="7433">2200</cx:pt>
          <cx:pt idx="7434">2500</cx:pt>
          <cx:pt idx="7435">2500</cx:pt>
          <cx:pt idx="7436">2250</cx:pt>
          <cx:pt idx="7437">2350</cx:pt>
          <cx:pt idx="7438">2900</cx:pt>
          <cx:pt idx="7439">2400</cx:pt>
          <cx:pt idx="7440">2200</cx:pt>
          <cx:pt idx="7441">2700</cx:pt>
          <cx:pt idx="7442">2700</cx:pt>
          <cx:pt idx="7443">2500</cx:pt>
          <cx:pt idx="7444">2250</cx:pt>
          <cx:pt idx="7445">1950</cx:pt>
          <cx:pt idx="7446">1850</cx:pt>
          <cx:pt idx="7447">2050</cx:pt>
          <cx:pt idx="7448">2050</cx:pt>
          <cx:pt idx="7449">1950</cx:pt>
          <cx:pt idx="7450">2050</cx:pt>
          <cx:pt idx="7451">1650</cx:pt>
          <cx:pt idx="7452">1950</cx:pt>
          <cx:pt idx="7453">1600</cx:pt>
          <cx:pt idx="7454">1850</cx:pt>
          <cx:pt idx="7455">2050</cx:pt>
          <cx:pt idx="7456">2050</cx:pt>
          <cx:pt idx="7457">1950</cx:pt>
          <cx:pt idx="7458">1050</cx:pt>
          <cx:pt idx="7459">850</cx:pt>
          <cx:pt idx="7460">2900</cx:pt>
          <cx:pt idx="7461">2400</cx:pt>
          <cx:pt idx="7462">2900</cx:pt>
          <cx:pt idx="7463">2900</cx:pt>
          <cx:pt idx="7464">1050</cx:pt>
          <cx:pt idx="7465">2350</cx:pt>
          <cx:pt idx="7466">2350</cx:pt>
          <cx:pt idx="7467">2350</cx:pt>
          <cx:pt idx="7468">1600</cx:pt>
          <cx:pt idx="7469">2000</cx:pt>
          <cx:pt idx="7470">1450</cx:pt>
          <cx:pt idx="7471">2000</cx:pt>
          <cx:pt idx="7472">2350</cx:pt>
          <cx:pt idx="7473">1600</cx:pt>
          <cx:pt idx="7474">2000</cx:pt>
          <cx:pt idx="7475">1500</cx:pt>
          <cx:pt idx="7476">2250</cx:pt>
          <cx:pt idx="7477">1500</cx:pt>
          <cx:pt idx="7478">2250</cx:pt>
          <cx:pt idx="7479">1600</cx:pt>
          <cx:pt idx="7480">1400</cx:pt>
          <cx:pt idx="7481">2000</cx:pt>
          <cx:pt idx="7482">2000</cx:pt>
          <cx:pt idx="7483">1450</cx:pt>
          <cx:pt idx="7484">1850</cx:pt>
          <cx:pt idx="7485">1850</cx:pt>
          <cx:pt idx="7486">2500</cx:pt>
          <cx:pt idx="7487">2350</cx:pt>
          <cx:pt idx="7488">2500</cx:pt>
          <cx:pt idx="7489">2500</cx:pt>
          <cx:pt idx="7490">2250</cx:pt>
          <cx:pt idx="7491">2050</cx:pt>
          <cx:pt idx="7492">2650</cx:pt>
          <cx:pt idx="7493">1200</cx:pt>
          <cx:pt idx="7494">1050</cx:pt>
          <cx:pt idx="7495">1100</cx:pt>
          <cx:pt idx="7496">1050</cx:pt>
          <cx:pt idx="7497">1500</cx:pt>
          <cx:pt idx="7498">2250</cx:pt>
          <cx:pt idx="7499">1600</cx:pt>
          <cx:pt idx="7500">2900</cx:pt>
          <cx:pt idx="7501">3200</cx:pt>
          <cx:pt idx="7502">2700</cx:pt>
          <cx:pt idx="7503">1450</cx:pt>
          <cx:pt idx="7504">1500</cx:pt>
          <cx:pt idx="7505">1400</cx:pt>
          <cx:pt idx="7506">3200</cx:pt>
          <cx:pt idx="7507">3500</cx:pt>
          <cx:pt idx="7508">3200</cx:pt>
          <cx:pt idx="7509">3500</cx:pt>
          <cx:pt idx="7510">2350</cx:pt>
          <cx:pt idx="7511">2900</cx:pt>
          <cx:pt idx="7512">2700</cx:pt>
          <cx:pt idx="7513">3200</cx:pt>
          <cx:pt idx="7514">2500</cx:pt>
          <cx:pt idx="7515">2350</cx:pt>
          <cx:pt idx="7516">2700</cx:pt>
          <cx:pt idx="7517">2500</cx:pt>
          <cx:pt idx="7518">2500</cx:pt>
          <cx:pt idx="7519">2900</cx:pt>
          <cx:pt idx="7520">2700</cx:pt>
          <cx:pt idx="7521">3500</cx:pt>
          <cx:pt idx="7522">2700</cx:pt>
          <cx:pt idx="7523">2500</cx:pt>
          <cx:pt idx="7524">2700</cx:pt>
          <cx:pt idx="7525">2700</cx:pt>
          <cx:pt idx="7526">2900</cx:pt>
          <cx:pt idx="7527">3200</cx:pt>
          <cx:pt idx="7528">2700</cx:pt>
          <cx:pt idx="7529">2900</cx:pt>
          <cx:pt idx="7530">3500</cx:pt>
          <cx:pt idx="7531">2700</cx:pt>
          <cx:pt idx="7532">2500</cx:pt>
          <cx:pt idx="7533">1750</cx:pt>
          <cx:pt idx="7534">1950</cx:pt>
          <cx:pt idx="7535">1950</cx:pt>
          <cx:pt idx="7536">1650</cx:pt>
          <cx:pt idx="7537">2350</cx:pt>
          <cx:pt idx="7538">1350</cx:pt>
          <cx:pt idx="7539">1150</cx:pt>
          <cx:pt idx="7540">1250</cx:pt>
          <cx:pt idx="7541">1850</cx:pt>
          <cx:pt idx="7542">1750</cx:pt>
          <cx:pt idx="7543">1600</cx:pt>
          <cx:pt idx="7544">1850</cx:pt>
          <cx:pt idx="7545">1400</cx:pt>
          <cx:pt idx="7546">1250</cx:pt>
          <cx:pt idx="7547">1500</cx:pt>
          <cx:pt idx="7548">1750</cx:pt>
          <cx:pt idx="7549">2350</cx:pt>
          <cx:pt idx="7550">2900</cx:pt>
          <cx:pt idx="7551">2500</cx:pt>
          <cx:pt idx="7552">3200</cx:pt>
          <cx:pt idx="7553">2350</cx:pt>
          <cx:pt idx="7554">2700</cx:pt>
          <cx:pt idx="7555">2500</cx:pt>
          <cx:pt idx="7556">2500</cx:pt>
          <cx:pt idx="7557">2700</cx:pt>
          <cx:pt idx="7558">3200</cx:pt>
          <cx:pt idx="7559">2500</cx:pt>
          <cx:pt idx="7560">3500</cx:pt>
          <cx:pt idx="7561">2500</cx:pt>
          <cx:pt idx="7562">2900</cx:pt>
          <cx:pt idx="7563">3200</cx:pt>
          <cx:pt idx="7564">2700</cx:pt>
          <cx:pt idx="7565">2500</cx:pt>
          <cx:pt idx="7566">2700</cx:pt>
          <cx:pt idx="7567">3200</cx:pt>
          <cx:pt idx="7568">2500</cx:pt>
          <cx:pt idx="7569">2700</cx:pt>
          <cx:pt idx="7570">1750</cx:pt>
          <cx:pt idx="7571">2350</cx:pt>
          <cx:pt idx="7572">2500</cx:pt>
          <cx:pt idx="7573">1600</cx:pt>
          <cx:pt idx="7574">2050</cx:pt>
          <cx:pt idx="7575">2500</cx:pt>
          <cx:pt idx="7576">2350</cx:pt>
          <cx:pt idx="7577">2350</cx:pt>
          <cx:pt idx="7578">1600</cx:pt>
          <cx:pt idx="7579">2000</cx:pt>
          <cx:pt idx="7580">1450</cx:pt>
          <cx:pt idx="7581">2000</cx:pt>
          <cx:pt idx="7582">3000</cx:pt>
          <cx:pt idx="7583">2500</cx:pt>
          <cx:pt idx="7584">3500</cx:pt>
          <cx:pt idx="7585">1600</cx:pt>
          <cx:pt idx="7586">1850</cx:pt>
          <cx:pt idx="7587">1500</cx:pt>
          <cx:pt idx="7588">2250</cx:pt>
          <cx:pt idx="7589">1600</cx:pt>
          <cx:pt idx="7590">1400</cx:pt>
          <cx:pt idx="7591">2000</cx:pt>
          <cx:pt idx="7592">2000</cx:pt>
          <cx:pt idx="7593">1450</cx:pt>
          <cx:pt idx="7594">1450</cx:pt>
          <cx:pt idx="7595">1350</cx:pt>
          <cx:pt idx="7596">2200</cx:pt>
          <cx:pt idx="7597">2050</cx:pt>
          <cx:pt idx="7598">2200</cx:pt>
          <cx:pt idx="7599">2200</cx:pt>
          <cx:pt idx="7600">2350</cx:pt>
          <cx:pt idx="7601">1600</cx:pt>
          <cx:pt idx="7602">1850</cx:pt>
          <cx:pt idx="7603">1500</cx:pt>
          <cx:pt idx="7604">1750</cx:pt>
          <cx:pt idx="7605">1500</cx:pt>
          <cx:pt idx="7606">2250</cx:pt>
          <cx:pt idx="7607">1600</cx:pt>
          <cx:pt idx="7608">1400</cx:pt>
          <cx:pt idx="7609">2000</cx:pt>
          <cx:pt idx="7610">1450</cx:pt>
          <cx:pt idx="7611">1500</cx:pt>
          <cx:pt idx="7612">2250</cx:pt>
          <cx:pt idx="7613">1600</cx:pt>
          <cx:pt idx="7614">1400</cx:pt>
          <cx:pt idx="7615">1450</cx:pt>
          <cx:pt idx="7616">1500</cx:pt>
          <cx:pt idx="7617">2250</cx:pt>
          <cx:pt idx="7618">1600</cx:pt>
          <cx:pt idx="7619">1850</cx:pt>
          <cx:pt idx="7620">1450</cx:pt>
          <cx:pt idx="7621">2000</cx:pt>
          <cx:pt idx="7622">2700</cx:pt>
          <cx:pt idx="7623">2900</cx:pt>
          <cx:pt idx="7624">3500</cx:pt>
          <cx:pt idx="7625">2900</cx:pt>
          <cx:pt idx="7626">2900</cx:pt>
          <cx:pt idx="7627">3500</cx:pt>
          <cx:pt idx="7628">3200</cx:pt>
          <cx:pt idx="7629">3500</cx:pt>
          <cx:pt idx="7630">3200</cx:pt>
          <cx:pt idx="7631">3500</cx:pt>
          <cx:pt idx="7632">1650</cx:pt>
          <cx:pt idx="7633">1450</cx:pt>
          <cx:pt idx="7634">1650</cx:pt>
          <cx:pt idx="7635">1450</cx:pt>
          <cx:pt idx="7636">1600</cx:pt>
          <cx:pt idx="7637">1850</cx:pt>
          <cx:pt idx="7638">1400</cx:pt>
          <cx:pt idx="7639">1500</cx:pt>
          <cx:pt idx="7640">1250</cx:pt>
          <cx:pt idx="7641">1500</cx:pt>
          <cx:pt idx="7642">2650</cx:pt>
          <cx:pt idx="7643">1850</cx:pt>
          <cx:pt idx="7644">2500</cx:pt>
          <cx:pt idx="7645">2500</cx:pt>
          <cx:pt idx="7646">3000</cx:pt>
          <cx:pt idx="7647">3250</cx:pt>
          <cx:pt idx="7648">3200</cx:pt>
          <cx:pt idx="7649">2050</cx:pt>
          <cx:pt idx="7650">1950</cx:pt>
          <cx:pt idx="7651">2050</cx:pt>
          <cx:pt idx="7652">2050</cx:pt>
          <cx:pt idx="7653">2700</cx:pt>
          <cx:pt idx="7654">2900</cx:pt>
          <cx:pt idx="7655">3200</cx:pt>
          <cx:pt idx="7656">2500</cx:pt>
          <cx:pt idx="7657">2500</cx:pt>
          <cx:pt idx="7658">2900</cx:pt>
          <cx:pt idx="7659">2350</cx:pt>
          <cx:pt idx="7660">2500</cx:pt>
          <cx:pt idx="7661">2700</cx:pt>
          <cx:pt idx="7662">2050</cx:pt>
          <cx:pt idx="7663">2050</cx:pt>
          <cx:pt idx="7664">1950</cx:pt>
          <cx:pt idx="7665">2200</cx:pt>
          <cx:pt idx="7666">2050</cx:pt>
          <cx:pt idx="7667">1750</cx:pt>
          <cx:pt idx="7668">1750</cx:pt>
          <cx:pt idx="7669">2700</cx:pt>
          <cx:pt idx="7670">3200</cx:pt>
          <cx:pt idx="7671">2500</cx:pt>
          <cx:pt idx="7672">2700</cx:pt>
          <cx:pt idx="7673">2500</cx:pt>
          <cx:pt idx="7674">3200</cx:pt>
          <cx:pt idx="7675">2500</cx:pt>
          <cx:pt idx="7676">2700</cx:pt>
          <cx:pt idx="7677">2350</cx:pt>
          <cx:pt idx="7678">2500</cx:pt>
          <cx:pt idx="7679">3200</cx:pt>
          <cx:pt idx="7680">2700</cx:pt>
          <cx:pt idx="7681">1400</cx:pt>
          <cx:pt idx="7682">1100</cx:pt>
          <cx:pt idx="7683">1300</cx:pt>
          <cx:pt idx="7684">1400</cx:pt>
          <cx:pt idx="7685">1450</cx:pt>
          <cx:pt idx="7686">1300</cx:pt>
          <cx:pt idx="7687">2500</cx:pt>
          <cx:pt idx="7688">2700</cx:pt>
          <cx:pt idx="7689">3200</cx:pt>
          <cx:pt idx="7690">2500</cx:pt>
          <cx:pt idx="7691">2350</cx:pt>
          <cx:pt idx="7692">2700</cx:pt>
          <cx:pt idx="7693">2350</cx:pt>
          <cx:pt idx="7694">2350</cx:pt>
          <cx:pt idx="7695">2500</cx:pt>
          <cx:pt idx="7696">2700</cx:pt>
          <cx:pt idx="7697">2900</cx:pt>
          <cx:pt idx="7698">3200</cx:pt>
          <cx:pt idx="7699">2500</cx:pt>
          <cx:pt idx="7700">2350</cx:pt>
          <cx:pt idx="7701">2700</cx:pt>
          <cx:pt idx="7702">2350</cx:pt>
          <cx:pt idx="7703">2350</cx:pt>
          <cx:pt idx="7704">2700</cx:pt>
          <cx:pt idx="7705">2500</cx:pt>
          <cx:pt idx="7706">3200</cx:pt>
          <cx:pt idx="7707">2500</cx:pt>
          <cx:pt idx="7708">2350</cx:pt>
          <cx:pt idx="7709">2700</cx:pt>
          <cx:pt idx="7710">2350</cx:pt>
          <cx:pt idx="7711">2350</cx:pt>
          <cx:pt idx="7712">2500</cx:pt>
          <cx:pt idx="7713">3200</cx:pt>
          <cx:pt idx="7714">2500</cx:pt>
          <cx:pt idx="7715">2500</cx:pt>
          <cx:pt idx="7716">2700</cx:pt>
          <cx:pt idx="7717">1300</cx:pt>
          <cx:pt idx="7718">1050</cx:pt>
          <cx:pt idx="7719">1000</cx:pt>
          <cx:pt idx="7720">1450</cx:pt>
          <cx:pt idx="7721">1400</cx:pt>
          <cx:pt idx="7722">1950</cx:pt>
          <cx:pt idx="7723">2500</cx:pt>
          <cx:pt idx="7724">1950</cx:pt>
          <cx:pt idx="7725">1650</cx:pt>
          <cx:pt idx="7726">1950</cx:pt>
          <cx:pt idx="7727">1600</cx:pt>
          <cx:pt idx="7728">1950</cx:pt>
          <cx:pt idx="7729">1600</cx:pt>
          <cx:pt idx="7730">2000</cx:pt>
          <cx:pt idx="7731">1450</cx:pt>
          <cx:pt idx="7732">2050</cx:pt>
          <cx:pt idx="7733">1850</cx:pt>
          <cx:pt idx="7734">2050</cx:pt>
          <cx:pt idx="7735">1600</cx:pt>
          <cx:pt idx="7736">1950</cx:pt>
          <cx:pt idx="7737">2200</cx:pt>
          <cx:pt idx="7738">2200</cx:pt>
          <cx:pt idx="7739">1750</cx:pt>
          <cx:pt idx="7740">2050</cx:pt>
          <cx:pt idx="7741">1650</cx:pt>
          <cx:pt idx="7742">1650</cx:pt>
          <cx:pt idx="7743">1750</cx:pt>
          <cx:pt idx="7744">2250</cx:pt>
          <cx:pt idx="7745">1650</cx:pt>
          <cx:pt idx="7746">1750</cx:pt>
          <cx:pt idx="7747">1850</cx:pt>
          <cx:pt idx="7748">1950</cx:pt>
          <cx:pt idx="7749">1650</cx:pt>
          <cx:pt idx="7750">1450</cx:pt>
          <cx:pt idx="7751">1650</cx:pt>
          <cx:pt idx="7752">1850</cx:pt>
          <cx:pt idx="7753">2500</cx:pt>
          <cx:pt idx="7754">1750</cx:pt>
          <cx:pt idx="7755">2350</cx:pt>
          <cx:pt idx="7756">1950</cx:pt>
          <cx:pt idx="7757">750</cx:pt>
          <cx:pt idx="7758">1050</cx:pt>
          <cx:pt idx="7759">850</cx:pt>
          <cx:pt idx="7760">1500</cx:pt>
          <cx:pt idx="7761">1350</cx:pt>
          <cx:pt idx="7762">1250</cx:pt>
          <cx:pt idx="7763">1050</cx:pt>
          <cx:pt idx="7764">1400</cx:pt>
          <cx:pt idx="7765">1500</cx:pt>
          <cx:pt idx="7766">1400</cx:pt>
          <cx:pt idx="7767">2350</cx:pt>
          <cx:pt idx="7768">2900</cx:pt>
          <cx:pt idx="7769">2050</cx:pt>
          <cx:pt idx="7770">2350</cx:pt>
          <cx:pt idx="7771">2350</cx:pt>
          <cx:pt idx="7772">2050</cx:pt>
          <cx:pt idx="7773">2350</cx:pt>
          <cx:pt idx="7774">2500</cx:pt>
          <cx:pt idx="7775">2400</cx:pt>
          <cx:pt idx="7776">1950</cx:pt>
          <cx:pt idx="7777">2350</cx:pt>
          <cx:pt idx="7778">2700</cx:pt>
          <cx:pt idx="7779">2050</cx:pt>
          <cx:pt idx="7780">2500</cx:pt>
          <cx:pt idx="7781">2500</cx:pt>
          <cx:pt idx="7782">2400</cx:pt>
          <cx:pt idx="7783">2350</cx:pt>
          <cx:pt idx="7784">2150</cx:pt>
          <cx:pt idx="7785">2350</cx:pt>
          <cx:pt idx="7786">2900</cx:pt>
          <cx:pt idx="7787">2050</cx:pt>
          <cx:pt idx="7788">2350</cx:pt>
          <cx:pt idx="7789">2350</cx:pt>
          <cx:pt idx="7790">2050</cx:pt>
          <cx:pt idx="7791">2200</cx:pt>
          <cx:pt idx="7792">2500</cx:pt>
          <cx:pt idx="7793">2050</cx:pt>
          <cx:pt idx="7794">2900</cx:pt>
          <cx:pt idx="7795">2700</cx:pt>
          <cx:pt idx="7796">2050</cx:pt>
          <cx:pt idx="7797">2500</cx:pt>
          <cx:pt idx="7798">2250</cx:pt>
          <cx:pt idx="7799">2700</cx:pt>
          <cx:pt idx="7800">2700</cx:pt>
          <cx:pt idx="7801">2350</cx:pt>
          <cx:pt idx="7802">2900</cx:pt>
          <cx:pt idx="7803">2200</cx:pt>
          <cx:pt idx="7804">2500</cx:pt>
          <cx:pt idx="7805">2500</cx:pt>
          <cx:pt idx="7806">2250</cx:pt>
          <cx:pt idx="7807">2350</cx:pt>
          <cx:pt idx="7808">2900</cx:pt>
          <cx:pt idx="7809">2400</cx:pt>
          <cx:pt idx="7810">2200</cx:pt>
          <cx:pt idx="7811">2700</cx:pt>
          <cx:pt idx="7812">2700</cx:pt>
          <cx:pt idx="7813">2500</cx:pt>
          <cx:pt idx="7814">2250</cx:pt>
          <cx:pt idx="7815">1950</cx:pt>
          <cx:pt idx="7816">1850</cx:pt>
          <cx:pt idx="7817">2050</cx:pt>
          <cx:pt idx="7818">2050</cx:pt>
          <cx:pt idx="7819">1950</cx:pt>
          <cx:pt idx="7820">1650</cx:pt>
          <cx:pt idx="7821">1950</cx:pt>
          <cx:pt idx="7822">1600</cx:pt>
          <cx:pt idx="7823">1850</cx:pt>
          <cx:pt idx="7824">2050</cx:pt>
          <cx:pt idx="7825">2050</cx:pt>
          <cx:pt idx="7826">1950</cx:pt>
          <cx:pt idx="7827">1850</cx:pt>
          <cx:pt idx="7828">2050</cx:pt>
          <cx:pt idx="7829">1750</cx:pt>
          <cx:pt idx="7830">1950</cx:pt>
          <cx:pt idx="7831">2050</cx:pt>
          <cx:pt idx="7832">1950</cx:pt>
          <cx:pt idx="7833">2350</cx:pt>
          <cx:pt idx="7834">2700</cx:pt>
          <cx:pt idx="7835">2050</cx:pt>
          <cx:pt idx="7836">2350</cx:pt>
          <cx:pt idx="7837">2350</cx:pt>
          <cx:pt idx="7838">2050</cx:pt>
          <cx:pt idx="7839">2050</cx:pt>
          <cx:pt idx="7840">2500</cx:pt>
          <cx:pt idx="7841">2250</cx:pt>
          <cx:pt idx="7842">1950</cx:pt>
          <cx:pt idx="7843">2350</cx:pt>
          <cx:pt idx="7844">2500</cx:pt>
          <cx:pt idx="7845">2350</cx:pt>
          <cx:pt idx="7846">2900</cx:pt>
          <cx:pt idx="7847">2200</cx:pt>
          <cx:pt idx="7848">2500</cx:pt>
          <cx:pt idx="7849">2700</cx:pt>
          <cx:pt idx="7850">2250</cx:pt>
          <cx:pt idx="7851">2350</cx:pt>
          <cx:pt idx="7852">2900</cx:pt>
          <cx:pt idx="7853">2400</cx:pt>
          <cx:pt idx="7854">2200</cx:pt>
          <cx:pt idx="7855">2500</cx:pt>
          <cx:pt idx="7856">2700</cx:pt>
          <cx:pt idx="7857">2900</cx:pt>
          <cx:pt idx="7858">2400</cx:pt>
          <cx:pt idx="7859">2900</cx:pt>
          <cx:pt idx="7860">2900</cx:pt>
          <cx:pt idx="7861">1500</cx:pt>
          <cx:pt idx="7862">1600</cx:pt>
          <cx:pt idx="7863">1450</cx:pt>
          <cx:pt idx="7864">1350</cx:pt>
          <cx:pt idx="7865">1150</cx:pt>
          <cx:pt idx="7866">1200</cx:pt>
          <cx:pt idx="7867">1350</cx:pt>
          <cx:pt idx="7868">1250</cx:pt>
          <cx:pt idx="7869">1100</cx:pt>
          <cx:pt idx="7870">1350</cx:pt>
          <cx:pt idx="7871">800</cx:pt>
          <cx:pt idx="7872">850</cx:pt>
          <cx:pt idx="7873">1350</cx:pt>
          <cx:pt idx="7874">1200</cx:pt>
          <cx:pt idx="7875">1500</cx:pt>
          <cx:pt idx="7876">1500</cx:pt>
          <cx:pt idx="7877">1750</cx:pt>
          <cx:pt idx="7878">1750</cx:pt>
          <cx:pt idx="7879">1600</cx:pt>
          <cx:pt idx="7880">1650</cx:pt>
          <cx:pt idx="7881">1350</cx:pt>
          <cx:pt idx="7882">1350</cx:pt>
          <cx:pt idx="7883">1250</cx:pt>
          <cx:pt idx="7884">1750</cx:pt>
          <cx:pt idx="7885">1950</cx:pt>
          <cx:pt idx="7886">1650</cx:pt>
          <cx:pt idx="7887">1950</cx:pt>
          <cx:pt idx="7888">2050</cx:pt>
          <cx:pt idx="7889">2200</cx:pt>
          <cx:pt idx="7890">1250</cx:pt>
          <cx:pt idx="7891">1050</cx:pt>
          <cx:pt idx="7892">1150</cx:pt>
          <cx:pt idx="7893">1350</cx:pt>
          <cx:pt idx="7894">1450</cx:pt>
          <cx:pt idx="7895">1750</cx:pt>
          <cx:pt idx="7896">1750</cx:pt>
          <cx:pt idx="7897">1650</cx:pt>
          <cx:pt idx="7898">1750</cx:pt>
          <cx:pt idx="7899">1850</cx:pt>
          <cx:pt idx="7900">1750</cx:pt>
          <cx:pt idx="7901">1850</cx:pt>
          <cx:pt idx="7902">2050</cx:pt>
          <cx:pt idx="7903">2200</cx:pt>
          <cx:pt idx="7904">2350</cx:pt>
          <cx:pt idx="7905">2350</cx:pt>
          <cx:pt idx="7906">2350</cx:pt>
          <cx:pt idx="7907">2350</cx:pt>
          <cx:pt idx="7908">2700</cx:pt>
          <cx:pt idx="7909">2700</cx:pt>
          <cx:pt idx="7910">2700</cx:pt>
          <cx:pt idx="7911">2700</cx:pt>
          <cx:pt idx="7912">1950</cx:pt>
          <cx:pt idx="7913">2200</cx:pt>
          <cx:pt idx="7914">1750</cx:pt>
          <cx:pt idx="7915">1850</cx:pt>
          <cx:pt idx="7916">2050</cx:pt>
          <cx:pt idx="7917">1950</cx:pt>
          <cx:pt idx="7918">2200</cx:pt>
          <cx:pt idx="7919">1850</cx:pt>
          <cx:pt idx="7920">1850</cx:pt>
          <cx:pt idx="7921">2050</cx:pt>
          <cx:pt idx="7922">1950</cx:pt>
          <cx:pt idx="7923">2200</cx:pt>
          <cx:pt idx="7924">1650</cx:pt>
          <cx:pt idx="7925">1750</cx:pt>
          <cx:pt idx="7926">1750</cx:pt>
          <cx:pt idx="7927">1850</cx:pt>
          <cx:pt idx="7928">2050</cx:pt>
          <cx:pt idx="7929">1950</cx:pt>
          <cx:pt idx="7930">2350</cx:pt>
          <cx:pt idx="7931">1750</cx:pt>
          <cx:pt idx="7932">1850</cx:pt>
          <cx:pt idx="7933">1850</cx:pt>
          <cx:pt idx="7934">1850</cx:pt>
          <cx:pt idx="7935">2050</cx:pt>
          <cx:pt idx="7936">3200</cx:pt>
          <cx:pt idx="7937">2200</cx:pt>
          <cx:pt idx="7938">2500</cx:pt>
          <cx:pt idx="7939">2050</cx:pt>
          <cx:pt idx="7940">2200</cx:pt>
          <cx:pt idx="7941">2200</cx:pt>
          <cx:pt idx="7942">3200</cx:pt>
          <cx:pt idx="7943">6050</cx:pt>
          <cx:pt idx="7944">3500</cx:pt>
          <cx:pt idx="7945">1950</cx:pt>
          <cx:pt idx="7946">1950</cx:pt>
          <cx:pt idx="7947">1950</cx:pt>
          <cx:pt idx="7948">2500</cx:pt>
          <cx:pt idx="7949">2250</cx:pt>
          <cx:pt idx="7950">2250</cx:pt>
          <cx:pt idx="7951">2800</cx:pt>
          <cx:pt idx="7952">3000</cx:pt>
          <cx:pt idx="7953">3000</cx:pt>
          <cx:pt idx="7954">3000</cx:pt>
          <cx:pt idx="7955">2800</cx:pt>
          <cx:pt idx="7956">2800</cx:pt>
          <cx:pt idx="7957">3000</cx:pt>
          <cx:pt idx="7958">2800</cx:pt>
          <cx:pt idx="7959">2800</cx:pt>
          <cx:pt idx="7960">2800</cx:pt>
          <cx:pt idx="7961">2100</cx:pt>
          <cx:pt idx="7962">1450</cx:pt>
          <cx:pt idx="7963">1400</cx:pt>
          <cx:pt idx="7964">1900</cx:pt>
          <cx:pt idx="7965">1300</cx:pt>
          <cx:pt idx="7966">1850</cx:pt>
          <cx:pt idx="7967">1950</cx:pt>
          <cx:pt idx="7968">1500</cx:pt>
          <cx:pt idx="7969">1300</cx:pt>
          <cx:pt idx="7970">1600</cx:pt>
          <cx:pt idx="7971">2250</cx:pt>
          <cx:pt idx="7972">1450</cx:pt>
          <cx:pt idx="7973">2000</cx:pt>
          <cx:pt idx="7974">1750</cx:pt>
          <cx:pt idx="7975">1750</cx:pt>
          <cx:pt idx="7976">1750</cx:pt>
          <cx:pt idx="7977">2050</cx:pt>
          <cx:pt idx="7978">1850</cx:pt>
          <cx:pt idx="7979">2050</cx:pt>
          <cx:pt idx="7980">2050</cx:pt>
          <cx:pt idx="7981">1850</cx:pt>
          <cx:pt idx="7982">1950</cx:pt>
          <cx:pt idx="7983">1950</cx:pt>
          <cx:pt idx="7984">2200</cx:pt>
          <cx:pt idx="7985">2050</cx:pt>
          <cx:pt idx="7986">1950</cx:pt>
          <cx:pt idx="7987">2050</cx:pt>
          <cx:pt idx="7988">1450</cx:pt>
          <cx:pt idx="7989">2250</cx:pt>
          <cx:pt idx="7990">2100</cx:pt>
          <cx:pt idx="7991">2250</cx:pt>
          <cx:pt idx="7992">2350</cx:pt>
          <cx:pt idx="7993">2350</cx:pt>
          <cx:pt idx="7994">2650</cx:pt>
          <cx:pt idx="7995">2650</cx:pt>
          <cx:pt idx="7996">2350</cx:pt>
          <cx:pt idx="7997">2500</cx:pt>
          <cx:pt idx="7998">2800</cx:pt>
          <cx:pt idx="7999">3250</cx:pt>
          <cx:pt idx="8000">3250</cx:pt>
          <cx:pt idx="8001">3000</cx:pt>
          <cx:pt idx="8002">1750</cx:pt>
          <cx:pt idx="8003">2500</cx:pt>
          <cx:pt idx="8004">2350</cx:pt>
          <cx:pt idx="8005">1950</cx:pt>
          <cx:pt idx="8006">1950</cx:pt>
          <cx:pt idx="8007">1650</cx:pt>
          <cx:pt idx="8008">1750</cx:pt>
          <cx:pt idx="8009">1650</cx:pt>
          <cx:pt idx="8010">1750</cx:pt>
          <cx:pt idx="8011">1850</cx:pt>
          <cx:pt idx="8012">1950</cx:pt>
          <cx:pt idx="8013">1650</cx:pt>
          <cx:pt idx="8014">1450</cx:pt>
          <cx:pt idx="8015">1650</cx:pt>
          <cx:pt idx="8016">1850</cx:pt>
          <cx:pt idx="8017">1450</cx:pt>
          <cx:pt idx="8018">1300</cx:pt>
          <cx:pt idx="8019">1450</cx:pt>
          <cx:pt idx="8020">1300</cx:pt>
          <cx:pt idx="8021">2050</cx:pt>
          <cx:pt idx="8022">1950</cx:pt>
          <cx:pt idx="8023">2050</cx:pt>
          <cx:pt idx="8024">1850</cx:pt>
          <cx:pt idx="8025">1600</cx:pt>
          <cx:pt idx="8026">1650</cx:pt>
          <cx:pt idx="8027">1500</cx:pt>
          <cx:pt idx="8028">1400</cx:pt>
          <cx:pt idx="8029">1150</cx:pt>
          <cx:pt idx="8030">1250</cx:pt>
          <cx:pt idx="8031">1850</cx:pt>
          <cx:pt idx="8032">1400</cx:pt>
          <cx:pt idx="8033">1250</cx:pt>
          <cx:pt idx="8034">2200</cx:pt>
          <cx:pt idx="8035">2200</cx:pt>
          <cx:pt idx="8036">2350</cx:pt>
          <cx:pt idx="8037">1350</cx:pt>
          <cx:pt idx="8038">1350</cx:pt>
          <cx:pt idx="8039">1250</cx:pt>
          <cx:pt idx="8040">1950</cx:pt>
          <cx:pt idx="8041">1950</cx:pt>
          <cx:pt idx="8042">1750</cx:pt>
          <cx:pt idx="8043">1850</cx:pt>
          <cx:pt idx="8044">2350</cx:pt>
          <cx:pt idx="8045">2350</cx:pt>
          <cx:pt idx="8046">1600</cx:pt>
          <cx:pt idx="8047">1850</cx:pt>
          <cx:pt idx="8048">1500</cx:pt>
          <cx:pt idx="8049">1750</cx:pt>
          <cx:pt idx="8050">2200</cx:pt>
          <cx:pt idx="8051">2050</cx:pt>
          <cx:pt idx="8052">1850</cx:pt>
          <cx:pt idx="8053">2050</cx:pt>
          <cx:pt idx="8054">1750</cx:pt>
          <cx:pt idx="8055">1750</cx:pt>
          <cx:pt idx="8056">1850</cx:pt>
          <cx:pt idx="8057">1950</cx:pt>
          <cx:pt idx="8058">1950</cx:pt>
          <cx:pt idx="8059">1950</cx:pt>
          <cx:pt idx="8060">1850</cx:pt>
          <cx:pt idx="8061">1950</cx:pt>
          <cx:pt idx="8062">2250</cx:pt>
          <cx:pt idx="8063">2100</cx:pt>
          <cx:pt idx="8064">2350</cx:pt>
          <cx:pt idx="8065">2350</cx:pt>
          <cx:pt idx="8066">2500</cx:pt>
          <cx:pt idx="8067">2200</cx:pt>
          <cx:pt idx="8068">2350</cx:pt>
          <cx:pt idx="8069">1500</cx:pt>
          <cx:pt idx="8070">1650</cx:pt>
          <cx:pt idx="8071">1350</cx:pt>
          <cx:pt idx="8072">1600</cx:pt>
          <cx:pt idx="8073">1400</cx:pt>
          <cx:pt idx="8074">1250</cx:pt>
          <cx:pt idx="8075">1300</cx:pt>
          <cx:pt idx="8076">1400</cx:pt>
          <cx:pt idx="8077">1300</cx:pt>
          <cx:pt idx="8078">1400</cx:pt>
          <cx:pt idx="8079">1300</cx:pt>
          <cx:pt idx="8080">1650</cx:pt>
          <cx:pt idx="8081">1450</cx:pt>
          <cx:pt idx="8082">1650</cx:pt>
          <cx:pt idx="8083">1600</cx:pt>
          <cx:pt idx="8084">1750</cx:pt>
          <cx:pt idx="8085">2050</cx:pt>
          <cx:pt idx="8086">1750</cx:pt>
          <cx:pt idx="8087">1650</cx:pt>
          <cx:pt idx="8088">1950</cx:pt>
          <cx:pt idx="8089">2500</cx:pt>
          <cx:pt idx="8090">2050</cx:pt>
          <cx:pt idx="8091">2350</cx:pt>
          <cx:pt idx="8092">3200</cx:pt>
          <cx:pt idx="8093">2700</cx:pt>
          <cx:pt idx="8094">1950</cx:pt>
          <cx:pt idx="8095">1450</cx:pt>
          <cx:pt idx="8096">1500</cx:pt>
          <cx:pt idx="8097">1750</cx:pt>
          <cx:pt idx="8098">1400</cx:pt>
          <cx:pt idx="8099">1450</cx:pt>
          <cx:pt idx="8100">1500</cx:pt>
          <cx:pt idx="8101">1750</cx:pt>
          <cx:pt idx="8102">1650</cx:pt>
          <cx:pt idx="8103">1650</cx:pt>
          <cx:pt idx="8104">1450</cx:pt>
          <cx:pt idx="8105">1650</cx:pt>
          <cx:pt idx="8106">1750</cx:pt>
          <cx:pt idx="8107">1650</cx:pt>
          <cx:pt idx="8108">1750</cx:pt>
          <cx:pt idx="8109">1750</cx:pt>
          <cx:pt idx="8110">1750</cx:pt>
          <cx:pt idx="8111">1850</cx:pt>
          <cx:pt idx="8112">1750</cx:pt>
          <cx:pt idx="8113">1850</cx:pt>
          <cx:pt idx="8114">1850</cx:pt>
          <cx:pt idx="8115">2100</cx:pt>
          <cx:pt idx="8116">2100</cx:pt>
          <cx:pt idx="8117">1750</cx:pt>
          <cx:pt idx="8118">1750</cx:pt>
          <cx:pt idx="8119">2350</cx:pt>
          <cx:pt idx="8120">1950</cx:pt>
          <cx:pt idx="8121">2350</cx:pt>
          <cx:pt idx="8122">2250</cx:pt>
          <cx:pt idx="8123">1950</cx:pt>
          <cx:pt idx="8124">2350</cx:pt>
          <cx:pt idx="8125">2350</cx:pt>
          <cx:pt idx="8126">1950</cx:pt>
          <cx:pt idx="8127">1950</cx:pt>
          <cx:pt idx="8128">1500</cx:pt>
          <cx:pt idx="8129">2250</cx:pt>
          <cx:pt idx="8130">1600</cx:pt>
          <cx:pt idx="8131">1850</cx:pt>
          <cx:pt idx="8132">2000</cx:pt>
          <cx:pt idx="8133">1450</cx:pt>
          <cx:pt idx="8134">1500</cx:pt>
          <cx:pt idx="8135">2250</cx:pt>
          <cx:pt idx="8136">1600</cx:pt>
          <cx:pt idx="8137">1350</cx:pt>
          <cx:pt idx="8138">1150</cx:pt>
          <cx:pt idx="8139">1250</cx:pt>
          <cx:pt idx="8140">1850</cx:pt>
          <cx:pt idx="8141">1750</cx:pt>
          <cx:pt idx="8142">1600</cx:pt>
          <cx:pt idx="8143">1850</cx:pt>
          <cx:pt idx="8144">1400</cx:pt>
          <cx:pt idx="8145">1250</cx:pt>
          <cx:pt idx="8146">1500</cx:pt>
          <cx:pt idx="8147">3000</cx:pt>
          <cx:pt idx="8148">2500</cx:pt>
          <cx:pt idx="8149">3500</cx:pt>
          <cx:pt idx="8150">1450</cx:pt>
          <cx:pt idx="8151">1350</cx:pt>
          <cx:pt idx="8152">1450</cx:pt>
          <cx:pt idx="8153">1500</cx:pt>
          <cx:pt idx="8154">1400</cx:pt>
          <cx:pt idx="8155">1500</cx:pt>
          <cx:pt idx="8156">2250</cx:pt>
          <cx:pt idx="8157">1600</cx:pt>
          <cx:pt idx="8158">1400</cx:pt>
          <cx:pt idx="8159">2000</cx:pt>
          <cx:pt idx="8160">1450</cx:pt>
          <cx:pt idx="8161">1500</cx:pt>
          <cx:pt idx="8162">2250</cx:pt>
          <cx:pt idx="8163">1600</cx:pt>
          <cx:pt idx="8164">1400</cx:pt>
          <cx:pt idx="8165">1450</cx:pt>
          <cx:pt idx="8166">1750</cx:pt>
          <cx:pt idx="8167">2500</cx:pt>
          <cx:pt idx="8168">1950</cx:pt>
          <cx:pt idx="8169">1950</cx:pt>
          <cx:pt idx="8170">1650</cx:pt>
          <cx:pt idx="8171">2350</cx:pt>
          <cx:pt idx="8172">1950</cx:pt>
          <cx:pt idx="8173">1500</cx:pt>
          <cx:pt idx="8174">1750</cx:pt>
          <cx:pt idx="8175">1650</cx:pt>
          <cx:pt idx="8176">2050</cx:pt>
          <cx:pt idx="8177">1450</cx:pt>
          <cx:pt idx="8178">1650</cx:pt>
          <cx:pt idx="8179">1850</cx:pt>
          <cx:pt idx="8180">1750</cx:pt>
          <cx:pt idx="8181">1950</cx:pt>
          <cx:pt idx="8182">2350</cx:pt>
          <cx:pt idx="8183">2350</cx:pt>
          <cx:pt idx="8184">1850</cx:pt>
          <cx:pt idx="8185">1950</cx:pt>
          <cx:pt idx="8186">2350</cx:pt>
          <cx:pt idx="8187">1050</cx:pt>
          <cx:pt idx="8188">1050</cx:pt>
          <cx:pt idx="8189">850</cx:pt>
          <cx:pt idx="8190">850</cx:pt>
          <cx:pt idx="8191">2000</cx:pt>
          <cx:pt idx="8192">1450</cx:pt>
          <cx:pt idx="8193">1500</cx:pt>
          <cx:pt idx="8194">1900</cx:pt>
          <cx:pt idx="8195">1400</cx:pt>
          <cx:pt idx="8196">1450</cx:pt>
          <cx:pt idx="8197">1650</cx:pt>
          <cx:pt idx="8198">1750</cx:pt>
          <cx:pt idx="8199">1750</cx:pt>
          <cx:pt idx="8200">2500</cx:pt>
          <cx:pt idx="8201">1350</cx:pt>
          <cx:pt idx="8202">1600</cx:pt>
          <cx:pt idx="8203">1200</cx:pt>
          <cx:pt idx="8204">1150</cx:pt>
          <cx:pt idx="8205">1450</cx:pt>
          <cx:pt idx="8206">1950</cx:pt>
          <cx:pt idx="8207">1500</cx:pt>
          <cx:pt idx="8208">2100</cx:pt>
          <cx:pt idx="8209">1300</cx:pt>
          <cx:pt idx="8210">1900</cx:pt>
          <cx:pt idx="8211">1600</cx:pt>
          <cx:pt idx="8212">2000</cx:pt>
          <cx:pt idx="8213">1450</cx:pt>
          <cx:pt idx="8214">1900</cx:pt>
          <cx:pt idx="8215">1250</cx:pt>
          <cx:pt idx="8216">1050</cx:pt>
          <cx:pt idx="8217">1050</cx:pt>
          <cx:pt idx="8218">2350</cx:pt>
          <cx:pt idx="8219">2250</cx:pt>
          <cx:pt idx="8220">2250</cx:pt>
          <cx:pt idx="8221">3000</cx:pt>
          <cx:pt idx="8222">2350</cx:pt>
          <cx:pt idx="8223">2650</cx:pt>
          <cx:pt idx="8224">2800</cx:pt>
          <cx:pt idx="8225">2800</cx:pt>
          <cx:pt idx="8226">2800</cx:pt>
          <cx:pt idx="8227">3000</cx:pt>
          <cx:pt idx="8228">2350</cx:pt>
          <cx:pt idx="8229">2100</cx:pt>
          <cx:pt idx="8230">3500</cx:pt>
          <cx:pt idx="8231">3500</cx:pt>
          <cx:pt idx="8232">3500</cx:pt>
          <cx:pt idx="8233">3500</cx:pt>
          <cx:pt idx="8234">4250</cx:pt>
          <cx:pt idx="8235">1850</cx:pt>
          <cx:pt idx="8236">1950</cx:pt>
          <cx:pt idx="8237">1600</cx:pt>
          <cx:pt idx="8238">2000</cx:pt>
          <cx:pt idx="8239">1600</cx:pt>
          <cx:pt idx="8240">1850</cx:pt>
          <cx:pt idx="8241">1950</cx:pt>
          <cx:pt idx="8242">1600</cx:pt>
          <cx:pt idx="8243">1600</cx:pt>
          <cx:pt idx="8244">1950</cx:pt>
          <cx:pt idx="8245">1600</cx:pt>
          <cx:pt idx="8246">2200</cx:pt>
          <cx:pt idx="8247">1950</cx:pt>
          <cx:pt idx="8248">1950</cx:pt>
          <cx:pt idx="8249">1600</cx:pt>
          <cx:pt idx="8250">1400</cx:pt>
          <cx:pt idx="8251">1450</cx:pt>
          <cx:pt idx="8252">1150</cx:pt>
          <cx:pt idx="8253">1150</cx:pt>
          <cx:pt idx="8254">1300</cx:pt>
          <cx:pt idx="8255">1650</cx:pt>
          <cx:pt idx="8256">1500</cx:pt>
          <cx:pt idx="8257">1400</cx:pt>
          <cx:pt idx="8258">1650</cx:pt>
          <cx:pt idx="8259">1500</cx:pt>
          <cx:pt idx="8260">1750</cx:pt>
          <cx:pt idx="8261">1650</cx:pt>
          <cx:pt idx="8262">1750</cx:pt>
          <cx:pt idx="8263">1500</cx:pt>
          <cx:pt idx="8264">1450</cx:pt>
          <cx:pt idx="8265">1750</cx:pt>
          <cx:pt idx="8266">1500</cx:pt>
          <cx:pt idx="8267">1750</cx:pt>
          <cx:pt idx="8268">1650</cx:pt>
          <cx:pt idx="8269">1500</cx:pt>
          <cx:pt idx="8270">1650</cx:pt>
          <cx:pt idx="8271">1500</cx:pt>
          <cx:pt idx="8272">1600</cx:pt>
          <cx:pt idx="8273">1850</cx:pt>
          <cx:pt idx="8274">1500</cx:pt>
          <cx:pt idx="8275">1850</cx:pt>
          <cx:pt idx="8276">1500</cx:pt>
          <cx:pt idx="8277">1400</cx:pt>
          <cx:pt idx="8278">1400</cx:pt>
          <cx:pt idx="8279">1500</cx:pt>
          <cx:pt idx="8280">1400</cx:pt>
          <cx:pt idx="8281">1400</cx:pt>
          <cx:pt idx="8282">1500</cx:pt>
          <cx:pt idx="8283">1400</cx:pt>
          <cx:pt idx="8284">1050</cx:pt>
          <cx:pt idx="8285">1250</cx:pt>
          <cx:pt idx="8286">850</cx:pt>
          <cx:pt idx="8287">950</cx:pt>
          <cx:pt idx="8288">950</cx:pt>
          <cx:pt idx="8289">1450</cx:pt>
          <cx:pt idx="8290">1250</cx:pt>
          <cx:pt idx="8291">1850</cx:pt>
          <cx:pt idx="8292">1850</cx:pt>
          <cx:pt idx="8293">2050</cx:pt>
          <cx:pt idx="8294">2350</cx:pt>
          <cx:pt idx="8295">1950</cx:pt>
          <cx:pt idx="8296">2200</cx:pt>
          <cx:pt idx="8297">3500</cx:pt>
          <cx:pt idx="8298">2900</cx:pt>
          <cx:pt idx="8299">1650</cx:pt>
          <cx:pt idx="8300">1650</cx:pt>
          <cx:pt idx="8301">1450</cx:pt>
          <cx:pt idx="8302">1400</cx:pt>
          <cx:pt idx="8303">1850</cx:pt>
          <cx:pt idx="8304">1400</cx:pt>
          <cx:pt idx="8305">1850</cx:pt>
          <cx:pt idx="8306">1450</cx:pt>
          <cx:pt idx="8307">1850</cx:pt>
          <cx:pt idx="8308">1400</cx:pt>
          <cx:pt idx="8309">2250</cx:pt>
          <cx:pt idx="8310">1600</cx:pt>
          <cx:pt idx="8311">1400</cx:pt>
          <cx:pt idx="8312">1400</cx:pt>
          <cx:pt idx="8313">1600</cx:pt>
          <cx:pt idx="8314">1400</cx:pt>
          <cx:pt idx="8315">1400</cx:pt>
          <cx:pt idx="8316">1500</cx:pt>
          <cx:pt idx="8317">1600</cx:pt>
          <cx:pt idx="8318">1400</cx:pt>
          <cx:pt idx="8319">1350</cx:pt>
          <cx:pt idx="8320">1250</cx:pt>
          <cx:pt idx="8321">1400</cx:pt>
          <cx:pt idx="8322">1500</cx:pt>
          <cx:pt idx="8323">1600</cx:pt>
          <cx:pt idx="8324">1400</cx:pt>
          <cx:pt idx="8325">1250</cx:pt>
          <cx:pt idx="8326">2250</cx:pt>
          <cx:pt idx="8327">2900</cx:pt>
          <cx:pt idx="8328">1450</cx:pt>
          <cx:pt idx="8329">1900</cx:pt>
          <cx:pt idx="8330">1850</cx:pt>
          <cx:pt idx="8331">1400</cx:pt>
          <cx:pt idx="8332">2350</cx:pt>
          <cx:pt idx="8333">2350</cx:pt>
          <cx:pt idx="8334">2500</cx:pt>
          <cx:pt idx="8335">2350</cx:pt>
          <cx:pt idx="8336">1350</cx:pt>
          <cx:pt idx="8337">1050</cx:pt>
          <cx:pt idx="8338">1200</cx:pt>
          <cx:pt idx="8339">1650</cx:pt>
          <cx:pt idx="8340">1850</cx:pt>
          <cx:pt idx="8341">1750</cx:pt>
          <cx:pt idx="8342">1650</cx:pt>
          <cx:pt idx="8343">1750</cx:pt>
          <cx:pt idx="8344">1650</cx:pt>
          <cx:pt idx="8345">1850</cx:pt>
          <cx:pt idx="8346">2050</cx:pt>
          <cx:pt idx="8347">2350</cx:pt>
          <cx:pt idx="8348">1950</cx:pt>
          <cx:pt idx="8349">2200</cx:pt>
          <cx:pt idx="8350">1750</cx:pt>
          <cx:pt idx="8351">1750</cx:pt>
          <cx:pt idx="8352">1750</cx:pt>
          <cx:pt idx="8353">1750</cx:pt>
          <cx:pt idx="8354">1950</cx:pt>
          <cx:pt idx="8355">1950</cx:pt>
          <cx:pt idx="8356">1850</cx:pt>
          <cx:pt idx="8357">1750</cx:pt>
          <cx:pt idx="8358">1500</cx:pt>
          <cx:pt idx="8359">1450</cx:pt>
          <cx:pt idx="8360">1500</cx:pt>
          <cx:pt idx="8361">1450</cx:pt>
          <cx:pt idx="8362">1600</cx:pt>
          <cx:pt idx="8363">1150</cx:pt>
          <cx:pt idx="8364">1400</cx:pt>
          <cx:pt idx="8365">1600</cx:pt>
          <cx:pt idx="8366">1600</cx:pt>
          <cx:pt idx="8367">1150</cx:pt>
          <cx:pt idx="8368">1400</cx:pt>
          <cx:pt idx="8369">1600</cx:pt>
          <cx:pt idx="8370">2500</cx:pt>
          <cx:pt idx="8371">2350</cx:pt>
          <cx:pt idx="8372">2050</cx:pt>
          <cx:pt idx="8373">1950</cx:pt>
          <cx:pt idx="8374">1850</cx:pt>
          <cx:pt idx="8375">1750</cx:pt>
          <cx:pt idx="8376">1950</cx:pt>
          <cx:pt idx="8377">1850</cx:pt>
          <cx:pt idx="8378">1750</cx:pt>
          <cx:pt idx="8379">1650</cx:pt>
          <cx:pt idx="8380">1650</cx:pt>
          <cx:pt idx="8381">1950</cx:pt>
          <cx:pt idx="8382">2050</cx:pt>
          <cx:pt idx="8383">1950</cx:pt>
          <cx:pt idx="8384">2050</cx:pt>
          <cx:pt idx="8385">1850</cx:pt>
          <cx:pt idx="8386">1850</cx:pt>
          <cx:pt idx="8387">1650</cx:pt>
          <cx:pt idx="8388">1650</cx:pt>
          <cx:pt idx="8389">1950</cx:pt>
          <cx:pt idx="8390">1850</cx:pt>
          <cx:pt idx="8391">1750</cx:pt>
          <cx:pt idx="8392">1650</cx:pt>
          <cx:pt idx="8393">1950</cx:pt>
          <cx:pt idx="8394">1750</cx:pt>
          <cx:pt idx="8395">1850</cx:pt>
          <cx:pt idx="8396">1850</cx:pt>
          <cx:pt idx="8397">1950</cx:pt>
          <cx:pt idx="8398">1850</cx:pt>
          <cx:pt idx="8399">1750</cx:pt>
          <cx:pt idx="8400">1650</cx:pt>
          <cx:pt idx="8401">1750</cx:pt>
          <cx:pt idx="8402">1950</cx:pt>
          <cx:pt idx="8403">1350</cx:pt>
          <cx:pt idx="8404">1400</cx:pt>
          <cx:pt idx="8405">1600</cx:pt>
          <cx:pt idx="8406">1500</cx:pt>
          <cx:pt idx="8407">1950</cx:pt>
          <cx:pt idx="8408">1850</cx:pt>
          <cx:pt idx="8409">1850</cx:pt>
          <cx:pt idx="8410">1600</cx:pt>
          <cx:pt idx="8411">1600</cx:pt>
          <cx:pt idx="8412">1950</cx:pt>
          <cx:pt idx="8413">1750</cx:pt>
          <cx:pt idx="8414">1950</cx:pt>
          <cx:pt idx="8415">1950</cx:pt>
          <cx:pt idx="8416">1950</cx:pt>
          <cx:pt idx="8417">1950</cx:pt>
          <cx:pt idx="8418">1950</cx:pt>
          <cx:pt idx="8419">1950</cx:pt>
          <cx:pt idx="8420">1850</cx:pt>
          <cx:pt idx="8421">1950</cx:pt>
          <cx:pt idx="8422">1950</cx:pt>
          <cx:pt idx="8423">2500</cx:pt>
          <cx:pt idx="8424">2350</cx:pt>
          <cx:pt idx="8425">1950</cx:pt>
          <cx:pt idx="8426">1950</cx:pt>
          <cx:pt idx="8427">1950</cx:pt>
          <cx:pt idx="8428">1950</cx:pt>
          <cx:pt idx="8429">1950</cx:pt>
          <cx:pt idx="8430">1950</cx:pt>
          <cx:pt idx="8431">1950</cx:pt>
          <cx:pt idx="8432">1950</cx:pt>
          <cx:pt idx="8433">2200</cx:pt>
          <cx:pt idx="8434">2200</cx:pt>
          <cx:pt idx="8435">2200</cx:pt>
          <cx:pt idx="8436">2200</cx:pt>
          <cx:pt idx="8437">2200</cx:pt>
          <cx:pt idx="8438">2700</cx:pt>
          <cx:pt idx="8439">2350</cx:pt>
          <cx:pt idx="8440">1500</cx:pt>
          <cx:pt idx="8441">1750</cx:pt>
          <cx:pt idx="8442">1650</cx:pt>
          <cx:pt idx="8443">1650</cx:pt>
          <cx:pt idx="8444">1850</cx:pt>
          <cx:pt idx="8445">1650</cx:pt>
          <cx:pt idx="8446">1950</cx:pt>
          <cx:pt idx="8447">1850</cx:pt>
          <cx:pt idx="8448">1950</cx:pt>
          <cx:pt idx="8449">1850</cx:pt>
          <cx:pt idx="8450">1850</cx:pt>
          <cx:pt idx="8451">1750</cx:pt>
          <cx:pt idx="8452">1850</cx:pt>
          <cx:pt idx="8453">1850</cx:pt>
          <cx:pt idx="8454">1500</cx:pt>
          <cx:pt idx="8455">1500</cx:pt>
          <cx:pt idx="8456">1750</cx:pt>
          <cx:pt idx="8457">2650</cx:pt>
          <cx:pt idx="8458">1950</cx:pt>
          <cx:pt idx="8459">2350</cx:pt>
          <cx:pt idx="8460">2650</cx:pt>
          <cx:pt idx="8461">2500</cx:pt>
          <cx:pt idx="8462">2500</cx:pt>
          <cx:pt idx="8463">2500</cx:pt>
          <cx:pt idx="8464">1850</cx:pt>
          <cx:pt idx="8465">2050</cx:pt>
          <cx:pt idx="8466">1750</cx:pt>
          <cx:pt idx="8467">2050</cx:pt>
          <cx:pt idx="8468">2050</cx:pt>
          <cx:pt idx="8469">2200</cx:pt>
          <cx:pt idx="8470">1450</cx:pt>
          <cx:pt idx="8471">1750</cx:pt>
          <cx:pt idx="8472">1400</cx:pt>
          <cx:pt idx="8473">1500</cx:pt>
          <cx:pt idx="8474">1750</cx:pt>
          <cx:pt idx="8475">2700</cx:pt>
          <cx:pt idx="8476">2250</cx:pt>
          <cx:pt idx="8477">2900</cx:pt>
          <cx:pt idx="8478">2050</cx:pt>
          <cx:pt idx="8479">2500</cx:pt>
          <cx:pt idx="8480">3900</cx:pt>
          <cx:pt idx="8481">2350</cx:pt>
          <cx:pt idx="8482">2350</cx:pt>
          <cx:pt idx="8483">2150</cx:pt>
          <cx:pt idx="8484">2050</cx:pt>
          <cx:pt idx="8485">2900</cx:pt>
          <cx:pt idx="8486">2150</cx:pt>
          <cx:pt idx="8487">1950</cx:pt>
          <cx:pt idx="8488">2350</cx:pt>
          <cx:pt idx="8489">2500</cx:pt>
          <cx:pt idx="8490">2350</cx:pt>
          <cx:pt idx="8491">2700</cx:pt>
          <cx:pt idx="8492">2350</cx:pt>
          <cx:pt idx="8493">2700</cx:pt>
          <cx:pt idx="8494">2250</cx:pt>
          <cx:pt idx="8495">2350</cx:pt>
          <cx:pt idx="8496">2900</cx:pt>
          <cx:pt idx="8497">2250</cx:pt>
          <cx:pt idx="8498">1950</cx:pt>
          <cx:pt idx="8499">2350</cx:pt>
          <cx:pt idx="8500">2700</cx:pt>
          <cx:pt idx="8501">1850</cx:pt>
          <cx:pt idx="8502">2350</cx:pt>
          <cx:pt idx="8503">1950</cx:pt>
          <cx:pt idx="8504">2500</cx:pt>
          <cx:pt idx="8505">1950</cx:pt>
          <cx:pt idx="8506">2350</cx:pt>
          <cx:pt idx="8507">1950</cx:pt>
          <cx:pt idx="8508">1750</cx:pt>
          <cx:pt idx="8509">1950</cx:pt>
          <cx:pt idx="8510">2350</cx:pt>
          <cx:pt idx="8511">1950</cx:pt>
          <cx:pt idx="8512">1400</cx:pt>
          <cx:pt idx="8513">1750</cx:pt>
          <cx:pt idx="8514">1350</cx:pt>
          <cx:pt idx="8515">1750</cx:pt>
          <cx:pt idx="8516">1450</cx:pt>
          <cx:pt idx="8517">1750</cx:pt>
          <cx:pt idx="8518">1350</cx:pt>
          <cx:pt idx="8519">1750</cx:pt>
          <cx:pt idx="8520">1500</cx:pt>
          <cx:pt idx="8521">1750</cx:pt>
          <cx:pt idx="8522">1450</cx:pt>
          <cx:pt idx="8523">1750</cx:pt>
          <cx:pt idx="8524">1400</cx:pt>
          <cx:pt idx="8525">1750</cx:pt>
          <cx:pt idx="8526">2500</cx:pt>
          <cx:pt idx="8527">2500</cx:pt>
          <cx:pt idx="8528">2350</cx:pt>
          <cx:pt idx="8529">2200</cx:pt>
          <cx:pt idx="8530">2500</cx:pt>
          <cx:pt idx="8531">2700</cx:pt>
          <cx:pt idx="8532">2250</cx:pt>
          <cx:pt idx="8533">2350</cx:pt>
          <cx:pt idx="8534">2500</cx:pt>
          <cx:pt idx="8535">2350</cx:pt>
          <cx:pt idx="8536">2350</cx:pt>
          <cx:pt idx="8537">2150</cx:pt>
          <cx:pt idx="8538">2500</cx:pt>
          <cx:pt idx="8539">2700</cx:pt>
          <cx:pt idx="8540">2350</cx:pt>
          <cx:pt idx="8541">2700</cx:pt>
          <cx:pt idx="8542">2200</cx:pt>
          <cx:pt idx="8543">2500</cx:pt>
          <cx:pt idx="8544">2700</cx:pt>
          <cx:pt idx="8545">2400</cx:pt>
          <cx:pt idx="8546">2350</cx:pt>
          <cx:pt idx="8547">2900</cx:pt>
          <cx:pt idx="8548">2400</cx:pt>
          <cx:pt idx="8549">2200</cx:pt>
          <cx:pt idx="8550">2500</cx:pt>
          <cx:pt idx="8551">2700</cx:pt>
          <cx:pt idx="8552">2500</cx:pt>
          <cx:pt idx="8553">2900</cx:pt>
          <cx:pt idx="8554">2200</cx:pt>
          <cx:pt idx="8555">2500</cx:pt>
          <cx:pt idx="8556">2700</cx:pt>
          <cx:pt idx="8557">2400</cx:pt>
          <cx:pt idx="8558">2350</cx:pt>
          <cx:pt idx="8559">2900</cx:pt>
          <cx:pt idx="8560">2400</cx:pt>
          <cx:pt idx="8561">2200</cx:pt>
          <cx:pt idx="8562">2500</cx:pt>
          <cx:pt idx="8563">2700</cx:pt>
          <cx:pt idx="8564">1650</cx:pt>
          <cx:pt idx="8565">1750</cx:pt>
          <cx:pt idx="8566">1750</cx:pt>
          <cx:pt idx="8567">1950</cx:pt>
          <cx:pt idx="8568">2500</cx:pt>
          <cx:pt idx="8569">2250</cx:pt>
          <cx:pt idx="8570">1950</cx:pt>
          <cx:pt idx="8571">1950</cx:pt>
          <cx:pt idx="8572">2050</cx:pt>
          <cx:pt idx="8573">2200</cx:pt>
          <cx:pt idx="8574">2050</cx:pt>
          <cx:pt idx="8575">1650</cx:pt>
          <cx:pt idx="8576">1950</cx:pt>
          <cx:pt idx="8577">1600</cx:pt>
          <cx:pt idx="8578">1850</cx:pt>
          <cx:pt idx="8579">1950</cx:pt>
          <cx:pt idx="8580">2050</cx:pt>
          <cx:pt idx="8581">2200</cx:pt>
          <cx:pt idx="8582">1050</cx:pt>
          <cx:pt idx="8583">850</cx:pt>
          <cx:pt idx="8584">2700</cx:pt>
          <cx:pt idx="8585">2400</cx:pt>
          <cx:pt idx="8586">2900</cx:pt>
          <cx:pt idx="8587">1050</cx:pt>
          <cx:pt idx="8588">2800</cx:pt>
          <cx:pt idx="8589">2350</cx:pt>
          <cx:pt idx="8590">1650</cx:pt>
          <cx:pt idx="8591">1850</cx:pt>
          <cx:pt idx="8592">2100</cx:pt>
          <cx:pt idx="8593">1750</cx:pt>
          <cx:pt idx="8594">2350</cx:pt>
          <cx:pt idx="8595">1650</cx:pt>
          <cx:pt idx="8596">1850</cx:pt>
          <cx:pt idx="8597">2100</cx:pt>
          <cx:pt idx="8598">1750</cx:pt>
          <cx:pt idx="8599">1850</cx:pt>
          <cx:pt idx="8600">1850</cx:pt>
          <cx:pt idx="8601">1850</cx:pt>
          <cx:pt idx="8602">1950</cx:pt>
          <cx:pt idx="8603">2350</cx:pt>
          <cx:pt idx="8604">2350</cx:pt>
          <cx:pt idx="8605">1950</cx:pt>
          <cx:pt idx="8606">1650</cx:pt>
          <cx:pt idx="8607">1250</cx:pt>
          <cx:pt idx="8608">1050</cx:pt>
          <cx:pt idx="8609">1100</cx:pt>
          <cx:pt idx="8610">1650</cx:pt>
          <cx:pt idx="8611">2700</cx:pt>
          <cx:pt idx="8612">3200</cx:pt>
          <cx:pt idx="8613">3200</cx:pt>
          <cx:pt idx="8614">3200</cx:pt>
          <cx:pt idx="8615">2900</cx:pt>
          <cx:pt idx="8616">3500</cx:pt>
          <cx:pt idx="8617">2350</cx:pt>
          <cx:pt idx="8618">2700</cx:pt>
          <cx:pt idx="8619">2350</cx:pt>
          <cx:pt idx="8620">2700</cx:pt>
          <cx:pt idx="8621">2500</cx:pt>
          <cx:pt idx="8622">3200</cx:pt>
          <cx:pt idx="8623">2500</cx:pt>
          <cx:pt idx="8624">2500</cx:pt>
          <cx:pt idx="8625">2700</cx:pt>
          <cx:pt idx="8626">2350</cx:pt>
          <cx:pt idx="8627">2900</cx:pt>
          <cx:pt idx="8628">2700</cx:pt>
          <cx:pt idx="8629">3200</cx:pt>
          <cx:pt idx="8630">2700</cx:pt>
          <cx:pt idx="8631">2500</cx:pt>
          <cx:pt idx="8632">2700</cx:pt>
          <cx:pt idx="8633">2500</cx:pt>
          <cx:pt idx="8634">3200</cx:pt>
          <cx:pt idx="8635">2900</cx:pt>
          <cx:pt idx="8636">2700</cx:pt>
          <cx:pt idx="8637">3500</cx:pt>
          <cx:pt idx="8638">2250</cx:pt>
          <cx:pt idx="8639">1750</cx:pt>
          <cx:pt idx="8640">1850</cx:pt>
          <cx:pt idx="8641">1850</cx:pt>
          <cx:pt idx="8642">1950</cx:pt>
          <cx:pt idx="8643">1600</cx:pt>
          <cx:pt idx="8644">2250</cx:pt>
          <cx:pt idx="8645">1400</cx:pt>
          <cx:pt idx="8646">1500</cx:pt>
          <cx:pt idx="8647">1200</cx:pt>
          <cx:pt idx="8648">1300</cx:pt>
          <cx:pt idx="8649">1500</cx:pt>
          <cx:pt idx="8650">1750</cx:pt>
          <cx:pt idx="8651">1600</cx:pt>
          <cx:pt idx="8652">1850</cx:pt>
          <cx:pt idx="8653">1400</cx:pt>
          <cx:pt idx="8654">1300</cx:pt>
          <cx:pt idx="8655">1500</cx:pt>
          <cx:pt idx="8656">2350</cx:pt>
          <cx:pt idx="8657">2700</cx:pt>
          <cx:pt idx="8658">2200</cx:pt>
          <cx:pt idx="8659">2700</cx:pt>
          <cx:pt idx="8660">2500</cx:pt>
          <cx:pt idx="8661">3200</cx:pt>
          <cx:pt idx="8662">2350</cx:pt>
          <cx:pt idx="8663">2500</cx:pt>
          <cx:pt idx="8664">2700</cx:pt>
          <cx:pt idx="8665">3200</cx:pt>
          <cx:pt idx="8666">2500</cx:pt>
          <cx:pt idx="8667">3200</cx:pt>
          <cx:pt idx="8668">2500</cx:pt>
          <cx:pt idx="8669">2900</cx:pt>
          <cx:pt idx="8670">2500</cx:pt>
          <cx:pt idx="8671">3200</cx:pt>
          <cx:pt idx="8672">2500</cx:pt>
          <cx:pt idx="8673">2900</cx:pt>
          <cx:pt idx="8674">3200</cx:pt>
          <cx:pt idx="8675">3200</cx:pt>
          <cx:pt idx="8676">2700</cx:pt>
          <cx:pt idx="8677">2200</cx:pt>
          <cx:pt idx="8678">1650</cx:pt>
          <cx:pt idx="8679">2050</cx:pt>
          <cx:pt idx="8680">2200</cx:pt>
          <cx:pt idx="8681">2350</cx:pt>
          <cx:pt idx="8682">2350</cx:pt>
          <cx:pt idx="8683">1650</cx:pt>
          <cx:pt idx="8684">1850</cx:pt>
          <cx:pt idx="8685">2100</cx:pt>
          <cx:pt idx="8686">2000</cx:pt>
          <cx:pt idx="8687">1450</cx:pt>
          <cx:pt idx="8688">1750</cx:pt>
          <cx:pt idx="8689">1650</cx:pt>
          <cx:pt idx="8690">1850</cx:pt>
          <cx:pt idx="8691">1850</cx:pt>
          <cx:pt idx="8692">1950</cx:pt>
          <cx:pt idx="8693">1450</cx:pt>
          <cx:pt idx="8694">1400</cx:pt>
          <cx:pt idx="8695">2050</cx:pt>
          <cx:pt idx="8696">2200</cx:pt>
          <cx:pt idx="8697">1950</cx:pt>
          <cx:pt idx="8698">2050</cx:pt>
          <cx:pt idx="8699">2200</cx:pt>
          <cx:pt idx="8700">2200</cx:pt>
          <cx:pt idx="8701">2350</cx:pt>
          <cx:pt idx="8702">1950</cx:pt>
          <cx:pt idx="8703">1850</cx:pt>
          <cx:pt idx="8704">1600</cx:pt>
          <cx:pt idx="8705">2250</cx:pt>
          <cx:pt idx="8706">1650</cx:pt>
          <cx:pt idx="8707">2000</cx:pt>
          <cx:pt idx="8708">1450</cx:pt>
          <cx:pt idx="8709">2000</cx:pt>
          <cx:pt idx="8710">1450</cx:pt>
          <cx:pt idx="8711">2350</cx:pt>
          <cx:pt idx="8712">1650</cx:pt>
          <cx:pt idx="8713">1850</cx:pt>
          <cx:pt idx="8714">2000</cx:pt>
          <cx:pt idx="8715">1450</cx:pt>
          <cx:pt idx="8716">2700</cx:pt>
          <cx:pt idx="8717">2900</cx:pt>
          <cx:pt idx="8718">3200</cx:pt>
          <cx:pt idx="8719">2700</cx:pt>
          <cx:pt idx="8720">2900</cx:pt>
          <cx:pt idx="8721">3500</cx:pt>
          <cx:pt idx="8722">3200</cx:pt>
          <cx:pt idx="8723">3200</cx:pt>
          <cx:pt idx="8724">2900</cx:pt>
          <cx:pt idx="8725">3500</cx:pt>
          <cx:pt idx="8726">1950</cx:pt>
          <cx:pt idx="8727">1400</cx:pt>
          <cx:pt idx="8728">1500</cx:pt>
          <cx:pt idx="8729">1300</cx:pt>
          <cx:pt idx="8730">1500</cx:pt>
          <cx:pt idx="8731">2100</cx:pt>
          <cx:pt idx="8732">1650</cx:pt>
          <cx:pt idx="8733">1900</cx:pt>
          <cx:pt idx="8734">1600</cx:pt>
          <cx:pt idx="8735">1850</cx:pt>
          <cx:pt idx="8736">3000</cx:pt>
          <cx:pt idx="8737">3250</cx:pt>
          <cx:pt idx="8738">3250</cx:pt>
          <cx:pt idx="8739">3200</cx:pt>
          <cx:pt idx="8740">1950</cx:pt>
          <cx:pt idx="8741">2050</cx:pt>
          <cx:pt idx="8742">1950</cx:pt>
          <cx:pt idx="8743">2200</cx:pt>
          <cx:pt idx="8744">2050</cx:pt>
          <cx:pt idx="8745">2200</cx:pt>
          <cx:pt idx="8746">2050</cx:pt>
          <cx:pt idx="8747">2200</cx:pt>
          <cx:pt idx="8748">2900</cx:pt>
          <cx:pt idx="8749">2500</cx:pt>
          <cx:pt idx="8750">2700</cx:pt>
          <cx:pt idx="8751">2700</cx:pt>
          <cx:pt idx="8752">2900</cx:pt>
          <cx:pt idx="8753">2500</cx:pt>
          <cx:pt idx="8754">2700</cx:pt>
          <cx:pt idx="8755">2050</cx:pt>
          <cx:pt idx="8756">1950</cx:pt>
          <cx:pt idx="8757">2200</cx:pt>
          <cx:pt idx="8758">2050</cx:pt>
          <cx:pt idx="8759">2500</cx:pt>
          <cx:pt idx="8760">2700</cx:pt>
          <cx:pt idx="8761">2900</cx:pt>
          <cx:pt idx="8762">2700</cx:pt>
          <cx:pt idx="8763">2350</cx:pt>
          <cx:pt idx="8764">2700</cx:pt>
          <cx:pt idx="8765">2900</cx:pt>
          <cx:pt idx="8766">2700</cx:pt>
          <cx:pt idx="8767">2700</cx:pt>
          <cx:pt idx="8768">2500</cx:pt>
          <cx:pt idx="8769">2700</cx:pt>
          <cx:pt idx="8770">3200</cx:pt>
          <cx:pt idx="8771">1350</cx:pt>
          <cx:pt idx="8772">1100</cx:pt>
          <cx:pt idx="8773">1450</cx:pt>
          <cx:pt idx="8774">1300</cx:pt>
          <cx:pt idx="8775">1400</cx:pt>
          <cx:pt idx="8776">1300</cx:pt>
          <cx:pt idx="8777">2500</cx:pt>
          <cx:pt idx="8778">2700</cx:pt>
          <cx:pt idx="8779">2200</cx:pt>
          <cx:pt idx="8780">2500</cx:pt>
          <cx:pt idx="8781">2500</cx:pt>
          <cx:pt idx="8782">2900</cx:pt>
          <cx:pt idx="8783">2350</cx:pt>
          <cx:pt idx="8784">2200</cx:pt>
          <cx:pt idx="8785">2700</cx:pt>
          <cx:pt idx="8786">2200</cx:pt>
          <cx:pt idx="8787">2500</cx:pt>
          <cx:pt idx="8788">2500</cx:pt>
          <cx:pt idx="8789">2900</cx:pt>
          <cx:pt idx="8790">2500</cx:pt>
          <cx:pt idx="8791">2500</cx:pt>
          <cx:pt idx="8792">2700</cx:pt>
          <cx:pt idx="8793">2900</cx:pt>
          <cx:pt idx="8794">2350</cx:pt>
          <cx:pt idx="8795">2900</cx:pt>
          <cx:pt idx="8796">2350</cx:pt>
          <cx:pt idx="8797">2700</cx:pt>
          <cx:pt idx="8798">2700</cx:pt>
          <cx:pt idx="8799">2350</cx:pt>
          <cx:pt idx="8800">2500</cx:pt>
          <cx:pt idx="8801">2500</cx:pt>
          <cx:pt idx="8802">2900</cx:pt>
          <cx:pt idx="8803">2350</cx:pt>
          <cx:pt idx="8804">2350</cx:pt>
          <cx:pt idx="8805">2700</cx:pt>
          <cx:pt idx="8806">2350</cx:pt>
          <cx:pt idx="8807">2350</cx:pt>
          <cx:pt idx="8808">2500</cx:pt>
          <cx:pt idx="8809">2700</cx:pt>
          <cx:pt idx="8810">2700</cx:pt>
          <cx:pt idx="8811">2900</cx:pt>
          <cx:pt idx="8812">2900</cx:pt>
          <cx:pt idx="8813">2500</cx:pt>
          <cx:pt idx="8814">2700</cx:pt>
          <cx:pt idx="8815">1250</cx:pt>
          <cx:pt idx="8816">1050</cx:pt>
          <cx:pt idx="8817">1950</cx:pt>
          <cx:pt idx="8818">2500</cx:pt>
          <cx:pt idx="8819">1950</cx:pt>
          <cx:pt idx="8820">1650</cx:pt>
          <cx:pt idx="8821">1950</cx:pt>
          <cx:pt idx="8822">1500</cx:pt>
          <cx:pt idx="8823">2050</cx:pt>
          <cx:pt idx="8824">1650</cx:pt>
          <cx:pt idx="8825">2250</cx:pt>
          <cx:pt idx="8826">1650</cx:pt>
          <cx:pt idx="8827">1450</cx:pt>
          <cx:pt idx="8828">2000</cx:pt>
          <cx:pt idx="8829">1850</cx:pt>
          <cx:pt idx="8830">1750</cx:pt>
          <cx:pt idx="8831">2050</cx:pt>
          <cx:pt idx="8832">2050</cx:pt>
          <cx:pt idx="8833">1500</cx:pt>
          <cx:pt idx="8834">1950</cx:pt>
          <cx:pt idx="8835">2200</cx:pt>
          <cx:pt idx="8836">2200</cx:pt>
          <cx:pt idx="8837">1750</cx:pt>
          <cx:pt idx="8838">1950</cx:pt>
          <cx:pt idx="8839">1750</cx:pt>
          <cx:pt idx="8840">1650</cx:pt>
          <cx:pt idx="8841">1750</cx:pt>
          <cx:pt idx="8842">2250</cx:pt>
          <cx:pt idx="8843">1650</cx:pt>
          <cx:pt idx="8844">1950</cx:pt>
          <cx:pt idx="8845">1850</cx:pt>
          <cx:pt idx="8846">1650</cx:pt>
          <cx:pt idx="8847">1450</cx:pt>
          <cx:pt idx="8848">1650</cx:pt>
          <cx:pt idx="8849">1850</cx:pt>
          <cx:pt idx="8850">1750</cx:pt>
          <cx:pt idx="8851">2350</cx:pt>
          <cx:pt idx="8852">2350</cx:pt>
          <cx:pt idx="8853">1050</cx:pt>
          <cx:pt idx="8854">850</cx:pt>
          <cx:pt idx="8855">1050</cx:pt>
          <cx:pt idx="8856">850</cx:pt>
          <cx:pt idx="8857">1150</cx:pt>
          <cx:pt idx="8858">950</cx:pt>
          <cx:pt idx="8859">750</cx:pt>
          <cx:pt idx="8860">1450</cx:pt>
          <cx:pt idx="8861">1500</cx:pt>
          <cx:pt idx="8862">1300</cx:pt>
          <cx:pt idx="8863">1400</cx:pt>
          <cx:pt idx="8864">1450</cx:pt>
          <cx:pt idx="8865">1450</cx:pt>
          <cx:pt idx="8866">1200</cx:pt>
          <cx:pt idx="8867">1350</cx:pt>
          <cx:pt idx="8868">1600</cx:pt>
          <cx:pt idx="8869">1450</cx:pt>
          <cx:pt idx="8870">1600</cx:pt>
          <cx:pt idx="8871">1450</cx:pt>
          <cx:pt idx="8872">2350</cx:pt>
          <cx:pt idx="8873">2700</cx:pt>
          <cx:pt idx="8874">2350</cx:pt>
          <cx:pt idx="8875">2700</cx:pt>
          <cx:pt idx="8876">2250</cx:pt>
          <cx:pt idx="8877">2350</cx:pt>
          <cx:pt idx="8878">2900</cx:pt>
          <cx:pt idx="8879">2250</cx:pt>
          <cx:pt idx="8880">1950</cx:pt>
          <cx:pt idx="8881">2350</cx:pt>
          <cx:pt idx="8882">2700</cx:pt>
          <cx:pt idx="8883">2200</cx:pt>
          <cx:pt idx="8884">2500</cx:pt>
          <cx:pt idx="8885">2700</cx:pt>
          <cx:pt idx="8886">2250</cx:pt>
          <cx:pt idx="8887">2350</cx:pt>
          <cx:pt idx="8888">2500</cx:pt>
          <cx:pt idx="8889">2350</cx:pt>
          <cx:pt idx="8890">2350</cx:pt>
          <cx:pt idx="8891">2150</cx:pt>
          <cx:pt idx="8892">2500</cx:pt>
          <cx:pt idx="8893">2700</cx:pt>
          <cx:pt idx="8894">2700</cx:pt>
          <cx:pt idx="8895">2250</cx:pt>
          <cx:pt idx="8896">2900</cx:pt>
          <cx:pt idx="8897">2500</cx:pt>
          <cx:pt idx="8898">2900</cx:pt>
          <cx:pt idx="8899">2200</cx:pt>
          <cx:pt idx="8900">2500</cx:pt>
          <cx:pt idx="8901">2700</cx:pt>
          <cx:pt idx="8902">2400</cx:pt>
          <cx:pt idx="8903">2350</cx:pt>
          <cx:pt idx="8904">2900</cx:pt>
          <cx:pt idx="8905">2400</cx:pt>
          <cx:pt idx="8906">2200</cx:pt>
          <cx:pt idx="8907">2500</cx:pt>
          <cx:pt idx="8908">2700</cx:pt>
          <cx:pt idx="8909">2500</cx:pt>
          <cx:pt idx="8910">2250</cx:pt>
          <cx:pt idx="8911">1950</cx:pt>
          <cx:pt idx="8912">1950</cx:pt>
          <cx:pt idx="8913">2050</cx:pt>
          <cx:pt idx="8914">2200</cx:pt>
          <cx:pt idx="8915">1650</cx:pt>
          <cx:pt idx="8916">1950</cx:pt>
          <cx:pt idx="8917">1600</cx:pt>
          <cx:pt idx="8918">1850</cx:pt>
          <cx:pt idx="8919">1950</cx:pt>
          <cx:pt idx="8920">2050</cx:pt>
          <cx:pt idx="8921">2200</cx:pt>
          <cx:pt idx="8922">1850</cx:pt>
          <cx:pt idx="8923">2050</cx:pt>
          <cx:pt idx="8924">1750</cx:pt>
          <cx:pt idx="8925">2050</cx:pt>
          <cx:pt idx="8926">2050</cx:pt>
          <cx:pt idx="8927">2200</cx:pt>
          <cx:pt idx="8928">2050</cx:pt>
          <cx:pt idx="8929">2500</cx:pt>
          <cx:pt idx="8930">2350</cx:pt>
          <cx:pt idx="8931">2350</cx:pt>
          <cx:pt idx="8932">2150</cx:pt>
          <cx:pt idx="8933">2050</cx:pt>
          <cx:pt idx="8934">2900</cx:pt>
          <cx:pt idx="8935">2150</cx:pt>
          <cx:pt idx="8936">1950</cx:pt>
          <cx:pt idx="8937">2350</cx:pt>
          <cx:pt idx="8938">2500</cx:pt>
          <cx:pt idx="8939">2350</cx:pt>
          <cx:pt idx="8940">2700</cx:pt>
          <cx:pt idx="8941">2200</cx:pt>
          <cx:pt idx="8942">2500</cx:pt>
          <cx:pt idx="8943">2700</cx:pt>
          <cx:pt idx="8944">2400</cx:pt>
          <cx:pt idx="8945">2350</cx:pt>
          <cx:pt idx="8946">2900</cx:pt>
          <cx:pt idx="8947">2400</cx:pt>
          <cx:pt idx="8948">2200</cx:pt>
          <cx:pt idx="8949">2500</cx:pt>
          <cx:pt idx="8950">2700</cx:pt>
          <cx:pt idx="8951">2700</cx:pt>
          <cx:pt idx="8952">2400</cx:pt>
          <cx:pt idx="8953">2900</cx:pt>
          <cx:pt idx="8954">1600</cx:pt>
          <cx:pt idx="8955">1500</cx:pt>
          <cx:pt idx="8956">1350</cx:pt>
          <cx:pt idx="8957">1450</cx:pt>
          <cx:pt idx="8958">1150</cx:pt>
          <cx:pt idx="8959">1200</cx:pt>
          <cx:pt idx="8960">1350</cx:pt>
          <cx:pt idx="8961">1250</cx:pt>
          <cx:pt idx="8962">1200</cx:pt>
          <cx:pt idx="8963">1300</cx:pt>
          <cx:pt idx="8964">800</cx:pt>
          <cx:pt idx="8965">900</cx:pt>
          <cx:pt idx="8966">1350</cx:pt>
          <cx:pt idx="8967">1200</cx:pt>
          <cx:pt idx="8968">1600</cx:pt>
          <cx:pt idx="8969">1600</cx:pt>
          <cx:pt idx="8970">1750</cx:pt>
          <cx:pt idx="8971">1650</cx:pt>
          <cx:pt idx="8972">1750</cx:pt>
          <cx:pt idx="8973">1600</cx:pt>
          <cx:pt idx="8974">1600</cx:pt>
          <cx:pt idx="8975">1650</cx:pt>
          <cx:pt idx="8976">1350</cx:pt>
          <cx:pt idx="8977">1300</cx:pt>
          <cx:pt idx="8978">1250</cx:pt>
          <cx:pt idx="8979">1750</cx:pt>
          <cx:pt idx="8980">1950</cx:pt>
          <cx:pt idx="8981">1650</cx:pt>
          <cx:pt idx="8982">2250</cx:pt>
          <cx:pt idx="8983">2500</cx:pt>
          <cx:pt idx="8984">1950</cx:pt>
          <cx:pt idx="8985">2050</cx:pt>
          <cx:pt idx="8986">2200</cx:pt>
          <cx:pt idx="8987">1900</cx:pt>
          <cx:pt idx="8988">1450</cx:pt>
          <cx:pt idx="8989">1350</cx:pt>
          <cx:pt idx="8990">1950</cx:pt>
          <cx:pt idx="8991">1750</cx:pt>
          <cx:pt idx="8992">1850</cx:pt>
          <cx:pt idx="8993">2050</cx:pt>
          <cx:pt idx="8994">2200</cx:pt>
          <cx:pt idx="8995">1350</cx:pt>
          <cx:pt idx="8996">1150</cx:pt>
          <cx:pt idx="8997">1400</cx:pt>
          <cx:pt idx="8998">2350</cx:pt>
          <cx:pt idx="8999">2350</cx:pt>
          <cx:pt idx="9000">2350</cx:pt>
          <cx:pt idx="9001">2350</cx:pt>
          <cx:pt idx="9002">2500</cx:pt>
          <cx:pt idx="9003">3250</cx:pt>
          <cx:pt idx="9004">3000</cx:pt>
          <cx:pt idx="9005">1950</cx:pt>
          <cx:pt idx="9006">2200</cx:pt>
          <cx:pt idx="9007">1750</cx:pt>
          <cx:pt idx="9008">1850</cx:pt>
          <cx:pt idx="9009">1950</cx:pt>
          <cx:pt idx="9010">1950</cx:pt>
          <cx:pt idx="9011">1950</cx:pt>
          <cx:pt idx="9012">2200</cx:pt>
          <cx:pt idx="9013">1750</cx:pt>
          <cx:pt idx="9014">1850</cx:pt>
          <cx:pt idx="9015">2050</cx:pt>
          <cx:pt idx="9016">1950</cx:pt>
          <cx:pt idx="9017">2200</cx:pt>
          <cx:pt idx="9018">1650</cx:pt>
          <cx:pt idx="9019">1750</cx:pt>
          <cx:pt idx="9020">1750</cx:pt>
          <cx:pt idx="9021">1850</cx:pt>
          <cx:pt idx="9022">1950</cx:pt>
          <cx:pt idx="9023">1950</cx:pt>
          <cx:pt idx="9024">2200</cx:pt>
          <cx:pt idx="9025">1750</cx:pt>
          <cx:pt idx="9026">1850</cx:pt>
          <cx:pt idx="9027">1750</cx:pt>
          <cx:pt idx="9028">1850</cx:pt>
          <cx:pt idx="9029">2050</cx:pt>
          <cx:pt idx="9030">3200</cx:pt>
          <cx:pt idx="9031">2200</cx:pt>
          <cx:pt idx="9032">2500</cx:pt>
          <cx:pt idx="9033">2050</cx:pt>
          <cx:pt idx="9034">2200</cx:pt>
          <cx:pt idx="9035">2200</cx:pt>
          <cx:pt idx="9036">3200</cx:pt>
          <cx:pt idx="9037">6050</cx:pt>
          <cx:pt idx="9038">4250</cx:pt>
          <cx:pt idx="9039">3250</cx:pt>
          <cx:pt idx="9040">1850</cx:pt>
          <cx:pt idx="9041">1850</cx:pt>
          <cx:pt idx="9042">2350</cx:pt>
          <cx:pt idx="9043">1850</cx:pt>
          <cx:pt idx="9044">1950</cx:pt>
          <cx:pt idx="9045">1950</cx:pt>
          <cx:pt idx="9046">2250</cx:pt>
          <cx:pt idx="9047">3000</cx:pt>
          <cx:pt idx="9048">3000</cx:pt>
          <cx:pt idx="9049">3000</cx:pt>
          <cx:pt idx="9050">2800</cx:pt>
          <cx:pt idx="9051">2800</cx:pt>
          <cx:pt idx="9052">2800</cx:pt>
          <cx:pt idx="9053">3000</cx:pt>
          <cx:pt idx="9054">2800</cx:pt>
          <cx:pt idx="9055">2800</cx:pt>
          <cx:pt idx="9056">2800</cx:pt>
          <cx:pt idx="9057">1950</cx:pt>
          <cx:pt idx="9058">1950</cx:pt>
          <cx:pt idx="9059">1650</cx:pt>
          <cx:pt idx="9060">1500</cx:pt>
          <cx:pt idx="9061">1400</cx:pt>
          <cx:pt idx="9062">1450</cx:pt>
          <cx:pt idx="9063">1500</cx:pt>
          <cx:pt idx="9064">1250</cx:pt>
          <cx:pt idx="9065">1300</cx:pt>
          <cx:pt idx="9066">1450</cx:pt>
          <cx:pt idx="9067">1600</cx:pt>
          <cx:pt idx="9068">2250</cx:pt>
          <cx:pt idx="9069">1450</cx:pt>
          <cx:pt idx="9070">2000</cx:pt>
          <cx:pt idx="9071">1750</cx:pt>
          <cx:pt idx="9072">1750</cx:pt>
          <cx:pt idx="9073">1850</cx:pt>
          <cx:pt idx="9074">1750</cx:pt>
          <cx:pt idx="9075">1750</cx:pt>
          <cx:pt idx="9076">1600</cx:pt>
          <cx:pt idx="9077">1850</cx:pt>
          <cx:pt idx="9078">2050</cx:pt>
          <cx:pt idx="9079">2050</cx:pt>
          <cx:pt idx="9080">1850</cx:pt>
          <cx:pt idx="9081">2050</cx:pt>
          <cx:pt idx="9082">1850</cx:pt>
          <cx:pt idx="9083">1950</cx:pt>
          <cx:pt idx="9084">2200</cx:pt>
          <cx:pt idx="9085">2200</cx:pt>
          <cx:pt idx="9086">1500</cx:pt>
          <cx:pt idx="9087">1450</cx:pt>
          <cx:pt idx="9088">2050</cx:pt>
          <cx:pt idx="9089">1950</cx:pt>
          <cx:pt idx="9090">2050</cx:pt>
          <cx:pt idx="9091">2350</cx:pt>
          <cx:pt idx="9092">2100</cx:pt>
          <cx:pt idx="9093">2500</cx:pt>
          <cx:pt idx="9094">1500</cx:pt>
          <cx:pt idx="9095">2350</cx:pt>
          <cx:pt idx="9096">2350</cx:pt>
          <cx:pt idx="9097">2500</cx:pt>
          <cx:pt idx="9098">2650</cx:pt>
          <cx:pt idx="9099">2650</cx:pt>
          <cx:pt idx="9100">2500</cx:pt>
          <cx:pt idx="9101">2650</cx:pt>
          <cx:pt idx="9102">2650</cx:pt>
          <cx:pt idx="9103">2650</cx:pt>
          <cx:pt idx="9104">1850</cx:pt>
          <cx:pt idx="9105">3250</cx:pt>
          <cx:pt idx="9106">2800</cx:pt>
          <cx:pt idx="9107">3000</cx:pt>
          <cx:pt idx="9108">3000</cx:pt>
          <cx:pt idx="9109">3250</cx:pt>
          <cx:pt idx="9110">2350</cx:pt>
          <cx:pt idx="9111">1750</cx:pt>
          <cx:pt idx="9112">2350</cx:pt>
          <cx:pt idx="9113">1950</cx:pt>
          <cx:pt idx="9114">1950</cx:pt>
          <cx:pt idx="9115">1650</cx:pt>
          <cx:pt idx="9116">1750</cx:pt>
          <cx:pt idx="9117">1650</cx:pt>
          <cx:pt idx="9118">1950</cx:pt>
          <cx:pt idx="9119">1850</cx:pt>
          <cx:pt idx="9120">1650</cx:pt>
          <cx:pt idx="9121">1450</cx:pt>
          <cx:pt idx="9122">1650</cx:pt>
          <cx:pt idx="9123">1850</cx:pt>
          <cx:pt idx="9124">2100</cx:pt>
          <cx:pt idx="9125">1500</cx:pt>
          <cx:pt idx="9126">1650</cx:pt>
          <cx:pt idx="9127">1450</cx:pt>
          <cx:pt idx="9128">1600</cx:pt>
          <cx:pt idx="9129">1900</cx:pt>
          <cx:pt idx="9130">1850</cx:pt>
          <cx:pt idx="9131">1750</cx:pt>
          <cx:pt idx="9132">1650</cx:pt>
          <cx:pt idx="9133">1650</cx:pt>
          <cx:pt idx="9134">1600</cx:pt>
          <cx:pt idx="9135">1400</cx:pt>
          <cx:pt idx="9136">1500</cx:pt>
          <cx:pt idx="9137">1200</cx:pt>
          <cx:pt idx="9138">1300</cx:pt>
          <cx:pt idx="9139">1500</cx:pt>
          <cx:pt idx="9140">1400</cx:pt>
          <cx:pt idx="9141">1300</cx:pt>
          <cx:pt idx="9142">2200</cx:pt>
          <cx:pt idx="9143">2200</cx:pt>
          <cx:pt idx="9144">2350</cx:pt>
          <cx:pt idx="9145">1350</cx:pt>
          <cx:pt idx="9146">1300</cx:pt>
          <cx:pt idx="9147">1250</cx:pt>
          <cx:pt idx="9148">1950</cx:pt>
          <cx:pt idx="9149">1750</cx:pt>
          <cx:pt idx="9150">1950</cx:pt>
          <cx:pt idx="9151">1850</cx:pt>
          <cx:pt idx="9152">2050</cx:pt>
          <cx:pt idx="9153">1950</cx:pt>
          <cx:pt idx="9154">2050</cx:pt>
          <cx:pt idx="9155">1850</cx:pt>
          <cx:pt idx="9156">2050</cx:pt>
          <cx:pt idx="9157">1750</cx:pt>
          <cx:pt idx="9158">1750</cx:pt>
          <cx:pt idx="9159">2250</cx:pt>
          <cx:pt idx="9160">2350</cx:pt>
          <cx:pt idx="9161">2350</cx:pt>
          <cx:pt idx="9162">2350</cx:pt>
          <cx:pt idx="9163">2250</cx:pt>
          <cx:pt idx="9164">2350</cx:pt>
          <cx:pt idx="9165">1850</cx:pt>
          <cx:pt idx="9166">1650</cx:pt>
          <cx:pt idx="9167">1950</cx:pt>
          <cx:pt idx="9168">1850</cx:pt>
          <cx:pt idx="9169">1650</cx:pt>
          <cx:pt idx="9170">1950</cx:pt>
          <cx:pt idx="9171">1600</cx:pt>
          <cx:pt idx="9172">1850</cx:pt>
          <cx:pt idx="9173">2200</cx:pt>
          <cx:pt idx="9174">1950</cx:pt>
          <cx:pt idx="9175">2350</cx:pt>
          <cx:pt idx="9176">2250</cx:pt>
          <cx:pt idx="9177">2100</cx:pt>
          <cx:pt idx="9178">2200</cx:pt>
          <cx:pt idx="9179">2350</cx:pt>
          <cx:pt idx="9180">2350</cx:pt>
          <cx:pt idx="9181">2350</cx:pt>
          <cx:pt idx="9182">1450</cx:pt>
          <cx:pt idx="9183">1650</cx:pt>
          <cx:pt idx="9184">1350</cx:pt>
          <cx:pt idx="9185">1500</cx:pt>
          <cx:pt idx="9186">1400</cx:pt>
          <cx:pt idx="9187">1250</cx:pt>
          <cx:pt idx="9188">1300</cx:pt>
          <cx:pt idx="9189">1400</cx:pt>
          <cx:pt idx="9190">1300</cx:pt>
          <cx:pt idx="9191">1400</cx:pt>
          <cx:pt idx="9192">1300</cx:pt>
          <cx:pt idx="9193">1650</cx:pt>
          <cx:pt idx="9194">1600</cx:pt>
          <cx:pt idx="9195">2200</cx:pt>
          <cx:pt idx="9196">1950</cx:pt>
          <cx:pt idx="9197">1950</cx:pt>
          <cx:pt idx="9198">1500</cx:pt>
          <cx:pt idx="9199">1500</cx:pt>
          <cx:pt idx="9200">1750</cx:pt>
          <cx:pt idx="9201">1500</cx:pt>
          <cx:pt idx="9202">1500</cx:pt>
          <cx:pt idx="9203">1500</cx:pt>
          <cx:pt idx="9204">1750</cx:pt>
          <cx:pt idx="9205">1650</cx:pt>
          <cx:pt idx="9206">1650</cx:pt>
          <cx:pt idx="9207">1650</cx:pt>
          <cx:pt idx="9208">1600</cx:pt>
          <cx:pt idx="9209">1750</cx:pt>
          <cx:pt idx="9210">1500</cx:pt>
          <cx:pt idx="9211">1850</cx:pt>
          <cx:pt idx="9212">1850</cx:pt>
          <cx:pt idx="9213">1950</cx:pt>
          <cx:pt idx="9214">1850</cx:pt>
          <cx:pt idx="9215">1750</cx:pt>
          <cx:pt idx="9216">2000</cx:pt>
          <cx:pt idx="9217">1750</cx:pt>
          <cx:pt idx="9218">1850</cx:pt>
          <cx:pt idx="9219">1750</cx:pt>
          <cx:pt idx="9220">2350</cx:pt>
          <cx:pt idx="9221">1950</cx:pt>
          <cx:pt idx="9222">1950</cx:pt>
          <cx:pt idx="9223">1650</cx:pt>
          <cx:pt idx="9224">1850</cx:pt>
          <cx:pt idx="9225">2000</cx:pt>
          <cx:pt idx="9226">1450</cx:pt>
          <cx:pt idx="9227">1400</cx:pt>
          <cx:pt idx="9228">1500</cx:pt>
          <cx:pt idx="9229">1200</cx:pt>
          <cx:pt idx="9230">1300</cx:pt>
          <cx:pt idx="9231">1500</cx:pt>
          <cx:pt idx="9232">1750</cx:pt>
          <cx:pt idx="9233">1600</cx:pt>
          <cx:pt idx="9234">1850</cx:pt>
          <cx:pt idx="9235">1400</cx:pt>
          <cx:pt idx="9236">1300</cx:pt>
          <cx:pt idx="9237">1500</cx:pt>
          <cx:pt idx="9238">1450</cx:pt>
          <cx:pt idx="9239">1400</cx:pt>
          <cx:pt idx="9240">1500</cx:pt>
          <cx:pt idx="9241">1650</cx:pt>
          <cx:pt idx="9242">1450</cx:pt>
          <cx:pt idx="9243">1900</cx:pt>
          <cx:pt idx="9244">1600</cx:pt>
          <cx:pt idx="9245">1600</cx:pt>
          <cx:pt idx="9246">2250</cx:pt>
          <cx:pt idx="9247">1650</cx:pt>
          <cx:pt idx="9248">1450</cx:pt>
          <cx:pt idx="9249">2000</cx:pt>
          <cx:pt idx="9250">1450</cx:pt>
          <cx:pt idx="9251">2250</cx:pt>
          <cx:pt idx="9252">1750</cx:pt>
          <cx:pt idx="9253">1850</cx:pt>
          <cx:pt idx="9254">1850</cx:pt>
          <cx:pt idx="9255">1950</cx:pt>
          <cx:pt idx="9256">1600</cx:pt>
          <cx:pt idx="9257">2250</cx:pt>
          <cx:pt idx="9258">1950</cx:pt>
          <cx:pt idx="9259">1500</cx:pt>
          <cx:pt idx="9260">1750</cx:pt>
          <cx:pt idx="9261">1750</cx:pt>
          <cx:pt idx="9262">1650</cx:pt>
          <cx:pt idx="9263">1750</cx:pt>
          <cx:pt idx="9264">1850</cx:pt>
          <cx:pt idx="9265">1850</cx:pt>
          <cx:pt idx="9266">2350</cx:pt>
          <cx:pt idx="9267">1950</cx:pt>
          <cx:pt idx="9268">2500</cx:pt>
          <cx:pt idx="9269">1950</cx:pt>
          <cx:pt idx="9270">2350</cx:pt>
          <cx:pt idx="9271">1950</cx:pt>
          <cx:pt idx="9272">1050</cx:pt>
          <cx:pt idx="9273">850</cx:pt>
          <cx:pt idx="9274">1500</cx:pt>
          <cx:pt idx="9275">1500</cx:pt>
          <cx:pt idx="9276">1500</cx:pt>
          <cx:pt idx="9277">1500</cx:pt>
          <cx:pt idx="9278">1600</cx:pt>
          <cx:pt idx="9279">1750</cx:pt>
          <cx:pt idx="9280">1850</cx:pt>
          <cx:pt idx="9281">2350</cx:pt>
          <cx:pt idx="9282">2350</cx:pt>
          <cx:pt idx="9283">1350</cx:pt>
          <cx:pt idx="9284">1500</cx:pt>
          <cx:pt idx="9285">1250</cx:pt>
          <cx:pt idx="9286">1150</cx:pt>
          <cx:pt idx="9287">1400</cx:pt>
          <cx:pt idx="9288">1450</cx:pt>
          <cx:pt idx="9289">2000</cx:pt>
          <cx:pt idx="9290">1350</cx:pt>
          <cx:pt idx="9291">1900</cx:pt>
          <cx:pt idx="9292">2000</cx:pt>
          <cx:pt idx="9293">1600</cx:pt>
          <cx:pt idx="9294">1450</cx:pt>
          <cx:pt idx="9295">1900</cx:pt>
          <cx:pt idx="9296">1950</cx:pt>
          <cx:pt idx="9297">1050</cx:pt>
          <cx:pt idx="9298">2650</cx:pt>
          <cx:pt idx="9299">2650</cx:pt>
          <cx:pt idx="9300">2500</cx:pt>
          <cx:pt idx="9301">2800</cx:pt>
          <cx:pt idx="9302">3000</cx:pt>
          <cx:pt idx="9303">2350</cx:pt>
          <cx:pt idx="9304">4250</cx:pt>
          <cx:pt idx="9305">4250</cx:pt>
          <cx:pt idx="9306">4250</cx:pt>
          <cx:pt idx="9307">4250</cx:pt>
          <cx:pt idx="9308">1850</cx:pt>
          <cx:pt idx="9309">1950</cx:pt>
          <cx:pt idx="9310">2000</cx:pt>
          <cx:pt idx="9311">1600</cx:pt>
          <cx:pt idx="9312">1600</cx:pt>
          <cx:pt idx="9313">2000</cx:pt>
          <cx:pt idx="9314">1850</cx:pt>
          <cx:pt idx="9315">1950</cx:pt>
          <cx:pt idx="9316">1950</cx:pt>
          <cx:pt idx="9317">1750</cx:pt>
          <cx:pt idx="9318">1650</cx:pt>
          <cx:pt idx="9319">1750</cx:pt>
          <cx:pt idx="9320">2050</cx:pt>
          <cx:pt idx="9321">1650</cx:pt>
          <cx:pt idx="9322">2200</cx:pt>
          <cx:pt idx="9323">1950</cx:pt>
          <cx:pt idx="9324">1850</cx:pt>
          <cx:pt idx="9325">1150</cx:pt>
          <cx:pt idx="9326">1150</cx:pt>
          <cx:pt idx="9327">1150</cx:pt>
          <cx:pt idx="9328">1250</cx:pt>
          <cx:pt idx="9329">1300</cx:pt>
          <cx:pt idx="9330">1650</cx:pt>
          <cx:pt idx="9331">1600</cx:pt>
          <cx:pt idx="9332">1750</cx:pt>
          <cx:pt idx="9333">1750</cx:pt>
          <cx:pt idx="9334">1650</cx:pt>
          <cx:pt idx="9335">1600</cx:pt>
          <cx:pt idx="9336">1750</cx:pt>
          <cx:pt idx="9337">1750</cx:pt>
          <cx:pt idx="9338">1750</cx:pt>
          <cx:pt idx="9339">1600</cx:pt>
          <cx:pt idx="9340">1400</cx:pt>
          <cx:pt idx="9341">1750</cx:pt>
          <cx:pt idx="9342">1500</cx:pt>
          <cx:pt idx="9343">1750</cx:pt>
          <cx:pt idx="9344">1750</cx:pt>
          <cx:pt idx="9345">1600</cx:pt>
          <cx:pt idx="9346">1450</cx:pt>
          <cx:pt idx="9347">1750</cx:pt>
          <cx:pt idx="9348">1500</cx:pt>
          <cx:pt idx="9349">1750</cx:pt>
          <cx:pt idx="9350">1600</cx:pt>
          <cx:pt idx="9351">1650</cx:pt>
          <cx:pt idx="9352">1400</cx:pt>
          <cx:pt idx="9353">1600</cx:pt>
          <cx:pt idx="9354">1850</cx:pt>
          <cx:pt idx="9355">1500</cx:pt>
          <cx:pt idx="9356">1850</cx:pt>
          <cx:pt idx="9357">1400</cx:pt>
          <cx:pt idx="9358">1400</cx:pt>
          <cx:pt idx="9359">1450</cx:pt>
          <cx:pt idx="9360">1600</cx:pt>
          <cx:pt idx="9361">1450</cx:pt>
          <cx:pt idx="9362">1600</cx:pt>
          <cx:pt idx="9363">1450</cx:pt>
          <cx:pt idx="9364">1050</cx:pt>
          <cx:pt idx="9365">1250</cx:pt>
          <cx:pt idx="9366">850</cx:pt>
          <cx:pt idx="9367">950</cx:pt>
          <cx:pt idx="9368">1450</cx:pt>
          <cx:pt idx="9369">1250</cx:pt>
          <cx:pt idx="9370">1850</cx:pt>
          <cx:pt idx="9371">1850</cx:pt>
          <cx:pt idx="9372">1950</cx:pt>
          <cx:pt idx="9373">2200</cx:pt>
          <cx:pt idx="9374">2200</cx:pt>
          <cx:pt idx="9375">2350</cx:pt>
          <cx:pt idx="9376">1950</cx:pt>
          <cx:pt idx="9377">2350</cx:pt>
          <cx:pt idx="9378">3500</cx:pt>
          <cx:pt idx="9379">3200</cx:pt>
          <cx:pt idx="9380">1750</cx:pt>
          <cx:pt idx="9381">1650</cx:pt>
          <cx:pt idx="9382">1450</cx:pt>
          <cx:pt idx="9383">1450</cx:pt>
          <cx:pt idx="9384">1850</cx:pt>
          <cx:pt idx="9385">1350</cx:pt>
          <cx:pt idx="9386">1850</cx:pt>
          <cx:pt idx="9387">1450</cx:pt>
          <cx:pt idx="9388">1850</cx:pt>
          <cx:pt idx="9389">2250</cx:pt>
          <cx:pt idx="9390">1400</cx:pt>
          <cx:pt idx="9391">1600</cx:pt>
          <cx:pt idx="9392">1450</cx:pt>
          <cx:pt idx="9393">1350</cx:pt>
          <cx:pt idx="9394">1600</cx:pt>
          <cx:pt idx="9395">1500</cx:pt>
          <cx:pt idx="9396">1600</cx:pt>
          <cx:pt idx="9397">1500</cx:pt>
          <cx:pt idx="9398">1600</cx:pt>
          <cx:pt idx="9399">1450</cx:pt>
          <cx:pt idx="9400">1400</cx:pt>
          <cx:pt idx="9401">1350</cx:pt>
          <cx:pt idx="9402">1700</cx:pt>
          <cx:pt idx="9403">1500</cx:pt>
          <cx:pt idx="9404">1600</cx:pt>
          <cx:pt idx="9405">1450</cx:pt>
          <cx:pt idx="9406">1350</cx:pt>
          <cx:pt idx="9407">2250</cx:pt>
          <cx:pt idx="9408">2900</cx:pt>
          <cx:pt idx="9409">2350</cx:pt>
          <cx:pt idx="9410">2350</cx:pt>
          <cx:pt idx="9411">2350</cx:pt>
          <cx:pt idx="9412">2500</cx:pt>
          <cx:pt idx="9413">1300</cx:pt>
          <cx:pt idx="9414">1400</cx:pt>
          <cx:pt idx="9415">1200</cx:pt>
          <cx:pt idx="9416">1250</cx:pt>
          <cx:pt idx="9417">1650</cx:pt>
          <cx:pt idx="9418">1850</cx:pt>
          <cx:pt idx="9419">1750</cx:pt>
          <cx:pt idx="9420">1500</cx:pt>
          <cx:pt idx="9421">1750</cx:pt>
          <cx:pt idx="9422">1650</cx:pt>
          <cx:pt idx="9423">1850</cx:pt>
          <cx:pt idx="9424">2050</cx:pt>
          <cx:pt idx="9425">2350</cx:pt>
          <cx:pt idx="9426">1950</cx:pt>
          <cx:pt idx="9427">2200</cx:pt>
          <cx:pt idx="9428">1500</cx:pt>
          <cx:pt idx="9429">1400</cx:pt>
          <cx:pt idx="9430">1650</cx:pt>
          <cx:pt idx="9431">1450</cx:pt>
          <cx:pt idx="9432">1500</cx:pt>
          <cx:pt idx="9433">1450</cx:pt>
          <cx:pt idx="9434">1500</cx:pt>
          <cx:pt idx="9435">1400</cx:pt>
          <cx:pt idx="9436">1600</cx:pt>
          <cx:pt idx="9437">1500</cx:pt>
          <cx:pt idx="9438">1150</cx:pt>
          <cx:pt idx="9439">1400</cx:pt>
          <cx:pt idx="9440">1600</cx:pt>
          <cx:pt idx="9441">1650</cx:pt>
          <cx:pt idx="9442">1650</cx:pt>
          <cx:pt idx="9443">1650</cx:pt>
          <cx:pt idx="9444">1650</cx:pt>
          <cx:pt idx="9445">2500</cx:pt>
          <cx:pt idx="9446">2350</cx:pt>
          <cx:pt idx="9447">2050</cx:pt>
          <cx:pt idx="9448">1850</cx:pt>
          <cx:pt idx="9449">1850</cx:pt>
          <cx:pt idx="9450">1750</cx:pt>
          <cx:pt idx="9451">1650</cx:pt>
          <cx:pt idx="9452">1650</cx:pt>
          <cx:pt idx="9453">1650</cx:pt>
          <cx:pt idx="9454">1750</cx:pt>
          <cx:pt idx="9455">1950</cx:pt>
          <cx:pt idx="9456">1750</cx:pt>
          <cx:pt idx="9457">1750</cx:pt>
          <cx:pt idx="9458">1750</cx:pt>
          <cx:pt idx="9459">1650</cx:pt>
          <cx:pt idx="9460">1950</cx:pt>
          <cx:pt idx="9461">2050</cx:pt>
          <cx:pt idx="9462">1950</cx:pt>
          <cx:pt idx="9463">2050</cx:pt>
          <cx:pt idx="9464">1850</cx:pt>
          <cx:pt idx="9465">1850</cx:pt>
          <cx:pt idx="9466">1850</cx:pt>
          <cx:pt idx="9467">1750</cx:pt>
          <cx:pt idx="9468">1650</cx:pt>
          <cx:pt idx="9469">1650</cx:pt>
          <cx:pt idx="9470">1950</cx:pt>
          <cx:pt idx="9471">1850</cx:pt>
          <cx:pt idx="9472">1950</cx:pt>
          <cx:pt idx="9473">1850</cx:pt>
          <cx:pt idx="9474">1750</cx:pt>
          <cx:pt idx="9475">1950</cx:pt>
          <cx:pt idx="9476">1750</cx:pt>
          <cx:pt idx="9477">1750</cx:pt>
          <cx:pt idx="9478">1750</cx:pt>
          <cx:pt idx="9479">1650</cx:pt>
          <cx:pt idx="9480">1950</cx:pt>
          <cx:pt idx="9481">1500</cx:pt>
          <cx:pt idx="9482">1400</cx:pt>
          <cx:pt idx="9483">1500</cx:pt>
          <cx:pt idx="9484">1500</cx:pt>
          <cx:pt idx="9485">2350</cx:pt>
          <cx:pt idx="9486">2250</cx:pt>
          <cx:pt idx="9487">2350</cx:pt>
          <cx:pt idx="9488">2350</cx:pt>
          <cx:pt idx="9489">2350</cx:pt>
          <cx:pt idx="9490">2250</cx:pt>
          <cx:pt idx="9491">2350</cx:pt>
          <cx:pt idx="9492">2000</cx:pt>
          <cx:pt idx="9493">1900</cx:pt>
          <cx:pt idx="9494">3500</cx:pt>
          <cx:pt idx="9495">3250</cx:pt>
          <cx:pt idx="9496">1950</cx:pt>
          <cx:pt idx="9497">1950</cx:pt>
          <cx:pt idx="9498">1950</cx:pt>
          <cx:pt idx="9499">1950</cx:pt>
          <cx:pt idx="9500">1950</cx:pt>
          <cx:pt idx="9501">1850</cx:pt>
          <cx:pt idx="9502">1850</cx:pt>
          <cx:pt idx="9503">1750</cx:pt>
          <cx:pt idx="9504">1950</cx:pt>
          <cx:pt idx="9505">1950</cx:pt>
          <cx:pt idx="9506">2350</cx:pt>
          <cx:pt idx="9507">2350</cx:pt>
          <cx:pt idx="9508">2250</cx:pt>
          <cx:pt idx="9509">2000</cx:pt>
          <cx:pt idx="9510">2000</cx:pt>
          <cx:pt idx="9511">2250</cx:pt>
          <cx:pt idx="9512">2000</cx:pt>
          <cx:pt idx="9513">2800</cx:pt>
          <cx:pt idx="9514">1950</cx:pt>
          <cx:pt idx="9515">1950</cx:pt>
          <cx:pt idx="9516">1950</cx:pt>
          <cx:pt idx="9517">1950</cx:pt>
          <cx:pt idx="9518">2800</cx:pt>
          <cx:pt idx="9519">2800</cx:pt>
          <cx:pt idx="9520">1950</cx:pt>
          <cx:pt idx="9521">1950</cx:pt>
          <cx:pt idx="9522">2350</cx:pt>
          <cx:pt idx="9523">2800</cx:pt>
          <cx:pt idx="9524">2350</cx:pt>
          <cx:pt idx="9525">2200</cx:pt>
          <cx:pt idx="9526">2200</cx:pt>
          <cx:pt idx="9527">2200</cx:pt>
          <cx:pt idx="9528">2200</cx:pt>
          <cx:pt idx="9529">2700</cx:pt>
          <cx:pt idx="9530">2200</cx:pt>
          <cx:pt idx="9531">2500</cx:pt>
          <cx:pt idx="9532">3500</cx:pt>
          <cx:pt idx="9533">2700</cx:pt>
          <cx:pt idx="9534">3500</cx:pt>
          <cx:pt idx="9535">2700</cx:pt>
          <cx:pt idx="9536">2700</cx:pt>
          <cx:pt idx="9537">2350</cx:pt>
          <cx:pt idx="9538">3250</cx:pt>
          <cx:pt idx="9539">1600</cx:pt>
          <cx:pt idx="9540">1850</cx:pt>
          <cx:pt idx="9541">1750</cx:pt>
          <cx:pt idx="9542">1650</cx:pt>
          <cx:pt idx="9543">1850</cx:pt>
          <cx:pt idx="9544">1750</cx:pt>
          <cx:pt idx="9545">2050</cx:pt>
          <cx:pt idx="9546">1750</cx:pt>
          <cx:pt idx="9547">1850</cx:pt>
          <cx:pt idx="9548">1850</cx:pt>
          <cx:pt idx="9549">1750</cx:pt>
          <cx:pt idx="9550">1750</cx:pt>
          <cx:pt idx="9551">1850</cx:pt>
          <cx:pt idx="9552">2050</cx:pt>
          <cx:pt idx="9553">1450</cx:pt>
          <cx:pt idx="9554">1600</cx:pt>
          <cx:pt idx="9555">1850</cx:pt>
          <cx:pt idx="9556">2650</cx:pt>
          <cx:pt idx="9557">2050</cx:pt>
          <cx:pt idx="9558">2200</cx:pt>
          <cx:pt idx="9559">2650</cx:pt>
          <cx:pt idx="9560">2350</cx:pt>
          <cx:pt idx="9561">2350</cx:pt>
          <cx:pt idx="9562">2350</cx:pt>
          <cx:pt idx="9563">2050</cx:pt>
          <cx:pt idx="9564">2200</cx:pt>
          <cx:pt idx="9565">2050</cx:pt>
          <cx:pt idx="9566">2200</cx:pt>
          <cx:pt idx="9567">1450</cx:pt>
          <cx:pt idx="9568">1750</cx:pt>
          <cx:pt idx="9569">1450</cx:pt>
          <cx:pt idx="9570">1750</cx:pt>
          <cx:pt idx="9571">1750</cx:pt>
          <cx:pt idx="9572">2700</cx:pt>
          <cx:pt idx="9573">2250</cx:pt>
          <cx:pt idx="9574">2900</cx:pt>
          <cx:pt idx="9575">2050</cx:pt>
          <cx:pt idx="9576">2350</cx:pt>
          <cx:pt idx="9577">2350</cx:pt>
          <cx:pt idx="9578">2150</cx:pt>
          <cx:pt idx="9579">3500</cx:pt>
          <cx:pt idx="9580">2050</cx:pt>
          <cx:pt idx="9581">2700</cx:pt>
          <cx:pt idx="9582">2150</cx:pt>
          <cx:pt idx="9583">2050</cx:pt>
          <cx:pt idx="9584">2050</cx:pt>
          <cx:pt idx="9585">2200</cx:pt>
          <cx:pt idx="9586">2500</cx:pt>
          <cx:pt idx="9587">2500</cx:pt>
          <cx:pt idx="9588">1950</cx:pt>
          <cx:pt idx="9589">2200</cx:pt>
          <cx:pt idx="9590">2500</cx:pt>
          <cx:pt idx="9591">2500</cx:pt>
          <cx:pt idx="9592">2250</cx:pt>
          <cx:pt idx="9593">2050</cx:pt>
          <cx:pt idx="9594">2700</cx:pt>
          <cx:pt idx="9595">2250</cx:pt>
          <cx:pt idx="9596">2050</cx:pt>
          <cx:pt idx="9597">2050</cx:pt>
          <cx:pt idx="9598">2350</cx:pt>
          <cx:pt idx="9599">2700</cx:pt>
          <cx:pt idx="9600">2500</cx:pt>
          <cx:pt idx="9601">2050</cx:pt>
          <cx:pt idx="9602">1850</cx:pt>
          <cx:pt idx="9603">2350</cx:pt>
          <cx:pt idx="9604">1950</cx:pt>
          <cx:pt idx="9605">2500</cx:pt>
          <cx:pt idx="9606">1950</cx:pt>
          <cx:pt idx="9607">2350</cx:pt>
          <cx:pt idx="9608">1950</cx:pt>
          <cx:pt idx="9609">1950</cx:pt>
          <cx:pt idx="9610">2350</cx:pt>
          <cx:pt idx="9611">2050</cx:pt>
          <cx:pt idx="9612">1450</cx:pt>
          <cx:pt idx="9613">1750</cx:pt>
          <cx:pt idx="9614">1400</cx:pt>
          <cx:pt idx="9615">1750</cx:pt>
          <cx:pt idx="9616">1750</cx:pt>
          <cx:pt idx="9617">1750</cx:pt>
          <cx:pt idx="9618">1450</cx:pt>
          <cx:pt idx="9619">1750</cx:pt>
          <cx:pt idx="9620">1450</cx:pt>
          <cx:pt idx="9621">1450</cx:pt>
          <cx:pt idx="9622">1750</cx:pt>
          <cx:pt idx="9623">1450</cx:pt>
          <cx:pt idx="9624">1750</cx:pt>
          <cx:pt idx="9625">2500</cx:pt>
          <cx:pt idx="9626">2500</cx:pt>
          <cx:pt idx="9627">2350</cx:pt>
          <cx:pt idx="9628">2350</cx:pt>
          <cx:pt idx="9629">2500</cx:pt>
          <cx:pt idx="9630">2500</cx:pt>
          <cx:pt idx="9631">2250</cx:pt>
          <cx:pt idx="9632">2050</cx:pt>
          <cx:pt idx="9633">2500</cx:pt>
          <cx:pt idx="9634">2350</cx:pt>
          <cx:pt idx="9635">2250</cx:pt>
          <cx:pt idx="9636">2700</cx:pt>
          <cx:pt idx="9637">2200</cx:pt>
          <cx:pt idx="9638">2200</cx:pt>
          <cx:pt idx="9639">2500</cx:pt>
          <cx:pt idx="9640">2700</cx:pt>
          <cx:pt idx="9641">2400</cx:pt>
          <cx:pt idx="9642">2350</cx:pt>
          <cx:pt idx="9643">2900</cx:pt>
          <cx:pt idx="9644">2400</cx:pt>
          <cx:pt idx="9645">2250</cx:pt>
          <cx:pt idx="9646">2200</cx:pt>
          <cx:pt idx="9647">2200</cx:pt>
          <cx:pt idx="9648">2500</cx:pt>
          <cx:pt idx="9649">2700</cx:pt>
          <cx:pt idx="9650">2700</cx:pt>
          <cx:pt idx="9651">2350</cx:pt>
          <cx:pt idx="9652">2500</cx:pt>
          <cx:pt idx="9653">2700</cx:pt>
          <cx:pt idx="9654">2250</cx:pt>
          <cx:pt idx="9655">2350</cx:pt>
          <cx:pt idx="9656">2900</cx:pt>
          <cx:pt idx="9657">2400</cx:pt>
          <cx:pt idx="9658">2150</cx:pt>
          <cx:pt idx="9659">2200</cx:pt>
          <cx:pt idx="9660">2200</cx:pt>
          <cx:pt idx="9661">2500</cx:pt>
          <cx:pt idx="9662">2700</cx:pt>
          <cx:pt idx="9663">2900</cx:pt>
          <cx:pt idx="9664">1650</cx:pt>
          <cx:pt idx="9665">1750</cx:pt>
          <cx:pt idx="9666">1750</cx:pt>
          <cx:pt idx="9667">1950</cx:pt>
          <cx:pt idx="9668">1950</cx:pt>
          <cx:pt idx="9669">1950</cx:pt>
          <cx:pt idx="9670">2350</cx:pt>
          <cx:pt idx="9671">2700</cx:pt>
          <cx:pt idx="9672">2250</cx:pt>
          <cx:pt idx="9673">1950</cx:pt>
          <cx:pt idx="9674">1950</cx:pt>
          <cx:pt idx="9675">2050</cx:pt>
          <cx:pt idx="9676">2200</cx:pt>
          <cx:pt idx="9677">2050</cx:pt>
          <cx:pt idx="9678">1650</cx:pt>
          <cx:pt idx="9679">1950</cx:pt>
          <cx:pt idx="9680">1600</cx:pt>
          <cx:pt idx="9681">1850</cx:pt>
          <cx:pt idx="9682">1950</cx:pt>
          <cx:pt idx="9683">2050</cx:pt>
          <cx:pt idx="9684">2200</cx:pt>
          <cx:pt idx="9685">1050</cx:pt>
          <cx:pt idx="9686">850</cx:pt>
          <cx:pt idx="9687">2900</cx:pt>
          <cx:pt idx="9688">2400</cx:pt>
          <cx:pt idx="9689">2800</cx:pt>
          <cx:pt idx="9690">1600</cx:pt>
          <cx:pt idx="9691">2250</cx:pt>
          <cx:pt idx="9692">1750</cx:pt>
          <cx:pt idx="9693">2100</cx:pt>
          <cx:pt idx="9694">1750</cx:pt>
          <cx:pt idx="9695">1750</cx:pt>
          <cx:pt idx="9696">2250</cx:pt>
          <cx:pt idx="9697">1750</cx:pt>
          <cx:pt idx="9698">2100</cx:pt>
          <cx:pt idx="9699">1850</cx:pt>
          <cx:pt idx="9700">1850</cx:pt>
          <cx:pt idx="9701">1850</cx:pt>
          <cx:pt idx="9702">1950</cx:pt>
          <cx:pt idx="9703">2350</cx:pt>
          <cx:pt idx="9704">1950</cx:pt>
          <cx:pt idx="9705">1650</cx:pt>
          <cx:pt idx="9706">2650</cx:pt>
          <cx:pt idx="9707">1300</cx:pt>
          <cx:pt idx="9708">1050</cx:pt>
          <cx:pt idx="9709">1100</cx:pt>
          <cx:pt idx="9710">1750</cx:pt>
          <cx:pt idx="9711">2700</cx:pt>
          <cx:pt idx="9712">3200</cx:pt>
          <cx:pt idx="9713">3200</cx:pt>
          <cx:pt idx="9714">3200</cx:pt>
          <cx:pt idx="9715">3200</cx:pt>
          <cx:pt idx="9716">3500</cx:pt>
          <cx:pt idx="9717">2500</cx:pt>
          <cx:pt idx="9718">2700</cx:pt>
          <cx:pt idx="9719">2350</cx:pt>
          <cx:pt idx="9720">2700</cx:pt>
          <cx:pt idx="9721">2500</cx:pt>
          <cx:pt idx="9722">3200</cx:pt>
          <cx:pt idx="9723">2500</cx:pt>
          <cx:pt idx="9724">2500</cx:pt>
          <cx:pt idx="9725">2700</cx:pt>
          <cx:pt idx="9726">2350</cx:pt>
          <cx:pt idx="9727">2900</cx:pt>
          <cx:pt idx="9728">2700</cx:pt>
          <cx:pt idx="9729">3200</cx:pt>
          <cx:pt idx="9730">2700</cx:pt>
          <cx:pt idx="9731">2500</cx:pt>
          <cx:pt idx="9732">2700</cx:pt>
          <cx:pt idx="9733">2700</cx:pt>
          <cx:pt idx="9734">3200</cx:pt>
          <cx:pt idx="9735">2900</cx:pt>
          <cx:pt idx="9736">2700</cx:pt>
          <cx:pt idx="9737">3500</cx:pt>
          <cx:pt idx="9738">1750</cx:pt>
          <cx:pt idx="9739">1850</cx:pt>
          <cx:pt idx="9740">1850</cx:pt>
          <cx:pt idx="9741">1950</cx:pt>
          <cx:pt idx="9742">2050</cx:pt>
          <cx:pt idx="9743">1350</cx:pt>
          <cx:pt idx="9744">1200</cx:pt>
          <cx:pt idx="9745">1250</cx:pt>
          <cx:pt idx="9746">1750</cx:pt>
          <cx:pt idx="9747">1600</cx:pt>
          <cx:pt idx="9748">1850</cx:pt>
          <cx:pt idx="9749">2500</cx:pt>
          <cx:pt idx="9750">2700</cx:pt>
          <cx:pt idx="9751">2200</cx:pt>
          <cx:pt idx="9752">2700</cx:pt>
          <cx:pt idx="9753">2500</cx:pt>
          <cx:pt idx="9754">3200</cx:pt>
          <cx:pt idx="9755">2500</cx:pt>
          <cx:pt idx="9756">2900</cx:pt>
          <cx:pt idx="9757">3200</cx:pt>
          <cx:pt idx="9758">2500</cx:pt>
          <cx:pt idx="9759">3200</cx:pt>
          <cx:pt idx="9760">2500</cx:pt>
          <cx:pt idx="9761">2900</cx:pt>
          <cx:pt idx="9762">2500</cx:pt>
          <cx:pt idx="9763">3200</cx:pt>
          <cx:pt idx="9764">2500</cx:pt>
          <cx:pt idx="9765">2900</cx:pt>
          <cx:pt idx="9766">3200</cx:pt>
          <cx:pt idx="9767">3200</cx:pt>
          <cx:pt idx="9768">2500</cx:pt>
          <cx:pt idx="9769">2700</cx:pt>
          <cx:pt idx="9770">2200</cx:pt>
          <cx:pt idx="9771">2500</cx:pt>
          <cx:pt idx="9772">1650</cx:pt>
          <cx:pt idx="9773">2050</cx:pt>
          <cx:pt idx="9774">2350</cx:pt>
          <cx:pt idx="9775">2700</cx:pt>
          <cx:pt idx="9776">2200</cx:pt>
          <cx:pt idx="9777">1600</cx:pt>
          <cx:pt idx="9778">2250</cx:pt>
          <cx:pt idx="9779">1750</cx:pt>
          <cx:pt idx="9780">2100</cx:pt>
          <cx:pt idx="9781">1400</cx:pt>
          <cx:pt idx="9782">1750</cx:pt>
          <cx:pt idx="9783">1750</cx:pt>
          <cx:pt idx="9784">1750</cx:pt>
          <cx:pt idx="9785">1850</cx:pt>
          <cx:pt idx="9786">1850</cx:pt>
          <cx:pt idx="9787">2050</cx:pt>
          <cx:pt idx="9788">2200</cx:pt>
          <cx:pt idx="9789">1950</cx:pt>
          <cx:pt idx="9790">2050</cx:pt>
          <cx:pt idx="9791">1850</cx:pt>
          <cx:pt idx="9792">1850</cx:pt>
          <cx:pt idx="9793">1600</cx:pt>
          <cx:pt idx="9794">1600</cx:pt>
          <cx:pt idx="9795">2350</cx:pt>
          <cx:pt idx="9796">1500</cx:pt>
          <cx:pt idx="9797">1400</cx:pt>
          <cx:pt idx="9798">2100</cx:pt>
          <cx:pt idx="9799">1600</cx:pt>
          <cx:pt idx="9800">2250</cx:pt>
          <cx:pt idx="9801">2100</cx:pt>
          <cx:pt idx="9802">2100</cx:pt>
          <cx:pt idx="9803">1400</cx:pt>
          <cx:pt idx="9804">1600</cx:pt>
          <cx:pt idx="9805">2250</cx:pt>
          <cx:pt idx="9806">1750</cx:pt>
          <cx:pt idx="9807">2100</cx:pt>
          <cx:pt idx="9808">1400</cx:pt>
          <cx:pt idx="9809">2100</cx:pt>
          <cx:pt idx="9810">2350</cx:pt>
          <cx:pt idx="9811">2350</cx:pt>
          <cx:pt idx="9812">1950</cx:pt>
          <cx:pt idx="9813">1950</cx:pt>
          <cx:pt idx="9814">2250</cx:pt>
          <cx:pt idx="9815">2700</cx:pt>
          <cx:pt idx="9816">2900</cx:pt>
          <cx:pt idx="9817">3200</cx:pt>
          <cx:pt idx="9818">2700</cx:pt>
          <cx:pt idx="9819">3200</cx:pt>
          <cx:pt idx="9820">3500</cx:pt>
          <cx:pt idx="9821">3200</cx:pt>
          <cx:pt idx="9822">3200</cx:pt>
          <cx:pt idx="9823">3200</cx:pt>
          <cx:pt idx="9824">3500</cx:pt>
          <cx:pt idx="9825">1850</cx:pt>
          <cx:pt idx="9826">1350</cx:pt>
          <cx:pt idx="9827">1400</cx:pt>
          <cx:pt idx="9828">1200</cx:pt>
          <cx:pt idx="9829">1250</cx:pt>
          <cx:pt idx="9830">2350</cx:pt>
          <cx:pt idx="9831">2100</cx:pt>
          <cx:pt idx="9832">2250</cx:pt>
          <cx:pt idx="9833">1650</cx:pt>
          <cx:pt idx="9834">2000</cx:pt>
          <cx:pt idx="9835">1600</cx:pt>
          <cx:pt idx="9836">1850</cx:pt>
          <cx:pt idx="9837">3000</cx:pt>
          <cx:pt idx="9838">3250</cx:pt>
          <cx:pt idx="9839">3250</cx:pt>
          <cx:pt idx="9840">3200</cx:pt>
          <cx:pt idx="9841">3850</cx:pt>
          <cx:pt idx="9842">1950</cx:pt>
          <cx:pt idx="9843">2050</cx:pt>
          <cx:pt idx="9844">1850</cx:pt>
          <cx:pt idx="9845">2200</cx:pt>
          <cx:pt idx="9846">2050</cx:pt>
          <cx:pt idx="9847">2200</cx:pt>
          <cx:pt idx="9848">1950</cx:pt>
          <cx:pt idx="9849">2200</cx:pt>
          <cx:pt idx="9850">2500</cx:pt>
          <cx:pt idx="9851">2700</cx:pt>
          <cx:pt idx="9852">2900</cx:pt>
          <cx:pt idx="9853">2500</cx:pt>
          <cx:pt idx="9854">2700</cx:pt>
          <cx:pt idx="9855">2500</cx:pt>
          <cx:pt idx="9856">2700</cx:pt>
          <cx:pt idx="9857">3200</cx:pt>
          <cx:pt idx="9858">2500</cx:pt>
          <cx:pt idx="9859">2200</cx:pt>
          <cx:pt idx="9860">2700</cx:pt>
          <cx:pt idx="9861">2900</cx:pt>
          <cx:pt idx="9862">2700</cx:pt>
          <cx:pt idx="9863">2500</cx:pt>
          <cx:pt idx="9864">2700</cx:pt>
          <cx:pt idx="9865">3200</cx:pt>
          <cx:pt idx="9866">1500</cx:pt>
          <cx:pt idx="9867">1400</cx:pt>
          <cx:pt idx="9868">1400</cx:pt>
          <cx:pt idx="9869">1250</cx:pt>
          <cx:pt idx="9870">1150</cx:pt>
          <cx:pt idx="9871">1400</cx:pt>
          <cx:pt idx="9872">1250</cx:pt>
          <cx:pt idx="9873">2200</cx:pt>
          <cx:pt idx="9874">1950</cx:pt>
          <cx:pt idx="9875">2200</cx:pt>
          <cx:pt idx="9876">2200</cx:pt>
          <cx:pt idx="9877">2200</cx:pt>
          <cx:pt idx="9878">2500</cx:pt>
          <cx:pt idx="9879">2500</cx:pt>
          <cx:pt idx="9880">2700</cx:pt>
          <cx:pt idx="9881">2200</cx:pt>
          <cx:pt idx="9882">2700</cx:pt>
          <cx:pt idx="9883">2200</cx:pt>
          <cx:pt idx="9884">2500</cx:pt>
          <cx:pt idx="9885">2350</cx:pt>
          <cx:pt idx="9886">2700</cx:pt>
          <cx:pt idx="9887">2700</cx:pt>
          <cx:pt idx="9888">2900</cx:pt>
          <cx:pt idx="9889">2350</cx:pt>
          <cx:pt idx="9890">2700</cx:pt>
          <cx:pt idx="9891">2500</cx:pt>
          <cx:pt idx="9892">2700</cx:pt>
          <cx:pt idx="9893">2200</cx:pt>
          <cx:pt idx="9894">2500</cx:pt>
          <cx:pt idx="9895">2900</cx:pt>
          <cx:pt idx="9896">2200</cx:pt>
          <cx:pt idx="9897">2700</cx:pt>
          <cx:pt idx="9898">2200</cx:pt>
          <cx:pt idx="9899">2500</cx:pt>
          <cx:pt idx="9900">2700</cx:pt>
          <cx:pt idx="9901">2900</cx:pt>
          <cx:pt idx="9902">3200</cx:pt>
          <cx:pt idx="9903">2500</cx:pt>
          <cx:pt idx="9904">2700</cx:pt>
          <cx:pt idx="9905">1250</cx:pt>
          <cx:pt idx="9906">1050</cx:pt>
          <cx:pt idx="9907">1950</cx:pt>
          <cx:pt idx="9908">2500</cx:pt>
          <cx:pt idx="9909">1950</cx:pt>
          <cx:pt idx="9910">1650</cx:pt>
          <cx:pt idx="9911">1850</cx:pt>
          <cx:pt idx="9912">1600</cx:pt>
          <cx:pt idx="9913">2050</cx:pt>
          <cx:pt idx="9914">2250</cx:pt>
          <cx:pt idx="9915">1650</cx:pt>
          <cx:pt idx="9916">1850</cx:pt>
          <cx:pt idx="9917">1450</cx:pt>
          <cx:pt idx="9918">2000</cx:pt>
          <cx:pt idx="9919">1850</cx:pt>
          <cx:pt idx="9920">1750</cx:pt>
          <cx:pt idx="9921">1950</cx:pt>
          <cx:pt idx="9922">2050</cx:pt>
          <cx:pt idx="9923">1500</cx:pt>
          <cx:pt idx="9924">1850</cx:pt>
          <cx:pt idx="9925">1950</cx:pt>
          <cx:pt idx="9926">2050</cx:pt>
          <cx:pt idx="9927">2200</cx:pt>
          <cx:pt idx="9928">1650</cx:pt>
          <cx:pt idx="9929">1950</cx:pt>
          <cx:pt idx="9930">2050</cx:pt>
          <cx:pt idx="9931">1650</cx:pt>
          <cx:pt idx="9932">1850</cx:pt>
          <cx:pt idx="9933">2250</cx:pt>
          <cx:pt idx="9934">1650</cx:pt>
          <cx:pt idx="9935">1950</cx:pt>
          <cx:pt idx="9936">1650</cx:pt>
          <cx:pt idx="9937">1500</cx:pt>
          <cx:pt idx="9938">1650</cx:pt>
          <cx:pt idx="9939">1850</cx:pt>
          <cx:pt idx="9940">1750</cx:pt>
          <cx:pt idx="9941">2350</cx:pt>
          <cx:pt idx="9942">1950</cx:pt>
          <cx:pt idx="9943">2350</cx:pt>
          <cx:pt idx="9944">1050</cx:pt>
          <cx:pt idx="9945">850</cx:pt>
          <cx:pt idx="9946">1050</cx:pt>
          <cx:pt idx="9947">850</cx:pt>
          <cx:pt idx="9948">1150</cx:pt>
          <cx:pt idx="9949">950</cx:pt>
          <cx:pt idx="9950">750</cx:pt>
          <cx:pt idx="9951">1450</cx:pt>
          <cx:pt idx="9952">1850</cx:pt>
          <cx:pt idx="9953">1300</cx:pt>
          <cx:pt idx="9954">1750</cx:pt>
          <cx:pt idx="9955">1450</cx:pt>
          <cx:pt idx="9956">1450</cx:pt>
          <cx:pt idx="9957">1250</cx:pt>
          <cx:pt idx="9958">1400</cx:pt>
          <cx:pt idx="9959">1650</cx:pt>
          <cx:pt idx="9960">1500</cx:pt>
          <cx:pt idx="9961">1500</cx:pt>
          <cx:pt idx="9962">1650</cx:pt>
          <cx:pt idx="9963">1500</cx:pt>
          <cx:pt idx="9964">2200</cx:pt>
          <cx:pt idx="9965">2500</cx:pt>
          <cx:pt idx="9966">2500</cx:pt>
          <cx:pt idx="9967">2250</cx:pt>
          <cx:pt idx="9968">2050</cx:pt>
          <cx:pt idx="9969">2700</cx:pt>
          <cx:pt idx="9970">2250</cx:pt>
          <cx:pt idx="9971">2050</cx:pt>
          <cx:pt idx="9972">2050</cx:pt>
          <cx:pt idx="9973">2350</cx:pt>
          <cx:pt idx="9974">2700</cx:pt>
          <cx:pt idx="9975">2500</cx:pt>
          <cx:pt idx="9976">2050</cx:pt>
          <cx:pt idx="9977">2350</cx:pt>
          <cx:pt idx="9978">2500</cx:pt>
          <cx:pt idx="9979">2500</cx:pt>
          <cx:pt idx="9980">2250</cx:pt>
          <cx:pt idx="9981">2050</cx:pt>
          <cx:pt idx="9982">2500</cx:pt>
          <cx:pt idx="9983">2350</cx:pt>
          <cx:pt idx="9984">2250</cx:pt>
          <cx:pt idx="9985">2700</cx:pt>
          <cx:pt idx="9986">2200</cx:pt>
          <cx:pt idx="9987">1950</cx:pt>
          <cx:pt idx="9988">1950</cx:pt>
          <cx:pt idx="9989">2050</cx:pt>
          <cx:pt idx="9990">2200</cx:pt>
          <cx:pt idx="9991">2700</cx:pt>
          <cx:pt idx="9992">2250</cx:pt>
          <cx:pt idx="9993">2900</cx:pt>
          <cx:pt idx="9994">2350</cx:pt>
          <cx:pt idx="9995">2500</cx:pt>
          <cx:pt idx="9996">2700</cx:pt>
          <cx:pt idx="9997">2250</cx:pt>
          <cx:pt idx="9998">2350</cx:pt>
          <cx:pt idx="9999">2900</cx:pt>
          <cx:pt idx="10000">2400</cx:pt>
          <cx:pt idx="10001">2200</cx:pt>
          <cx:pt idx="10002">2200</cx:pt>
          <cx:pt idx="10003">2500</cx:pt>
          <cx:pt idx="10004">2700</cx:pt>
          <cx:pt idx="10005">2900</cx:pt>
          <cx:pt idx="10006">2700</cx:pt>
          <cx:pt idx="10007">2250</cx:pt>
          <cx:pt idx="10008">2050</cx:pt>
          <cx:pt idx="10009">2200</cx:pt>
          <cx:pt idx="10010">2050</cx:pt>
          <cx:pt idx="10011">2200</cx:pt>
          <cx:pt idx="10012">2050</cx:pt>
          <cx:pt idx="10013">2350</cx:pt>
          <cx:pt idx="10014">2350</cx:pt>
          <cx:pt idx="10015">2150</cx:pt>
          <cx:pt idx="10016">2050</cx:pt>
          <cx:pt idx="10017">2700</cx:pt>
          <cx:pt idx="10018">2150</cx:pt>
          <cx:pt idx="10019">2050</cx:pt>
          <cx:pt idx="10020">2050</cx:pt>
          <cx:pt idx="10021">2200</cx:pt>
          <cx:pt idx="10022">2500</cx:pt>
          <cx:pt idx="10023">2500</cx:pt>
          <cx:pt idx="10024">1950</cx:pt>
          <cx:pt idx="10025">2200</cx:pt>
          <cx:pt idx="10026">2500</cx:pt>
          <cx:pt idx="10027">2700</cx:pt>
          <cx:pt idx="10028">2400</cx:pt>
          <cx:pt idx="10029">2350</cx:pt>
          <cx:pt idx="10030">2900</cx:pt>
          <cx:pt idx="10031">2400</cx:pt>
          <cx:pt idx="10032">2250</cx:pt>
          <cx:pt idx="10033">2200</cx:pt>
          <cx:pt idx="10034">2200</cx:pt>
          <cx:pt idx="10035">2500</cx:pt>
          <cx:pt idx="10036">2700</cx:pt>
          <cx:pt idx="10037">2700</cx:pt>
          <cx:pt idx="10038">2150</cx:pt>
          <cx:pt idx="10039">1650</cx:pt>
          <cx:pt idx="10040">1950</cx:pt>
          <cx:pt idx="10041">1600</cx:pt>
          <cx:pt idx="10042">1850</cx:pt>
          <cx:pt idx="10043">1950</cx:pt>
          <cx:pt idx="10044">2050</cx:pt>
          <cx:pt idx="10045">2200</cx:pt>
          <cx:pt idx="10046">2900</cx:pt>
          <cx:pt idx="10047">2400</cx:pt>
          <cx:pt idx="10048">2350</cx:pt>
          <cx:pt idx="10049">1600</cx:pt>
          <cx:pt idx="10050">1500</cx:pt>
          <cx:pt idx="10051">1750</cx:pt>
          <cx:pt idx="10052">1600</cx:pt>
          <cx:pt idx="10053">1350</cx:pt>
          <cx:pt idx="10054">1500</cx:pt>
          <cx:pt idx="10055">1150</cx:pt>
          <cx:pt idx="10056">1200</cx:pt>
          <cx:pt idx="10057">1350</cx:pt>
          <cx:pt idx="10058">1300</cx:pt>
          <cx:pt idx="10059">1200</cx:pt>
          <cx:pt idx="10060">1300</cx:pt>
          <cx:pt idx="10061">800</cx:pt>
          <cx:pt idx="10062">900</cx:pt>
          <cx:pt idx="10063">1350</cx:pt>
          <cx:pt idx="10064">1200</cx:pt>
          <cx:pt idx="10065">1500</cx:pt>
          <cx:pt idx="10066">1600</cx:pt>
          <cx:pt idx="10067">1750</cx:pt>
          <cx:pt idx="10068">1650</cx:pt>
          <cx:pt idx="10069">1750</cx:pt>
          <cx:pt idx="10070">1600</cx:pt>
          <cx:pt idx="10071">1600</cx:pt>
          <cx:pt idx="10072">1650</cx:pt>
          <cx:pt idx="10073">1350</cx:pt>
          <cx:pt idx="10074">1350</cx:pt>
          <cx:pt idx="10075">1250</cx:pt>
          <cx:pt idx="10076">1300</cx:pt>
          <cx:pt idx="10077">1250</cx:pt>
          <cx:pt idx="10078">1400</cx:pt>
          <cx:pt idx="10079">1350</cx:pt>
          <cx:pt idx="10080">1750</cx:pt>
          <cx:pt idx="10081">1950</cx:pt>
          <cx:pt idx="10082">1650</cx:pt>
          <cx:pt idx="10083">2650</cx:pt>
          <cx:pt idx="10084">2650</cx:pt>
          <cx:pt idx="10085">2650</cx:pt>
          <cx:pt idx="10086">2650</cx:pt>
          <cx:pt idx="10087">2650</cx:pt>
          <cx:pt idx="10088">2650</cx:pt>
          <cx:pt idx="10089">2800</cx:pt>
          <cx:pt idx="10090">2800</cx:pt>
          <cx:pt idx="10091">2800</cx:pt>
          <cx:pt idx="10092">2500</cx:pt>
          <cx:pt idx="10093">1600</cx:pt>
          <cx:pt idx="10094">1450</cx:pt>
          <cx:pt idx="10095">2250</cx:pt>
          <cx:pt idx="10096">2500</cx:pt>
          <cx:pt idx="10097">2800</cx:pt>
          <cx:pt idx="10098">1950</cx:pt>
          <cx:pt idx="10099">2050</cx:pt>
          <cx:pt idx="10100">2200</cx:pt>
          <cx:pt idx="10101">1900</cx:pt>
          <cx:pt idx="10102">1450</cx:pt>
          <cx:pt idx="10103">1350</cx:pt>
          <cx:pt idx="10104">1950</cx:pt>
          <cx:pt idx="10105">1750</cx:pt>
          <cx:pt idx="10106">1850</cx:pt>
          <cx:pt idx="10107">2200</cx:pt>
          <cx:pt idx="10108">2200</cx:pt>
          <cx:pt idx="10109">2350</cx:pt>
          <cx:pt idx="10110">2350</cx:pt>
          <cx:pt idx="10111">2050</cx:pt>
          <cx:pt idx="10112">2350</cx:pt>
          <cx:pt idx="10113">2500</cx:pt>
          <cx:pt idx="10114">2350</cx:pt>
          <cx:pt idx="10115">1350</cx:pt>
          <cx:pt idx="10116">1200</cx:pt>
          <cx:pt idx="10117">1400</cx:pt>
          <cx:pt idx="10118">2350</cx:pt>
          <cx:pt idx="10119">2350</cx:pt>
          <cx:pt idx="10120">2350</cx:pt>
          <cx:pt idx="10121">2350</cx:pt>
          <cx:pt idx="10122">3200</cx:pt>
          <cx:pt idx="10123">3850</cx:pt>
          <cx:pt idx="10124">2500</cx:pt>
          <cx:pt idx="10125">3250</cx:pt>
          <cx:pt idx="10126">3000</cx:pt>
          <cx:pt idx="10127">2200</cx:pt>
          <cx:pt idx="10128">1950</cx:pt>
          <cx:pt idx="10129">2050</cx:pt>
          <cx:pt idx="10130">2350</cx:pt>
          <cx:pt idx="10131">1950</cx:pt>
          <cx:pt idx="10132">2050</cx:pt>
          <cx:pt idx="10133">2200</cx:pt>
          <cx:pt idx="10134">1850</cx:pt>
          <cx:pt idx="10135">1950</cx:pt>
          <cx:pt idx="10136">2050</cx:pt>
          <cx:pt idx="10137">2350</cx:pt>
          <cx:pt idx="10138">1950</cx:pt>
          <cx:pt idx="10139">1950</cx:pt>
          <cx:pt idx="10140">2050</cx:pt>
          <cx:pt idx="10141">3200</cx:pt>
          <cx:pt idx="10142">2500</cx:pt>
          <cx:pt idx="10143">2050</cx:pt>
          <cx:pt idx="10144">2050</cx:pt>
          <cx:pt idx="10145">4250</cx:pt>
          <cx:pt idx="10146">3250</cx:pt>
          <cx:pt idx="10147">1850</cx:pt>
          <cx:pt idx="10148">1850</cx:pt>
          <cx:pt idx="10149">2350</cx:pt>
          <cx:pt idx="10150">1950</cx:pt>
          <cx:pt idx="10151">1950</cx:pt>
          <cx:pt idx="10152">1950</cx:pt>
          <cx:pt idx="10153">1750</cx:pt>
          <cx:pt idx="10154">2250</cx:pt>
          <cx:pt idx="10155">3000</cx:pt>
          <cx:pt idx="10156">2800</cx:pt>
          <cx:pt idx="10157">3000</cx:pt>
          <cx:pt idx="10158">1950</cx:pt>
          <cx:pt idx="10159">1950</cx:pt>
          <cx:pt idx="10160">1650</cx:pt>
          <cx:pt idx="10161">1500</cx:pt>
          <cx:pt idx="10162">1400</cx:pt>
          <cx:pt idx="10163">1450</cx:pt>
          <cx:pt idx="10164">1500</cx:pt>
          <cx:pt idx="10165">1250</cx:pt>
          <cx:pt idx="10166">1300</cx:pt>
          <cx:pt idx="10167">1450</cx:pt>
          <cx:pt idx="10168">2250</cx:pt>
          <cx:pt idx="10169">1600</cx:pt>
          <cx:pt idx="10170">2000</cx:pt>
          <cx:pt idx="10171">1450</cx:pt>
          <cx:pt idx="10172">1750</cx:pt>
          <cx:pt idx="10173">1750</cx:pt>
          <cx:pt idx="10174">1850</cx:pt>
          <cx:pt idx="10175">1750</cx:pt>
          <cx:pt idx="10176">1750</cx:pt>
          <cx:pt idx="10177">1600</cx:pt>
          <cx:pt idx="10178">1850</cx:pt>
          <cx:pt idx="10179">2050</cx:pt>
          <cx:pt idx="10180">2050</cx:pt>
          <cx:pt idx="10181">1950</cx:pt>
          <cx:pt idx="10182">2050</cx:pt>
          <cx:pt idx="10183">1750</cx:pt>
          <cx:pt idx="10184">2350</cx:pt>
          <cx:pt idx="10185">2200</cx:pt>
          <cx:pt idx="10186">1500</cx:pt>
          <cx:pt idx="10187">1450</cx:pt>
          <cx:pt idx="10188">2200</cx:pt>
          <cx:pt idx="10189">2200</cx:pt>
          <cx:pt idx="10190">2200</cx:pt>
          <cx:pt idx="10191">2200</cx:pt>
          <cx:pt idx="10192">2050</cx:pt>
          <cx:pt idx="10193">1950</cx:pt>
          <cx:pt idx="10194">2050</cx:pt>
          <cx:pt idx="10195">2050</cx:pt>
          <cx:pt idx="10196">2100</cx:pt>
          <cx:pt idx="10197">2000</cx:pt>
          <cx:pt idx="10198">2000</cx:pt>
          <cx:pt idx="10199">2250</cx:pt>
          <cx:pt idx="10200">2100</cx:pt>
          <cx:pt idx="10201">2100</cx:pt>
          <cx:pt idx="10202">2100</cx:pt>
          <cx:pt idx="10203">2050</cx:pt>
          <cx:pt idx="10204">2100</cx:pt>
          <cx:pt idx="10205">2100</cx:pt>
          <cx:pt idx="10206">2200</cx:pt>
          <cx:pt idx="10207">2350</cx:pt>
          <cx:pt idx="10208">1500</cx:pt>
          <cx:pt idx="10209">2350</cx:pt>
          <cx:pt idx="10210">2350</cx:pt>
          <cx:pt idx="10211">2250</cx:pt>
          <cx:pt idx="10212">2500</cx:pt>
          <cx:pt idx="10213">2650</cx:pt>
          <cx:pt idx="10214">2350</cx:pt>
          <cx:pt idx="10215">2650</cx:pt>
          <cx:pt idx="10216">2350</cx:pt>
          <cx:pt idx="10217">2800</cx:pt>
          <cx:pt idx="10218">2350</cx:pt>
          <cx:pt idx="10219">2500</cx:pt>
          <cx:pt idx="10220">2650</cx:pt>
          <cx:pt idx="10221">2500</cx:pt>
          <cx:pt idx="10222">2650</cx:pt>
          <cx:pt idx="10223">1850</cx:pt>
          <cx:pt idx="10224">1850</cx:pt>
          <cx:pt idx="10225">3250</cx:pt>
          <cx:pt idx="10226">2800</cx:pt>
          <cx:pt idx="10227">2700</cx:pt>
          <cx:pt idx="10228">3000</cx:pt>
          <cx:pt idx="10229">3000</cx:pt>
          <cx:pt idx="10230">3000</cx:pt>
          <cx:pt idx="10231">1600</cx:pt>
          <cx:pt idx="10232">1500</cx:pt>
          <cx:pt idx="10233">1450</cx:pt>
          <cx:pt idx="10234">1750</cx:pt>
          <cx:pt idx="10235">1950</cx:pt>
          <cx:pt idx="10236">1950</cx:pt>
          <cx:pt idx="10237">1950</cx:pt>
          <cx:pt idx="10238">1650</cx:pt>
          <cx:pt idx="10239">1850</cx:pt>
          <cx:pt idx="10240">1650</cx:pt>
          <cx:pt idx="10241">1950</cx:pt>
          <cx:pt idx="10242">1650</cx:pt>
          <cx:pt idx="10243">1500</cx:pt>
          <cx:pt idx="10244">1650</cx:pt>
          <cx:pt idx="10245">1850</cx:pt>
          <cx:pt idx="10246">1500</cx:pt>
          <cx:pt idx="10247">1400</cx:pt>
          <cx:pt idx="10248">1400</cx:pt>
          <cx:pt idx="10249">1250</cx:pt>
          <cx:pt idx="10250">1400</cx:pt>
          <cx:pt idx="10251">1250</cx:pt>
          <cx:pt idx="10252">2350</cx:pt>
          <cx:pt idx="10253">2350</cx:pt>
          <cx:pt idx="10254">2250</cx:pt>
          <cx:pt idx="10255">2350</cx:pt>
          <cx:pt idx="10256">2100</cx:pt>
          <cx:pt idx="10257">1500</cx:pt>
          <cx:pt idx="10258">2250</cx:pt>
          <cx:pt idx="10259">1650</cx:pt>
          <cx:pt idx="10260">1450</cx:pt>
          <cx:pt idx="10261">1600</cx:pt>
          <cx:pt idx="10262">2000</cx:pt>
          <cx:pt idx="10263">1850</cx:pt>
          <cx:pt idx="10264">2250</cx:pt>
          <cx:pt idx="10265">1850</cx:pt>
          <cx:pt idx="10266">1650</cx:pt>
          <cx:pt idx="10267">1750</cx:pt>
          <cx:pt idx="10268">1600</cx:pt>
          <cx:pt idx="10269">1650</cx:pt>
          <cx:pt idx="10270">1350</cx:pt>
          <cx:pt idx="10271">1400</cx:pt>
          <cx:pt idx="10272">1600</cx:pt>
          <cx:pt idx="10273">1600</cx:pt>
          <cx:pt idx="10274">1200</cx:pt>
          <cx:pt idx="10275">1250</cx:pt>
          <cx:pt idx="10276">1500</cx:pt>
          <cx:pt idx="10277">1500</cx:pt>
          <cx:pt idx="10278">2350</cx:pt>
          <cx:pt idx="10279">2350</cx:pt>
          <cx:pt idx="10280">1350</cx:pt>
          <cx:pt idx="10281">1300</cx:pt>
          <cx:pt idx="10282">1250</cx:pt>
          <cx:pt idx="10283">1750</cx:pt>
          <cx:pt idx="10284">1850</cx:pt>
          <cx:pt idx="10285">1850</cx:pt>
          <cx:pt idx="10286">2050</cx:pt>
          <cx:pt idx="10287">1950</cx:pt>
          <cx:pt idx="10288">2050</cx:pt>
          <cx:pt idx="10289">2000</cx:pt>
          <cx:pt idx="10290">1900</cx:pt>
          <cx:pt idx="10291">2250</cx:pt>
          <cx:pt idx="10292">2350</cx:pt>
          <cx:pt idx="10293">2350</cx:pt>
          <cx:pt idx="10294">2350</cx:pt>
          <cx:pt idx="10295">2250</cx:pt>
          <cx:pt idx="10296">2350</cx:pt>
          <cx:pt idx="10297">1850</cx:pt>
          <cx:pt idx="10298">1650</cx:pt>
          <cx:pt idx="10299">1950</cx:pt>
          <cx:pt idx="10300">1950</cx:pt>
          <cx:pt idx="10301">2250</cx:pt>
          <cx:pt idx="10302">2100</cx:pt>
          <cx:pt idx="10303">1300</cx:pt>
          <cx:pt idx="10304">1600</cx:pt>
          <cx:pt idx="10305">1250</cx:pt>
          <cx:pt idx="10306">1500</cx:pt>
          <cx:pt idx="10307">2050</cx:pt>
          <cx:pt idx="10308">2350</cx:pt>
          <cx:pt idx="10309">2350</cx:pt>
          <cx:pt idx="10310">2350</cx:pt>
          <cx:pt idx="10311">1350</cx:pt>
          <cx:pt idx="10312">1300</cx:pt>
          <cx:pt idx="10313">1500</cx:pt>
          <cx:pt idx="10314">1250</cx:pt>
          <cx:pt idx="10315">1200</cx:pt>
          <cx:pt idx="10316">1450</cx:pt>
          <cx:pt idx="10317">1450</cx:pt>
          <cx:pt idx="10318">1650</cx:pt>
          <cx:pt idx="10319">1600</cx:pt>
          <cx:pt idx="10320">1750</cx:pt>
          <cx:pt idx="10321">1950</cx:pt>
          <cx:pt idx="10322">1600</cx:pt>
          <cx:pt idx="10323">1850</cx:pt>
          <cx:pt idx="10324">2200</cx:pt>
          <cx:pt idx="10325">1950</cx:pt>
          <cx:pt idx="10326">2350</cx:pt>
          <cx:pt idx="10327">2050</cx:pt>
          <cx:pt idx="10328">2050</cx:pt>
          <cx:pt idx="10329">1450</cx:pt>
          <cx:pt idx="10330">1600</cx:pt>
          <cx:pt idx="10331">1850</cx:pt>
          <cx:pt idx="10332">1750</cx:pt>
          <cx:pt idx="10333">2100</cx:pt>
          <cx:pt idx="10334">1500</cx:pt>
          <cx:pt idx="10335">1600</cx:pt>
          <cx:pt idx="10336">1850</cx:pt>
          <cx:pt idx="10337">1750</cx:pt>
          <cx:pt idx="10338">1650</cx:pt>
          <cx:pt idx="10339">1850</cx:pt>
          <cx:pt idx="10340">1750</cx:pt>
          <cx:pt idx="10341">1650</cx:pt>
          <cx:pt idx="10342">1750</cx:pt>
          <cx:pt idx="10343">1950</cx:pt>
          <cx:pt idx="10344">1950</cx:pt>
          <cx:pt idx="10345">1750</cx:pt>
          <cx:pt idx="10346">1850</cx:pt>
          <cx:pt idx="10347">1950</cx:pt>
          <cx:pt idx="10348">1850</cx:pt>
          <cx:pt idx="10349">3000</cx:pt>
          <cx:pt idx="10350">1750</cx:pt>
          <cx:pt idx="10351">2000</cx:pt>
          <cx:pt idx="10352">1650</cx:pt>
          <cx:pt idx="10353">1750</cx:pt>
          <cx:pt idx="10354">1750</cx:pt>
          <cx:pt idx="10355">2350</cx:pt>
          <cx:pt idx="10356">1950</cx:pt>
          <cx:pt idx="10357">1950</cx:pt>
          <cx:pt idx="10358">1600</cx:pt>
          <cx:pt idx="10359">1750</cx:pt>
          <cx:pt idx="10360">1400</cx:pt>
          <cx:pt idx="10361">1350</cx:pt>
          <cx:pt idx="10362">1200</cx:pt>
          <cx:pt idx="10363">1250</cx:pt>
          <cx:pt idx="10364">1750</cx:pt>
          <cx:pt idx="10365">1600</cx:pt>
          <cx:pt idx="10366">1850</cx:pt>
          <cx:pt idx="10367">1500</cx:pt>
          <cx:pt idx="10368">2250</cx:pt>
          <cx:pt idx="10369">1650</cx:pt>
          <cx:pt idx="10370">1450</cx:pt>
          <cx:pt idx="10371">1600</cx:pt>
          <cx:pt idx="10372">2000</cx:pt>
          <cx:pt idx="10373">1600</cx:pt>
          <cx:pt idx="10374">1600</cx:pt>
          <cx:pt idx="10375">2350</cx:pt>
          <cx:pt idx="10376">1500</cx:pt>
          <cx:pt idx="10377">2100</cx:pt>
          <cx:pt idx="10378">1400</cx:pt>
          <cx:pt idx="10379">1750</cx:pt>
          <cx:pt idx="10380">1850</cx:pt>
          <cx:pt idx="10381">1850</cx:pt>
          <cx:pt idx="10382">1950</cx:pt>
          <cx:pt idx="10383">2050</cx:pt>
          <cx:pt idx="10384">1600</cx:pt>
          <cx:pt idx="10385">1750</cx:pt>
          <cx:pt idx="10386">1750</cx:pt>
          <cx:pt idx="10387">1650</cx:pt>
          <cx:pt idx="10388">1750</cx:pt>
          <cx:pt idx="10389">1750</cx:pt>
          <cx:pt idx="10390">1850</cx:pt>
          <cx:pt idx="10391">2350</cx:pt>
          <cx:pt idx="10392">1950</cx:pt>
          <cx:pt idx="10393">2500</cx:pt>
          <cx:pt idx="10394">1950</cx:pt>
          <cx:pt idx="10395">1950</cx:pt>
          <cx:pt idx="10396">2350</cx:pt>
          <cx:pt idx="10397">1050</cx:pt>
          <cx:pt idx="10398">850</cx:pt>
          <cx:pt idx="10399">1450</cx:pt>
          <cx:pt idx="10400">1600</cx:pt>
          <cx:pt idx="10401">1750</cx:pt>
          <cx:pt idx="10402">1500</cx:pt>
          <cx:pt idx="10403">1650</cx:pt>
          <cx:pt idx="10404">1750</cx:pt>
          <cx:pt idx="10405">1950</cx:pt>
          <cx:pt idx="10406">1950</cx:pt>
          <cx:pt idx="10407">1350</cx:pt>
          <cx:pt idx="10408">1500</cx:pt>
          <cx:pt idx="10409">1250</cx:pt>
          <cx:pt idx="10410">1150</cx:pt>
          <cx:pt idx="10411">1400</cx:pt>
          <cx:pt idx="10412">1450</cx:pt>
          <cx:pt idx="10413">1750</cx:pt>
          <cx:pt idx="10414">1350</cx:pt>
          <cx:pt idx="10415">1750</cx:pt>
          <cx:pt idx="10416">1500</cx:pt>
          <cx:pt idx="10417">1750</cx:pt>
          <cx:pt idx="10418">1450</cx:pt>
          <cx:pt idx="10419">1750</cx:pt>
          <cx:pt idx="10420">1950</cx:pt>
          <cx:pt idx="10421">2650</cx:pt>
          <cx:pt idx="10422">2650</cx:pt>
          <cx:pt idx="10423">2500</cx:pt>
          <cx:pt idx="10424">3000</cx:pt>
          <cx:pt idx="10425">2800</cx:pt>
          <cx:pt idx="10426">2350</cx:pt>
          <cx:pt idx="10427">3000</cx:pt>
          <cx:pt idx="10428">2350</cx:pt>
          <cx:pt idx="10429">2200</cx:pt>
          <cx:pt idx="10430">3000</cx:pt>
          <cx:pt idx="10431">4250</cx:pt>
          <cx:pt idx="10432">4250</cx:pt>
          <cx:pt idx="10433">4250</cx:pt>
          <cx:pt idx="10434">4250</cx:pt>
          <cx:pt idx="10435">4250</cx:pt>
          <cx:pt idx="10436">1850</cx:pt>
          <cx:pt idx="10437">1950</cx:pt>
          <cx:pt idx="10438">2000</cx:pt>
          <cx:pt idx="10439">1600</cx:pt>
          <cx:pt idx="10440">1750</cx:pt>
          <cx:pt idx="10441">1950</cx:pt>
          <cx:pt idx="10442">1950</cx:pt>
          <cx:pt idx="10443">1850</cx:pt>
          <cx:pt idx="10444">1750</cx:pt>
          <cx:pt idx="10445">2050</cx:pt>
          <cx:pt idx="10446">1650</cx:pt>
          <cx:pt idx="10447">1450</cx:pt>
          <cx:pt idx="10448">1400</cx:pt>
          <cx:pt idx="10449">1350</cx:pt>
          <cx:pt idx="10450">1450</cx:pt>
          <cx:pt idx="10451">1300</cx:pt>
          <cx:pt idx="10452">1400</cx:pt>
          <cx:pt idx="10453">1950</cx:pt>
          <cx:pt idx="10454">1950</cx:pt>
          <cx:pt idx="10455">1150</cx:pt>
          <cx:pt idx="10456">1150</cx:pt>
          <cx:pt idx="10457">1150</cx:pt>
          <cx:pt idx="10458">1300</cx:pt>
          <cx:pt idx="10459">1300</cx:pt>
          <cx:pt idx="10460">1650</cx:pt>
          <cx:pt idx="10461">1600</cx:pt>
          <cx:pt idx="10462">1750</cx:pt>
          <cx:pt idx="10463">1750</cx:pt>
          <cx:pt idx="10464">2350</cx:pt>
          <cx:pt idx="10465">2250</cx:pt>
          <cx:pt idx="10466">2250</cx:pt>
          <cx:pt idx="10467">1650</cx:pt>
          <cx:pt idx="10468">1600</cx:pt>
          <cx:pt idx="10469">1750</cx:pt>
          <cx:pt idx="10470">1750</cx:pt>
          <cx:pt idx="10471">1600</cx:pt>
          <cx:pt idx="10472">1400</cx:pt>
          <cx:pt idx="10473">1750</cx:pt>
          <cx:pt idx="10474">1500</cx:pt>
          <cx:pt idx="10475">1600</cx:pt>
          <cx:pt idx="10476">1450</cx:pt>
          <cx:pt idx="10477">1750</cx:pt>
          <cx:pt idx="10478">1500</cx:pt>
          <cx:pt idx="10479">1600</cx:pt>
          <cx:pt idx="10480">1650</cx:pt>
          <cx:pt idx="10481">1400</cx:pt>
          <cx:pt idx="10482">1600</cx:pt>
          <cx:pt idx="10483">1850</cx:pt>
          <cx:pt idx="10484">1500</cx:pt>
          <cx:pt idx="10485">1850</cx:pt>
          <cx:pt idx="10486">1400</cx:pt>
          <cx:pt idx="10487">1400</cx:pt>
          <cx:pt idx="10488">1400</cx:pt>
          <cx:pt idx="10489">1500</cx:pt>
          <cx:pt idx="10490">1750</cx:pt>
          <cx:pt idx="10491">1650</cx:pt>
          <cx:pt idx="10492">1600</cx:pt>
          <cx:pt idx="10493">1500</cx:pt>
          <cx:pt idx="10494">1650</cx:pt>
          <cx:pt idx="10495">1500</cx:pt>
          <cx:pt idx="10496">1050</cx:pt>
          <cx:pt idx="10497">1300</cx:pt>
          <cx:pt idx="10498">850</cx:pt>
          <cx:pt idx="10499">1000</cx:pt>
          <cx:pt idx="10500">1300</cx:pt>
          <cx:pt idx="10501">1950</cx:pt>
          <cx:pt idx="10502">1950</cx:pt>
          <cx:pt idx="10503">1950</cx:pt>
          <cx:pt idx="10504">2050</cx:pt>
          <cx:pt idx="10505">2050</cx:pt>
          <cx:pt idx="10506">2500</cx:pt>
          <cx:pt idx="10507">1950</cx:pt>
          <cx:pt idx="10508">2350</cx:pt>
          <cx:pt idx="10509">3500</cx:pt>
          <cx:pt idx="10510">3200</cx:pt>
          <cx:pt idx="10511">1750</cx:pt>
          <cx:pt idx="10512">1450</cx:pt>
          <cx:pt idx="10513">1450</cx:pt>
          <cx:pt idx="10514">1850</cx:pt>
          <cx:pt idx="10515">1350</cx:pt>
          <cx:pt idx="10516">1850</cx:pt>
          <cx:pt idx="10517">1450</cx:pt>
          <cx:pt idx="10518">1850</cx:pt>
          <cx:pt idx="10519">2250</cx:pt>
          <cx:pt idx="10520">1400</cx:pt>
          <cx:pt idx="10521">1600</cx:pt>
          <cx:pt idx="10522">1500</cx:pt>
          <cx:pt idx="10523">1350</cx:pt>
          <cx:pt idx="10524">1600</cx:pt>
          <cx:pt idx="10525">1500</cx:pt>
          <cx:pt idx="10526">1600</cx:pt>
          <cx:pt idx="10527">1450</cx:pt>
          <cx:pt idx="10528">1400</cx:pt>
          <cx:pt idx="10529">1700</cx:pt>
          <cx:pt idx="10530">1350</cx:pt>
          <cx:pt idx="10531">1500</cx:pt>
          <cx:pt idx="10532">1650</cx:pt>
          <cx:pt idx="10533">1450</cx:pt>
          <cx:pt idx="10534">1350</cx:pt>
          <cx:pt idx="10535">2250</cx:pt>
          <cx:pt idx="10536">2900</cx:pt>
          <cx:pt idx="10537">1600</cx:pt>
          <cx:pt idx="10538">2100</cx:pt>
          <cx:pt idx="10539">1600</cx:pt>
          <cx:pt idx="10540">1950</cx:pt>
          <cx:pt idx="10541">1950</cx:pt>
          <cx:pt idx="10542">2050</cx:pt>
          <cx:pt idx="10543">2050</cx:pt>
          <cx:pt idx="10544">2350</cx:pt>
          <cx:pt idx="10545">2350</cx:pt>
          <cx:pt idx="10546">2350</cx:pt>
          <cx:pt idx="10547">2350</cx:pt>
          <cx:pt idx="10548">1450</cx:pt>
          <cx:pt idx="10549">1150</cx:pt>
          <cx:pt idx="10550">1250</cx:pt>
          <cx:pt idx="10551">1750</cx:pt>
          <cx:pt idx="10552">1950</cx:pt>
          <cx:pt idx="10553">1650</cx:pt>
          <cx:pt idx="10554">1950</cx:pt>
          <cx:pt idx="10555">2050</cx:pt>
          <cx:pt idx="10556">2350</cx:pt>
          <cx:pt idx="10557">1950</cx:pt>
          <cx:pt idx="10558">2350</cx:pt>
          <cx:pt idx="10559">1500</cx:pt>
          <cx:pt idx="10560">1400</cx:pt>
          <cx:pt idx="10561">1750</cx:pt>
          <cx:pt idx="10562">1650</cx:pt>
          <cx:pt idx="10563">1400</cx:pt>
          <cx:pt idx="10564">1400</cx:pt>
          <cx:pt idx="10565">1500</cx:pt>
          <cx:pt idx="10566">1400</cx:pt>
          <cx:pt idx="10567">1600</cx:pt>
          <cx:pt idx="10568">1500</cx:pt>
          <cx:pt idx="10569">1150</cx:pt>
          <cx:pt idx="10570">1150</cx:pt>
          <cx:pt idx="10571">1400</cx:pt>
          <cx:pt idx="10572">1600</cx:pt>
          <cx:pt idx="10573">1650</cx:pt>
          <cx:pt idx="10574">1650</cx:pt>
          <cx:pt idx="10575">1650</cx:pt>
          <cx:pt idx="10576">1650</cx:pt>
          <cx:pt idx="10577">2500</cx:pt>
          <cx:pt idx="10578">2350</cx:pt>
          <cx:pt idx="10579">2050</cx:pt>
          <cx:pt idx="10580">1750</cx:pt>
          <cx:pt idx="10581">1650</cx:pt>
          <cx:pt idx="10582">1950</cx:pt>
          <cx:pt idx="10583">1750</cx:pt>
          <cx:pt idx="10584">1750</cx:pt>
          <cx:pt idx="10585">1600</cx:pt>
          <cx:pt idx="10586">1750</cx:pt>
          <cx:pt idx="10587">1600</cx:pt>
          <cx:pt idx="10588">1950</cx:pt>
          <cx:pt idx="10589">1750</cx:pt>
          <cx:pt idx="10590">1750</cx:pt>
          <cx:pt idx="10591">1600</cx:pt>
          <cx:pt idx="10592">1950</cx:pt>
          <cx:pt idx="10593">1950</cx:pt>
          <cx:pt idx="10594">1950</cx:pt>
          <cx:pt idx="10595">1950</cx:pt>
          <cx:pt idx="10596">1950</cx:pt>
          <cx:pt idx="10597">1950</cx:pt>
          <cx:pt idx="10598">1950</cx:pt>
          <cx:pt idx="10599">2250</cx:pt>
          <cx:pt idx="10600">2250</cx:pt>
          <cx:pt idx="10601">2800</cx:pt>
          <cx:pt idx="10602">2800</cx:pt>
          <cx:pt idx="10603">3500</cx:pt>
          <cx:pt idx="10604">2800</cx:pt>
          <cx:pt idx="10605">2800</cx:pt>
          <cx:pt idx="10606">4250</cx:pt>
          <cx:pt idx="10607">3250</cx:pt>
          <cx:pt idx="10608">3250</cx:pt>
          <cx:pt idx="10609">3250</cx:pt>
          <cx:pt idx="10610">3250</cx:pt>
          <cx:pt idx="10611">3250</cx:pt>
          <cx:pt idx="10612">3250</cx:pt>
          <cx:pt idx="10613">3250</cx:pt>
          <cx:pt idx="10614">3850</cx:pt>
          <cx:pt idx="10615">1500</cx:pt>
          <cx:pt idx="10616">1850</cx:pt>
          <cx:pt idx="10617">1450</cx:pt>
          <cx:pt idx="10618">2250</cx:pt>
          <cx:pt idx="10619">2250</cx:pt>
          <cx:pt idx="10620">2250</cx:pt>
          <cx:pt idx="10621">2250</cx:pt>
          <cx:pt idx="10622">2100</cx:pt>
          <cx:pt idx="10623">2100</cx:pt>
          <cx:pt idx="10624">2350</cx:pt>
          <cx:pt idx="10625">2250</cx:pt>
          <cx:pt idx="10626">2350</cx:pt>
          <cx:pt idx="10627">2000</cx:pt>
          <cx:pt idx="10628">1900</cx:pt>
          <cx:pt idx="10629">3500</cx:pt>
          <cx:pt idx="10630">3250</cx:pt>
          <cx:pt idx="10631">1850</cx:pt>
          <cx:pt idx="10632">1750</cx:pt>
          <cx:pt idx="10633">2350</cx:pt>
          <cx:pt idx="10634">2250</cx:pt>
          <cx:pt idx="10635">2250</cx:pt>
          <cx:pt idx="10636">2500</cx:pt>
          <cx:pt idx="10637">2350</cx:pt>
          <cx:pt idx="10638">2350</cx:pt>
          <cx:pt idx="10639">1950</cx:pt>
          <cx:pt idx="10640">2350</cx:pt>
          <cx:pt idx="10641">2800</cx:pt>
          <cx:pt idx="10642">2650</cx:pt>
          <cx:pt idx="10643">2100</cx:pt>
          <cx:pt idx="10644">1900</cx:pt>
          <cx:pt idx="10645">1950</cx:pt>
          <cx:pt idx="10646">1950</cx:pt>
          <cx:pt idx="10647">2250</cx:pt>
          <cx:pt idx="10648">2250</cx:pt>
          <cx:pt idx="10649">2350</cx:pt>
          <cx:pt idx="10650">2350</cx:pt>
          <cx:pt idx="10651">2350</cx:pt>
          <cx:pt idx="10652">2050</cx:pt>
          <cx:pt idx="10653">2200</cx:pt>
          <cx:pt idx="10654">2200</cx:pt>
          <cx:pt idx="10655">2200</cx:pt>
          <cx:pt idx="10656">2700</cx:pt>
          <cx:pt idx="10657">2700</cx:pt>
          <cx:pt idx="10658">2700</cx:pt>
          <cx:pt idx="10659">2700</cx:pt>
          <cx:pt idx="10660">3000</cx:pt>
          <cx:pt idx="10661">1600</cx:pt>
          <cx:pt idx="10662">1850</cx:pt>
          <cx:pt idx="10663">1750</cx:pt>
          <cx:pt idx="10664">1650</cx:pt>
          <cx:pt idx="10665">1850</cx:pt>
          <cx:pt idx="10666">1750</cx:pt>
          <cx:pt idx="10667">1950</cx:pt>
          <cx:pt idx="10668">1950</cx:pt>
          <cx:pt idx="10669">1850</cx:pt>
          <cx:pt idx="10670">2350</cx:pt>
          <cx:pt idx="10671">1850</cx:pt>
          <cx:pt idx="10672">1750</cx:pt>
          <cx:pt idx="10673">1750</cx:pt>
          <cx:pt idx="10674">1850</cx:pt>
          <cx:pt idx="10675">1850</cx:pt>
          <cx:pt idx="10676">1950</cx:pt>
          <cx:pt idx="10677">1950</cx:pt>
          <cx:pt idx="10678">1950</cx:pt>
          <cx:pt idx="10679">1500</cx:pt>
          <cx:pt idx="10680">1750</cx:pt>
          <cx:pt idx="10681">2650</cx:pt>
          <cx:pt idx="10682">1950</cx:pt>
          <cx:pt idx="10683">1950</cx:pt>
          <cx:pt idx="10684">2650</cx:pt>
          <cx:pt idx="10685">2350</cx:pt>
          <cx:pt idx="10686">2350</cx:pt>
          <cx:pt idx="10687">2350</cx:pt>
          <cx:pt idx="10688">2050</cx:pt>
          <cx:pt idx="10689">2050</cx:pt>
          <cx:pt idx="10690">2200</cx:pt>
          <cx:pt idx="10691">2200</cx:pt>
          <cx:pt idx="10692">2650</cx:pt>
          <cx:pt idx="10693">2200</cx:pt>
          <cx:pt idx="10694">2350</cx:pt>
          <cx:pt idx="10695">2350</cx:pt>
          <cx:pt idx="10696">1450</cx:pt>
          <cx:pt idx="10697">1650</cx:pt>
          <cx:pt idx="10698">1400</cx:pt>
          <cx:pt idx="10699">1900</cx:pt>
          <cx:pt idx="10700">1750</cx:pt>
          <cx:pt idx="10701">2700</cx:pt>
          <cx:pt idx="10702">2700</cx:pt>
          <cx:pt idx="10703">2050</cx:pt>
          <cx:pt idx="10704">2350</cx:pt>
          <cx:pt idx="10705">2500</cx:pt>
          <cx:pt idx="10706">2150</cx:pt>
          <cx:pt idx="10707">3500</cx:pt>
          <cx:pt idx="10708">2200</cx:pt>
          <cx:pt idx="10709">2500</cx:pt>
          <cx:pt idx="10710">1950</cx:pt>
          <cx:pt idx="10711">2200</cx:pt>
          <cx:pt idx="10712">2350</cx:pt>
          <cx:pt idx="10713">2350</cx:pt>
          <cx:pt idx="10714">1950</cx:pt>
          <cx:pt idx="10715">2200</cx:pt>
          <cx:pt idx="10716">2500</cx:pt>
          <cx:pt idx="10717">2500</cx:pt>
          <cx:pt idx="10718">2150</cx:pt>
          <cx:pt idx="10719">2700</cx:pt>
          <cx:pt idx="10720">2050</cx:pt>
          <cx:pt idx="10721">2200</cx:pt>
          <cx:pt idx="10722">2350</cx:pt>
          <cx:pt idx="10723">2500</cx:pt>
          <cx:pt idx="10724">2050</cx:pt>
          <cx:pt idx="10725">1850</cx:pt>
          <cx:pt idx="10726">2350</cx:pt>
          <cx:pt idx="10727">1950</cx:pt>
          <cx:pt idx="10728">2350</cx:pt>
          <cx:pt idx="10729">1950</cx:pt>
          <cx:pt idx="10730">2350</cx:pt>
          <cx:pt idx="10731">1950</cx:pt>
          <cx:pt idx="10732">1850</cx:pt>
          <cx:pt idx="10733">1950</cx:pt>
          <cx:pt idx="10734">2350</cx:pt>
          <cx:pt idx="10735">1950</cx:pt>
          <cx:pt idx="10736">1950</cx:pt>
          <cx:pt idx="10737">1450</cx:pt>
          <cx:pt idx="10738">1650</cx:pt>
          <cx:pt idx="10739">1350</cx:pt>
          <cx:pt idx="10740">1750</cx:pt>
          <cx:pt idx="10741">1450</cx:pt>
          <cx:pt idx="10742">1650</cx:pt>
          <cx:pt idx="10743">1950</cx:pt>
          <cx:pt idx="10744">1950</cx:pt>
          <cx:pt idx="10745">1450</cx:pt>
          <cx:pt idx="10746">1650</cx:pt>
          <cx:pt idx="10747">1400</cx:pt>
          <cx:pt idx="10748">1750</cx:pt>
          <cx:pt idx="10749">2350</cx:pt>
          <cx:pt idx="10750">2500</cx:pt>
          <cx:pt idx="10751">2350</cx:pt>
          <cx:pt idx="10752">2350</cx:pt>
          <cx:pt idx="10753">2700</cx:pt>
          <cx:pt idx="10754">2700</cx:pt>
          <cx:pt idx="10755">2400</cx:pt>
          <cx:pt idx="10756">2200</cx:pt>
          <cx:pt idx="10757">2500</cx:pt>
          <cx:pt idx="10758">2500</cx:pt>
          <cx:pt idx="10759">2150</cx:pt>
          <cx:pt idx="10760">2700</cx:pt>
          <cx:pt idx="10761">2200</cx:pt>
          <cx:pt idx="10762">2500</cx:pt>
          <cx:pt idx="10763">2350</cx:pt>
          <cx:pt idx="10764">2500</cx:pt>
          <cx:pt idx="10765">2700</cx:pt>
          <cx:pt idx="10766">2250</cx:pt>
          <cx:pt idx="10767">2900</cx:pt>
          <cx:pt idx="10768">2350</cx:pt>
          <cx:pt idx="10769">2200</cx:pt>
          <cx:pt idx="10770">2700</cx:pt>
          <cx:pt idx="10771">2700</cx:pt>
          <cx:pt idx="10772">2150</cx:pt>
          <cx:pt idx="10773">2350</cx:pt>
          <cx:pt idx="10774">2500</cx:pt>
          <cx:pt idx="10775">2700</cx:pt>
          <cx:pt idx="10776">2250</cx:pt>
          <cx:pt idx="10777">2900</cx:pt>
          <cx:pt idx="10778">2350</cx:pt>
          <cx:pt idx="10779">2350</cx:pt>
          <cx:pt idx="10780">2700</cx:pt>
          <cx:pt idx="10781">2700</cx:pt>
          <cx:pt idx="10782">2150</cx:pt>
          <cx:pt idx="10783">1650</cx:pt>
          <cx:pt idx="10784">1750</cx:pt>
          <cx:pt idx="10785">1750</cx:pt>
          <cx:pt idx="10786">1950</cx:pt>
          <cx:pt idx="10787">1950</cx:pt>
          <cx:pt idx="10788">1950</cx:pt>
          <cx:pt idx="10789">2050</cx:pt>
          <cx:pt idx="10790">2350</cx:pt>
          <cx:pt idx="10791">2050</cx:pt>
          <cx:pt idx="10792">2050</cx:pt>
          <cx:pt idx="10793">2050</cx:pt>
          <cx:pt idx="10794">2650</cx:pt>
          <cx:pt idx="10795">2200</cx:pt>
          <cx:pt idx="10796">2200</cx:pt>
          <cx:pt idx="10797">1750</cx:pt>
          <cx:pt idx="10798">1950</cx:pt>
          <cx:pt idx="10799">2050</cx:pt>
          <cx:pt idx="10800">1600</cx:pt>
          <cx:pt idx="10801">1850</cx:pt>
          <cx:pt idx="10802">2050</cx:pt>
          <cx:pt idx="10803">2650</cx:pt>
          <cx:pt idx="10804">2200</cx:pt>
          <cx:pt idx="10805">2200</cx:pt>
          <cx:pt idx="10806">1050</cx:pt>
          <cx:pt idx="10807">850</cx:pt>
          <cx:pt idx="10808">2700</cx:pt>
          <cx:pt idx="10809">2900</cx:pt>
          <cx:pt idx="10810">1850</cx:pt>
          <cx:pt idx="10811">1950</cx:pt>
          <cx:pt idx="10812">1600</cx:pt>
          <cx:pt idx="10813">2100</cx:pt>
          <cx:pt idx="10814">1750</cx:pt>
          <cx:pt idx="10815">1750</cx:pt>
          <cx:pt idx="10816">2000</cx:pt>
          <cx:pt idx="10817">1650</cx:pt>
          <cx:pt idx="10818">2350</cx:pt>
          <cx:pt idx="10819">1600</cx:pt>
          <cx:pt idx="10820">1750</cx:pt>
          <cx:pt idx="10821">2000</cx:pt>
          <cx:pt idx="10822">1850</cx:pt>
          <cx:pt idx="10823">1850</cx:pt>
          <cx:pt idx="10824">1950</cx:pt>
          <cx:pt idx="10825">2350</cx:pt>
          <cx:pt idx="10826">1650</cx:pt>
          <cx:pt idx="10827">2800</cx:pt>
          <cx:pt idx="10828">2800</cx:pt>
          <cx:pt idx="10829">2650</cx:pt>
          <cx:pt idx="10830">2800</cx:pt>
          <cx:pt idx="10831">2800</cx:pt>
          <cx:pt idx="10832">1300</cx:pt>
          <cx:pt idx="10833">1050</cx:pt>
          <cx:pt idx="10834">1100</cx:pt>
          <cx:pt idx="10835">1750</cx:pt>
          <cx:pt idx="10836">2500</cx:pt>
          <cx:pt idx="10837">2900</cx:pt>
          <cx:pt idx="10838">2700</cx:pt>
          <cx:pt idx="10839">3200</cx:pt>
          <cx:pt idx="10840">2500</cx:pt>
          <cx:pt idx="10841">2500</cx:pt>
          <cx:pt idx="10842">3200</cx:pt>
          <cx:pt idx="10843">2700</cx:pt>
          <cx:pt idx="10844">3200</cx:pt>
          <cx:pt idx="10845">2500</cx:pt>
          <cx:pt idx="10846">2500</cx:pt>
          <cx:pt idx="10847">2700</cx:pt>
          <cx:pt idx="10848">3200</cx:pt>
          <cx:pt idx="10849">2900</cx:pt>
          <cx:pt idx="10850">3500</cx:pt>
          <cx:pt idx="10851">1750</cx:pt>
          <cx:pt idx="10852">1850</cx:pt>
          <cx:pt idx="10853">1950</cx:pt>
          <cx:pt idx="10854">1750</cx:pt>
          <cx:pt idx="10855">2200</cx:pt>
          <cx:pt idx="10856">1750</cx:pt>
          <cx:pt idx="10857">1850</cx:pt>
          <cx:pt idx="10858">1850</cx:pt>
          <cx:pt idx="10859">1950</cx:pt>
          <cx:pt idx="10860">1750</cx:pt>
          <cx:pt idx="10861">2200</cx:pt>
          <cx:pt idx="10862">1350</cx:pt>
          <cx:pt idx="10863">1200</cx:pt>
          <cx:pt idx="10864">1250</cx:pt>
          <cx:pt idx="10865">2350</cx:pt>
          <cx:pt idx="10866">2350</cx:pt>
          <cx:pt idx="10867">2700</cx:pt>
          <cx:pt idx="10868">3200</cx:pt>
          <cx:pt idx="10869">2350</cx:pt>
          <cx:pt idx="10870">2700</cx:pt>
          <cx:pt idx="10871">3200</cx:pt>
          <cx:pt idx="10872">3200</cx:pt>
          <cx:pt idx="10873">2500</cx:pt>
          <cx:pt idx="10874">2700</cx:pt>
          <cx:pt idx="10875">3200</cx:pt>
          <cx:pt idx="10876">2500</cx:pt>
          <cx:pt idx="10877">2700</cx:pt>
          <cx:pt idx="10878">3200</cx:pt>
          <cx:pt idx="10879">2900</cx:pt>
          <cx:pt idx="10880">2700</cx:pt>
          <cx:pt idx="10881">2900</cx:pt>
          <cx:pt idx="10882">2350</cx:pt>
          <cx:pt idx="10883">2500</cx:pt>
          <cx:pt idx="10884">1650</cx:pt>
          <cx:pt idx="10885">2200</cx:pt>
          <cx:pt idx="10886">2350</cx:pt>
          <cx:pt idx="10887">2700</cx:pt>
          <cx:pt idx="10888">2350</cx:pt>
          <cx:pt idx="10889">2350</cx:pt>
          <cx:pt idx="10890">1600</cx:pt>
          <cx:pt idx="10891">1750</cx:pt>
          <cx:pt idx="10892">2100</cx:pt>
          <cx:pt idx="10893">2000</cx:pt>
          <cx:pt idx="10894">1500</cx:pt>
          <cx:pt idx="10895">1750</cx:pt>
          <cx:pt idx="10896">1600</cx:pt>
          <cx:pt idx="10897">1750</cx:pt>
          <cx:pt idx="10898">1850</cx:pt>
          <cx:pt idx="10899">1850</cx:pt>
          <cx:pt idx="10900">2050</cx:pt>
          <cx:pt idx="10901">2200</cx:pt>
          <cx:pt idx="10902">1950</cx:pt>
          <cx:pt idx="10903">2050</cx:pt>
          <cx:pt idx="10904">1850</cx:pt>
          <cx:pt idx="10905">1850</cx:pt>
          <cx:pt idx="10906">2700</cx:pt>
          <cx:pt idx="10907">3200</cx:pt>
          <cx:pt idx="10908">3200</cx:pt>
          <cx:pt idx="10909">2900</cx:pt>
          <cx:pt idx="10910">3200</cx:pt>
          <cx:pt idx="10911">2900</cx:pt>
          <cx:pt idx="10912">3500</cx:pt>
          <cx:pt idx="10913">1500</cx:pt>
          <cx:pt idx="10914">1600</cx:pt>
          <cx:pt idx="10915">2100</cx:pt>
          <cx:pt idx="10916">1650</cx:pt>
          <cx:pt idx="10917">1400</cx:pt>
          <cx:pt idx="10918">1500</cx:pt>
          <cx:pt idx="10919">2100</cx:pt>
          <cx:pt idx="10920">1650</cx:pt>
          <cx:pt idx="10921">1600</cx:pt>
          <cx:pt idx="10922">2250</cx:pt>
          <cx:pt idx="10923">1750</cx:pt>
          <cx:pt idx="10924">1500</cx:pt>
          <cx:pt idx="10925">2100</cx:pt>
          <cx:pt idx="10926">1850</cx:pt>
          <cx:pt idx="10927">1600</cx:pt>
          <cx:pt idx="10928">2250</cx:pt>
          <cx:pt idx="10929">1750</cx:pt>
          <cx:pt idx="10930">1750</cx:pt>
          <cx:pt idx="10931">2250</cx:pt>
          <cx:pt idx="10932">1500</cx:pt>
          <cx:pt idx="10933">2000</cx:pt>
          <cx:pt idx="10934">2350</cx:pt>
          <cx:pt idx="10935">1950</cx:pt>
          <cx:pt idx="10936">2350</cx:pt>
          <cx:pt idx="10937">2250</cx:pt>
          <cx:pt idx="10938">1950</cx:pt>
          <cx:pt idx="10939">3000</cx:pt>
          <cx:pt idx="10940">2350</cx:pt>
          <cx:pt idx="10941">3200</cx:pt>
          <cx:pt idx="10942">2700</cx:pt>
          <cx:pt idx="10943">3200</cx:pt>
          <cx:pt idx="10944">2700</cx:pt>
          <cx:pt idx="10945">2700</cx:pt>
          <cx:pt idx="10946">3500</cx:pt>
          <cx:pt idx="10947">3200</cx:pt>
          <cx:pt idx="10948">2900</cx:pt>
          <cx:pt idx="10949">3200</cx:pt>
          <cx:pt idx="10950">2700</cx:pt>
          <cx:pt idx="10951">3500</cx:pt>
          <cx:pt idx="10952">1850</cx:pt>
          <cx:pt idx="10953">1350</cx:pt>
          <cx:pt idx="10954">1400</cx:pt>
          <cx:pt idx="10955">1200</cx:pt>
          <cx:pt idx="10956">1250</cx:pt>
          <cx:pt idx="10957">1750</cx:pt>
          <cx:pt idx="10958">1850</cx:pt>
          <cx:pt idx="10959">1650</cx:pt>
          <cx:pt idx="10960">1850</cx:pt>
          <cx:pt idx="10961">1600</cx:pt>
          <cx:pt idx="10962">1750</cx:pt>
          <cx:pt idx="10963">1500</cx:pt>
          <cx:pt idx="10964">1650</cx:pt>
          <cx:pt idx="10965">2350</cx:pt>
          <cx:pt idx="10966">2100</cx:pt>
          <cx:pt idx="10967">2250</cx:pt>
          <cx:pt idx="10968">1650</cx:pt>
          <cx:pt idx="10969">2000</cx:pt>
          <cx:pt idx="10970">1600</cx:pt>
          <cx:pt idx="10971">3000</cx:pt>
          <cx:pt idx="10972">3250</cx:pt>
          <cx:pt idx="10973">3250</cx:pt>
          <cx:pt idx="10974">3250</cx:pt>
          <cx:pt idx="10975">3850</cx:pt>
          <cx:pt idx="10976">1950</cx:pt>
          <cx:pt idx="10977">2200</cx:pt>
          <cx:pt idx="10978">1750</cx:pt>
          <cx:pt idx="10979">2200</cx:pt>
          <cx:pt idx="10980">2050</cx:pt>
          <cx:pt idx="10981">2200</cx:pt>
          <cx:pt idx="10982">1950</cx:pt>
          <cx:pt idx="10983">2350</cx:pt>
          <cx:pt idx="10984">2500</cx:pt>
          <cx:pt idx="10985">2700</cx:pt>
          <cx:pt idx="10986">2900</cx:pt>
          <cx:pt idx="10987">2500</cx:pt>
          <cx:pt idx="10988">2700</cx:pt>
          <cx:pt idx="10989">2500</cx:pt>
          <cx:pt idx="10990">2700</cx:pt>
          <cx:pt idx="10991">2900</cx:pt>
          <cx:pt idx="10992">2500</cx:pt>
          <cx:pt idx="10993">2350</cx:pt>
          <cx:pt idx="10994">2500</cx:pt>
          <cx:pt idx="10995">2900</cx:pt>
          <cx:pt idx="10996">2700</cx:pt>
          <cx:pt idx="10997">2500</cx:pt>
          <cx:pt idx="10998">3200</cx:pt>
          <cx:pt idx="10999">1500</cx:pt>
          <cx:pt idx="11000">1350</cx:pt>
          <cx:pt idx="11001">1400</cx:pt>
          <cx:pt idx="11002">1200</cx:pt>
          <cx:pt idx="11003">1150</cx:pt>
          <cx:pt idx="11004">1350</cx:pt>
          <cx:pt idx="11005">1200</cx:pt>
          <cx:pt idx="11006">2200</cx:pt>
          <cx:pt idx="11007">2050</cx:pt>
          <cx:pt idx="11008">2350</cx:pt>
          <cx:pt idx="11009">2050</cx:pt>
          <cx:pt idx="11010">2350</cx:pt>
          <cx:pt idx="11011">2500</cx:pt>
          <cx:pt idx="11012">2500</cx:pt>
          <cx:pt idx="11013">2900</cx:pt>
          <cx:pt idx="11014">2350</cx:pt>
          <cx:pt idx="11015">2500</cx:pt>
          <cx:pt idx="11016">2350</cx:pt>
          <cx:pt idx="11017">2500</cx:pt>
          <cx:pt idx="11018">2500</cx:pt>
          <cx:pt idx="11019">2500</cx:pt>
          <cx:pt idx="11020">2700</cx:pt>
          <cx:pt idx="11021">2900</cx:pt>
          <cx:pt idx="11022">2500</cx:pt>
          <cx:pt idx="11023">2700</cx:pt>
          <cx:pt idx="11024">2500</cx:pt>
          <cx:pt idx="11025">2700</cx:pt>
          <cx:pt idx="11026">2350</cx:pt>
          <cx:pt idx="11027">2700</cx:pt>
          <cx:pt idx="11028">2900</cx:pt>
          <cx:pt idx="11029">2350</cx:pt>
          <cx:pt idx="11030">2500</cx:pt>
          <cx:pt idx="11031">2350</cx:pt>
          <cx:pt idx="11032">2500</cx:pt>
          <cx:pt idx="11033">1250</cx:pt>
          <cx:pt idx="11034">1050</cx:pt>
          <cx:pt idx="11035">1750</cx:pt>
          <cx:pt idx="11036">1850</cx:pt>
          <cx:pt idx="11037">1650</cx:pt>
          <cx:pt idx="11038">1850</cx:pt>
          <cx:pt idx="11039">1600</cx:pt>
          <cx:pt idx="11040">2050</cx:pt>
          <cx:pt idx="11041">1650</cx:pt>
          <cx:pt idx="11042">2250</cx:pt>
          <cx:pt idx="11043">1950</cx:pt>
          <cx:pt idx="11044">1450</cx:pt>
          <cx:pt idx="11045">2000</cx:pt>
          <cx:pt idx="11046">1850</cx:pt>
          <cx:pt idx="11047">1850</cx:pt>
          <cx:pt idx="11048">1950</cx:pt>
          <cx:pt idx="11049">2050</cx:pt>
          <cx:pt idx="11050">1600</cx:pt>
          <cx:pt idx="11051">1750</cx:pt>
          <cx:pt idx="11052">1950</cx:pt>
          <cx:pt idx="11053">2050</cx:pt>
          <cx:pt idx="11054">2200</cx:pt>
          <cx:pt idx="11055">1750</cx:pt>
          <cx:pt idx="11056">1950</cx:pt>
          <cx:pt idx="11057">1950</cx:pt>
          <cx:pt idx="11058">1650</cx:pt>
          <cx:pt idx="11059">1850</cx:pt>
          <cx:pt idx="11060">2250</cx:pt>
          <cx:pt idx="11061">1650</cx:pt>
          <cx:pt idx="11062">1850</cx:pt>
          <cx:pt idx="11063">1750</cx:pt>
          <cx:pt idx="11064">1850</cx:pt>
          <cx:pt idx="11065">1450</cx:pt>
          <cx:pt idx="11066">1650</cx:pt>
          <cx:pt idx="11067">1650</cx:pt>
          <cx:pt idx="11068">1750</cx:pt>
          <cx:pt idx="11069">2500</cx:pt>
          <cx:pt idx="11070">1950</cx:pt>
          <cx:pt idx="11071">2350</cx:pt>
          <cx:pt idx="11072">1050</cx:pt>
          <cx:pt idx="11073">850</cx:pt>
          <cx:pt idx="11074">1050</cx:pt>
          <cx:pt idx="11075">850</cx:pt>
          <cx:pt idx="11076">1150</cx:pt>
          <cx:pt idx="11077">950</cx:pt>
          <cx:pt idx="11078">750</cx:pt>
          <cx:pt idx="11079">1450</cx:pt>
          <cx:pt idx="11080">1850</cx:pt>
          <cx:pt idx="11081">1750</cx:pt>
          <cx:pt idx="11082">1350</cx:pt>
          <cx:pt idx="11083">1450</cx:pt>
          <cx:pt idx="11084">1600</cx:pt>
          <cx:pt idx="11085">1250</cx:pt>
          <cx:pt idx="11086">1450</cx:pt>
          <cx:pt idx="11087">1650</cx:pt>
          <cx:pt idx="11088">1500</cx:pt>
          <cx:pt idx="11089">1650</cx:pt>
          <cx:pt idx="11090">1500</cx:pt>
          <cx:pt idx="11091">1650</cx:pt>
          <cx:pt idx="11092">1500</cx:pt>
          <cx:pt idx="11093">2200</cx:pt>
          <cx:pt idx="11094">2500</cx:pt>
          <cx:pt idx="11095">2500</cx:pt>
          <cx:pt idx="11096">2150</cx:pt>
          <cx:pt idx="11097">2700</cx:pt>
          <cx:pt idx="11098">2050</cx:pt>
          <cx:pt idx="11099">2200</cx:pt>
          <cx:pt idx="11100">2350</cx:pt>
          <cx:pt idx="11101">2500</cx:pt>
          <cx:pt idx="11102">2050</cx:pt>
          <cx:pt idx="11103">2350</cx:pt>
          <cx:pt idx="11104">2700</cx:pt>
          <cx:pt idx="11105">2700</cx:pt>
          <cx:pt idx="11106">2400</cx:pt>
          <cx:pt idx="11107">2200</cx:pt>
          <cx:pt idx="11108">2500</cx:pt>
          <cx:pt idx="11109">2500</cx:pt>
          <cx:pt idx="11110">2150</cx:pt>
          <cx:pt idx="11111">2700</cx:pt>
          <cx:pt idx="11112">2200</cx:pt>
          <cx:pt idx="11113">2500</cx:pt>
          <cx:pt idx="11114">2050</cx:pt>
          <cx:pt idx="11115">2050</cx:pt>
          <cx:pt idx="11116">2050</cx:pt>
          <cx:pt idx="11117">2650</cx:pt>
          <cx:pt idx="11118">2200</cx:pt>
          <cx:pt idx="11119">2200</cx:pt>
          <cx:pt idx="11120">2350</cx:pt>
          <cx:pt idx="11121">2500</cx:pt>
          <cx:pt idx="11122">2700</cx:pt>
          <cx:pt idx="11123">2250</cx:pt>
          <cx:pt idx="11124">2900</cx:pt>
          <cx:pt idx="11125">2350</cx:pt>
          <cx:pt idx="11126">2350</cx:pt>
          <cx:pt idx="11127">2700</cx:pt>
          <cx:pt idx="11128">2700</cx:pt>
          <cx:pt idx="11129">2150</cx:pt>
          <cx:pt idx="11130">2050</cx:pt>
          <cx:pt idx="11131">2050</cx:pt>
          <cx:pt idx="11132">2200</cx:pt>
          <cx:pt idx="11133">2200</cx:pt>
          <cx:pt idx="11134">2650</cx:pt>
          <cx:pt idx="11135">2200</cx:pt>
          <cx:pt idx="11136">2350</cx:pt>
          <cx:pt idx="11137">2350</cx:pt>
          <cx:pt idx="11138">2050</cx:pt>
          <cx:pt idx="11139">2350</cx:pt>
          <cx:pt idx="11140">2500</cx:pt>
          <cx:pt idx="11141">2150</cx:pt>
          <cx:pt idx="11142">2500</cx:pt>
          <cx:pt idx="11143">1950</cx:pt>
          <cx:pt idx="11144">2200</cx:pt>
          <cx:pt idx="11145">2350</cx:pt>
          <cx:pt idx="11146">2350</cx:pt>
          <cx:pt idx="11147">1950</cx:pt>
          <cx:pt idx="11148">2350</cx:pt>
          <cx:pt idx="11149">2500</cx:pt>
          <cx:pt idx="11150">2700</cx:pt>
          <cx:pt idx="11151">2250</cx:pt>
          <cx:pt idx="11152">2900</cx:pt>
          <cx:pt idx="11153">2350</cx:pt>
          <cx:pt idx="11154">2200</cx:pt>
          <cx:pt idx="11155">2700</cx:pt>
          <cx:pt idx="11156">2700</cx:pt>
          <cx:pt idx="11157">2150</cx:pt>
          <cx:pt idx="11158">1750</cx:pt>
          <cx:pt idx="11159">1950</cx:pt>
          <cx:pt idx="11160">2050</cx:pt>
          <cx:pt idx="11161">1600</cx:pt>
          <cx:pt idx="11162">1850</cx:pt>
          <cx:pt idx="11163">2050</cx:pt>
          <cx:pt idx="11164">2650</cx:pt>
          <cx:pt idx="11165">2200</cx:pt>
          <cx:pt idx="11166">2200</cx:pt>
          <cx:pt idx="11167">2700</cx:pt>
          <cx:pt idx="11168">2900</cx:pt>
          <cx:pt idx="11169">2700</cx:pt>
          <cx:pt idx="11170">2700</cx:pt>
          <cx:pt idx="11171">1600</cx:pt>
          <cx:pt idx="11172">1600</cx:pt>
          <cx:pt idx="11173">1450</cx:pt>
          <cx:pt idx="11174">1450</cx:pt>
          <cx:pt idx="11175">1750</cx:pt>
          <cx:pt idx="11176">1600</cx:pt>
          <cx:pt idx="11177">1200</cx:pt>
          <cx:pt idx="11178">1350</cx:pt>
          <cx:pt idx="11179">900</cx:pt>
          <cx:pt idx="11180">950</cx:pt>
          <cx:pt idx="11181">1100</cx:pt>
          <cx:pt idx="11182">1250</cx:pt>
          <cx:pt idx="11183">800</cx:pt>
          <cx:pt idx="11184">850</cx:pt>
          <cx:pt idx="11185">1600</cx:pt>
          <cx:pt idx="11186">2000</cx:pt>
          <cx:pt idx="11187">1450</cx:pt>
          <cx:pt idx="11188">2000</cx:pt>
          <cx:pt idx="11189">1350</cx:pt>
          <cx:pt idx="11190">1350</cx:pt>
          <cx:pt idx="11191">1250</cx:pt>
          <cx:pt idx="11192">1300</cx:pt>
          <cx:pt idx="11193">1250</cx:pt>
          <cx:pt idx="11194">1600</cx:pt>
          <cx:pt idx="11195">1600</cx:pt>
          <cx:pt idx="11196">1400</cx:pt>
          <cx:pt idx="11197">1350</cx:pt>
          <cx:pt idx="11198">1750</cx:pt>
          <cx:pt idx="11199">1950</cx:pt>
          <cx:pt idx="11200">1750</cx:pt>
          <cx:pt idx="11201">2350</cx:pt>
          <cx:pt idx="11202">2350</cx:pt>
          <cx:pt idx="11203">2050</cx:pt>
          <cx:pt idx="11204">1600</cx:pt>
          <cx:pt idx="11205">1450</cx:pt>
          <cx:pt idx="11206">2250</cx:pt>
          <cx:pt idx="11207">2500</cx:pt>
          <cx:pt idx="11208">2800</cx:pt>
          <cx:pt idx="11209">2100</cx:pt>
          <cx:pt idx="11210">2200</cx:pt>
          <cx:pt idx="11211">1950</cx:pt>
          <cx:pt idx="11212">2200</cx:pt>
          <cx:pt idx="11213">2200</cx:pt>
          <cx:pt idx="11214">1900</cx:pt>
          <cx:pt idx="11215">1600</cx:pt>
          <cx:pt idx="11216">1450</cx:pt>
          <cx:pt idx="11217">1950</cx:pt>
          <cx:pt idx="11218">1750</cx:pt>
          <cx:pt idx="11219">1850</cx:pt>
          <cx:pt idx="11220">2200</cx:pt>
          <cx:pt idx="11221">2200</cx:pt>
          <cx:pt idx="11222">2350</cx:pt>
          <cx:pt idx="11223">2350</cx:pt>
          <cx:pt idx="11224">2050</cx:pt>
          <cx:pt idx="11225">2350</cx:pt>
          <cx:pt idx="11226">2500</cx:pt>
          <cx:pt idx="11227">2350</cx:pt>
          <cx:pt idx="11228">1350</cx:pt>
          <cx:pt idx="11229">1200</cx:pt>
          <cx:pt idx="11230">1450</cx:pt>
          <cx:pt idx="11231">2350</cx:pt>
          <cx:pt idx="11232">2350</cx:pt>
          <cx:pt idx="11233">2350</cx:pt>
          <cx:pt idx="11234">2350</cx:pt>
          <cx:pt idx="11235">2350</cx:pt>
          <cx:pt idx="11236">2350</cx:pt>
          <cx:pt idx="11237">2350</cx:pt>
          <cx:pt idx="11238">2350</cx:pt>
          <cx:pt idx="11239">2350</cx:pt>
          <cx:pt idx="11240">2500</cx:pt>
          <cx:pt idx="11241">2500</cx:pt>
          <cx:pt idx="11242">2500</cx:pt>
          <cx:pt idx="11243">2500</cx:pt>
          <cx:pt idx="11244">2500</cx:pt>
          <cx:pt idx="11245">2350</cx:pt>
          <cx:pt idx="11246">2350</cx:pt>
          <cx:pt idx="11247">2350</cx:pt>
          <cx:pt idx="11248">2350</cx:pt>
          <cx:pt idx="11249">2350</cx:pt>
          <cx:pt idx="11250">2350</cx:pt>
          <cx:pt idx="11251">3850</cx:pt>
          <cx:pt idx="11252">2500</cx:pt>
          <cx:pt idx="11253">3250</cx:pt>
          <cx:pt idx="11254">3000</cx:pt>
          <cx:pt idx="11255">2200</cx:pt>
          <cx:pt idx="11256">1850</cx:pt>
          <cx:pt idx="11257">1950</cx:pt>
          <cx:pt idx="11258">2350</cx:pt>
          <cx:pt idx="11259">1850</cx:pt>
          <cx:pt idx="11260">2050</cx:pt>
          <cx:pt idx="11261">2200</cx:pt>
          <cx:pt idx="11262">1750</cx:pt>
          <cx:pt idx="11263">1850</cx:pt>
          <cx:pt idx="11264">1950</cx:pt>
          <cx:pt idx="11265">2350</cx:pt>
          <cx:pt idx="11266">1850</cx:pt>
          <cx:pt idx="11267">1850</cx:pt>
          <cx:pt idx="11268">2050</cx:pt>
          <cx:pt idx="11269">2500</cx:pt>
          <cx:pt idx="11270">2050</cx:pt>
          <cx:pt idx="11271">2050</cx:pt>
          <cx:pt idx="11272">4250</cx:pt>
          <cx:pt idx="11273">3250</cx:pt>
          <cx:pt idx="11274">1950</cx:pt>
          <cx:pt idx="11275">1850</cx:pt>
          <cx:pt idx="11276">2350</cx:pt>
          <cx:pt idx="11277">2350</cx:pt>
          <cx:pt idx="11278">2350</cx:pt>
          <cx:pt idx="11279">2350</cx:pt>
          <cx:pt idx="11280">1950</cx:pt>
          <cx:pt idx="11281">1950</cx:pt>
          <cx:pt idx="11282">1750</cx:pt>
          <cx:pt idx="11283">1950</cx:pt>
          <cx:pt idx="11284">1750</cx:pt>
          <cx:pt idx="11285">2250</cx:pt>
          <cx:pt idx="11286">1400</cx:pt>
          <cx:pt idx="11287">1250</cx:pt>
          <cx:pt idx="11288">2250</cx:pt>
          <cx:pt idx="11289">2250</cx:pt>
          <cx:pt idx="11290">1600</cx:pt>
          <cx:pt idx="11291">2000</cx:pt>
          <cx:pt idx="11292">1450</cx:pt>
          <cx:pt idx="11293">1750</cx:pt>
          <cx:pt idx="11294">1750</cx:pt>
          <cx:pt idx="11295">1850</cx:pt>
          <cx:pt idx="11296">1750</cx:pt>
          <cx:pt idx="11297">1600</cx:pt>
          <cx:pt idx="11298">1850</cx:pt>
          <cx:pt idx="11299">2050</cx:pt>
          <cx:pt idx="11300">2050</cx:pt>
          <cx:pt idx="11301">1950</cx:pt>
          <cx:pt idx="11302">2050</cx:pt>
          <cx:pt idx="11303">2350</cx:pt>
          <cx:pt idx="11304">2350</cx:pt>
          <cx:pt idx="11305">1400</cx:pt>
          <cx:pt idx="11306">1750</cx:pt>
          <cx:pt idx="11307">1250</cx:pt>
          <cx:pt idx="11308">1600</cx:pt>
          <cx:pt idx="11309">1500</cx:pt>
          <cx:pt idx="11310">1450</cx:pt>
          <cx:pt idx="11311">2200</cx:pt>
          <cx:pt idx="11312">2050</cx:pt>
          <cx:pt idx="11313">2350</cx:pt>
          <cx:pt idx="11314">2050</cx:pt>
          <cx:pt idx="11315">1450</cx:pt>
          <cx:pt idx="11316">1500</cx:pt>
          <cx:pt idx="11317">1300</cx:pt>
          <cx:pt idx="11318">1450</cx:pt>
          <cx:pt idx="11319">2050</cx:pt>
          <cx:pt idx="11320">1950</cx:pt>
          <cx:pt idx="11321">2100</cx:pt>
          <cx:pt idx="11322">2000</cx:pt>
          <cx:pt idx="11323">2100</cx:pt>
          <cx:pt idx="11324">2100</cx:pt>
          <cx:pt idx="11325">2500</cx:pt>
          <cx:pt idx="11326">1550</cx:pt>
          <cx:pt idx="11327">2350</cx:pt>
          <cx:pt idx="11328">2100</cx:pt>
          <cx:pt idx="11329">2650</cx:pt>
          <cx:pt idx="11330">2050</cx:pt>
          <cx:pt idx="11331">2800</cx:pt>
          <cx:pt idx="11332">2500</cx:pt>
          <cx:pt idx="11333">2500</cx:pt>
          <cx:pt idx="11334">2500</cx:pt>
          <cx:pt idx="11335">2650</cx:pt>
          <cx:pt idx="11336">2650</cx:pt>
          <cx:pt idx="11337">3000</cx:pt>
          <cx:pt idx="11338">3000</cx:pt>
          <cx:pt idx="11339">3850</cx:pt>
          <cx:pt idx="11340">3850</cx:pt>
          <cx:pt idx="11341">3250</cx:pt>
          <cx:pt idx="11342">3850</cx:pt>
          <cx:pt idx="11343">3000</cx:pt>
          <cx:pt idx="11344">3850</cx:pt>
          <cx:pt idx="11345">3850</cx:pt>
          <cx:pt idx="11346">3850</cx:pt>
          <cx:pt idx="11347">3850</cx:pt>
          <cx:pt idx="11348">3850</cx:pt>
          <cx:pt idx="11349">3500</cx:pt>
          <cx:pt idx="11350">1600</cx:pt>
          <cx:pt idx="11351">1450</cx:pt>
          <cx:pt idx="11352">1500</cx:pt>
          <cx:pt idx="11353">1750</cx:pt>
          <cx:pt idx="11354">1950</cx:pt>
          <cx:pt idx="11355">1750</cx:pt>
          <cx:pt idx="11356">1850</cx:pt>
          <cx:pt idx="11357">1650</cx:pt>
          <cx:pt idx="11358">1850</cx:pt>
          <cx:pt idx="11359">1650</cx:pt>
          <cx:pt idx="11360">1850</cx:pt>
          <cx:pt idx="11361">1750</cx:pt>
          <cx:pt idx="11362">1850</cx:pt>
          <cx:pt idx="11363">1450</cx:pt>
          <cx:pt idx="11364">1650</cx:pt>
          <cx:pt idx="11365">1500</cx:pt>
          <cx:pt idx="11366">1350</cx:pt>
          <cx:pt idx="11367">1400</cx:pt>
          <cx:pt idx="11368">1200</cx:pt>
          <cx:pt idx="11369">1350</cx:pt>
          <cx:pt idx="11370">1200</cx:pt>
          <cx:pt idx="11371">2350</cx:pt>
          <cx:pt idx="11372">2350</cx:pt>
          <cx:pt idx="11373">2250</cx:pt>
          <cx:pt idx="11374">2350</cx:pt>
          <cx:pt idx="11375">2250</cx:pt>
          <cx:pt idx="11376">2350</cx:pt>
          <cx:pt idx="11377">2100</cx:pt>
          <cx:pt idx="11378">1500</cx:pt>
          <cx:pt idx="11379">2250</cx:pt>
          <cx:pt idx="11380">1650</cx:pt>
          <cx:pt idx="11381">1450</cx:pt>
          <cx:pt idx="11382">1600</cx:pt>
          <cx:pt idx="11383">2000</cx:pt>
          <cx:pt idx="11384">1850</cx:pt>
          <cx:pt idx="11385">1850</cx:pt>
          <cx:pt idx="11386">1750</cx:pt>
          <cx:pt idx="11387">1650</cx:pt>
          <cx:pt idx="11388">1750</cx:pt>
          <cx:pt idx="11389">1650</cx:pt>
          <cx:pt idx="11390">1600</cx:pt>
          <cx:pt idx="11391">1500</cx:pt>
          <cx:pt idx="11392">1850</cx:pt>
          <cx:pt idx="11393">2250</cx:pt>
          <cx:pt idx="11394">1750</cx:pt>
          <cx:pt idx="11395">1650</cx:pt>
          <cx:pt idx="11396">1650</cx:pt>
          <cx:pt idx="11397">1500</cx:pt>
          <cx:pt idx="11398">1750</cx:pt>
          <cx:pt idx="11399">1350</cx:pt>
          <cx:pt idx="11400">1400</cx:pt>
          <cx:pt idx="11401">1600</cx:pt>
          <cx:pt idx="11402">1200</cx:pt>
          <cx:pt idx="11403">1250</cx:pt>
          <cx:pt idx="11404">1500</cx:pt>
          <cx:pt idx="11405">2350</cx:pt>
          <cx:pt idx="11406">2350</cx:pt>
          <cx:pt idx="11407">1350</cx:pt>
          <cx:pt idx="11408">1300</cx:pt>
          <cx:pt idx="11409">1250</cx:pt>
          <cx:pt idx="11410">1850</cx:pt>
          <cx:pt idx="11411">1850</cx:pt>
          <cx:pt idx="11412">2050</cx:pt>
          <cx:pt idx="11413">1950</cx:pt>
          <cx:pt idx="11414">2050</cx:pt>
          <cx:pt idx="11415">2100</cx:pt>
          <cx:pt idx="11416">2000</cx:pt>
          <cx:pt idx="11417">2350</cx:pt>
          <cx:pt idx="11418">2350</cx:pt>
          <cx:pt idx="11419">2350</cx:pt>
          <cx:pt idx="11420">2350</cx:pt>
          <cx:pt idx="11421">2350</cx:pt>
          <cx:pt idx="11422">2350</cx:pt>
          <cx:pt idx="11423">1750</cx:pt>
          <cx:pt idx="11424">1650</cx:pt>
          <cx:pt idx="11425">1950</cx:pt>
          <cx:pt idx="11426">1850</cx:pt>
          <cx:pt idx="11427">2250</cx:pt>
          <cx:pt idx="11428">2250</cx:pt>
          <cx:pt idx="11429">2100</cx:pt>
          <cx:pt idx="11430">1300</cx:pt>
          <cx:pt idx="11431">1600</cx:pt>
          <cx:pt idx="11432">1250</cx:pt>
          <cx:pt idx="11433">1500</cx:pt>
          <cx:pt idx="11434">2200</cx:pt>
          <cx:pt idx="11435">2350</cx:pt>
          <cx:pt idx="11436">2350</cx:pt>
          <cx:pt idx="11437">2350</cx:pt>
          <cx:pt idx="11438">2350</cx:pt>
          <cx:pt idx="11439">1350</cx:pt>
          <cx:pt idx="11440">1300</cx:pt>
          <cx:pt idx="11441">1450</cx:pt>
          <cx:pt idx="11442">1250</cx:pt>
          <cx:pt idx="11443">1200</cx:pt>
          <cx:pt idx="11444">1450</cx:pt>
          <cx:pt idx="11445">1650</cx:pt>
          <cx:pt idx="11446">1600</cx:pt>
          <cx:pt idx="11447">1750</cx:pt>
          <cx:pt idx="11448">1950</cx:pt>
          <cx:pt idx="11449">1600</cx:pt>
          <cx:pt idx="11450">1850</cx:pt>
          <cx:pt idx="11451">2200</cx:pt>
          <cx:pt idx="11452">1950</cx:pt>
          <cx:pt idx="11453">2350</cx:pt>
          <cx:pt idx="11454">1600</cx:pt>
          <cx:pt idx="11455">1500</cx:pt>
          <cx:pt idx="11456">1750</cx:pt>
          <cx:pt idx="11457">1900</cx:pt>
          <cx:pt idx="11458">1350</cx:pt>
          <cx:pt idx="11459">2100</cx:pt>
          <cx:pt idx="11460">2650</cx:pt>
          <cx:pt idx="11461">2200</cx:pt>
          <cx:pt idx="11462">1950</cx:pt>
          <cx:pt idx="11463">1950</cx:pt>
          <cx:pt idx="11464">1600</cx:pt>
          <cx:pt idx="11465">1850</cx:pt>
          <cx:pt idx="11466">1750</cx:pt>
          <cx:pt idx="11467">1650</cx:pt>
          <cx:pt idx="11468">1850</cx:pt>
          <cx:pt idx="11469">1750</cx:pt>
          <cx:pt idx="11470">1750</cx:pt>
          <cx:pt idx="11471">1750</cx:pt>
          <cx:pt idx="11472">1950</cx:pt>
          <cx:pt idx="11473">1950</cx:pt>
          <cx:pt idx="11474">1850</cx:pt>
          <cx:pt idx="11475">2350</cx:pt>
          <cx:pt idx="11476">1850</cx:pt>
          <cx:pt idx="11477">1950</cx:pt>
          <cx:pt idx="11478">1950</cx:pt>
          <cx:pt idx="11479">1850</cx:pt>
          <cx:pt idx="11480">2800</cx:pt>
          <cx:pt idx="11481">2800</cx:pt>
          <cx:pt idx="11482">1750</cx:pt>
          <cx:pt idx="11483">2000</cx:pt>
          <cx:pt idx="11484">1650</cx:pt>
          <cx:pt idx="11485">1750</cx:pt>
          <cx:pt idx="11486">1650</cx:pt>
          <cx:pt idx="11487">1950</cx:pt>
          <cx:pt idx="11488">1950</cx:pt>
          <cx:pt idx="11489">1600</cx:pt>
          <cx:pt idx="11490">1750</cx:pt>
          <cx:pt idx="11491">1650</cx:pt>
          <cx:pt idx="11492">1500</cx:pt>
          <cx:pt idx="11493">1350</cx:pt>
          <cx:pt idx="11494">1200</cx:pt>
          <cx:pt idx="11495">1250</cx:pt>
          <cx:pt idx="11496">1750</cx:pt>
          <cx:pt idx="11497">1850</cx:pt>
          <cx:pt idx="11498">1650</cx:pt>
          <cx:pt idx="11499">1850</cx:pt>
          <cx:pt idx="11500">1600</cx:pt>
          <cx:pt idx="11501">1750</cx:pt>
          <cx:pt idx="11502">1500</cx:pt>
          <cx:pt idx="11503">1650</cx:pt>
          <cx:pt idx="11504">2100</cx:pt>
          <cx:pt idx="11505">1500</cx:pt>
          <cx:pt idx="11506">2250</cx:pt>
          <cx:pt idx="11507">1650</cx:pt>
          <cx:pt idx="11508">1450</cx:pt>
          <cx:pt idx="11509">2000</cx:pt>
          <cx:pt idx="11510">1600</cx:pt>
          <cx:pt idx="11511">1500</cx:pt>
          <cx:pt idx="11512">1600</cx:pt>
          <cx:pt idx="11513">2100</cx:pt>
          <cx:pt idx="11514">1650</cx:pt>
          <cx:pt idx="11515">1400</cx:pt>
          <cx:pt idx="11516">1500</cx:pt>
          <cx:pt idx="11517">2100</cx:pt>
          <cx:pt idx="11518">1650</cx:pt>
          <cx:pt idx="11519">1750</cx:pt>
          <cx:pt idx="11520">1850</cx:pt>
          <cx:pt idx="11521">1850</cx:pt>
          <cx:pt idx="11522">1950</cx:pt>
          <cx:pt idx="11523">1750</cx:pt>
          <cx:pt idx="11524">2200</cx:pt>
          <cx:pt idx="11525">2500</cx:pt>
          <cx:pt idx="11526">1850</cx:pt>
          <cx:pt idx="11527">1850</cx:pt>
          <cx:pt idx="11528">2350</cx:pt>
          <cx:pt idx="11529">1950</cx:pt>
          <cx:pt idx="11530">2350</cx:pt>
          <cx:pt idx="11531">1950</cx:pt>
          <cx:pt idx="11532">2350</cx:pt>
          <cx:pt idx="11533">1950</cx:pt>
          <cx:pt idx="11534">1050</cx:pt>
          <cx:pt idx="11535">850</cx:pt>
          <cx:pt idx="11536">1600</cx:pt>
          <cx:pt idx="11537">1500</cx:pt>
          <cx:pt idx="11538">1750</cx:pt>
          <cx:pt idx="11539">1350</cx:pt>
          <cx:pt idx="11540">1900</cx:pt>
          <cx:pt idx="11541">1750</cx:pt>
          <cx:pt idx="11542">1750</cx:pt>
          <cx:pt idx="11543">1950</cx:pt>
          <cx:pt idx="11544">1950</cx:pt>
          <cx:pt idx="11545">1400</cx:pt>
          <cx:pt idx="11546">1250</cx:pt>
          <cx:pt idx="11547">1150</cx:pt>
          <cx:pt idx="11548">1500</cx:pt>
          <cx:pt idx="11549">1650</cx:pt>
          <cx:pt idx="11550">1350</cx:pt>
          <cx:pt idx="11551">1750</cx:pt>
          <cx:pt idx="11552">1950</cx:pt>
          <cx:pt idx="11553">2050</cx:pt>
          <cx:pt idx="11554">2500</cx:pt>
          <cx:pt idx="11555">2500</cx:pt>
          <cx:pt idx="11556">2350</cx:pt>
          <cx:pt idx="11557">2350</cx:pt>
          <cx:pt idx="11558">2650</cx:pt>
          <cx:pt idx="11559">2650</cx:pt>
          <cx:pt idx="11560">2500</cx:pt>
          <cx:pt idx="11561">2500</cx:pt>
          <cx:pt idx="11562">2350</cx:pt>
          <cx:pt idx="11563">2350</cx:pt>
          <cx:pt idx="11564">3000</cx:pt>
          <cx:pt idx="11565">3850</cx:pt>
          <cx:pt idx="11566">3850</cx:pt>
          <cx:pt idx="11567">3850</cx:pt>
          <cx:pt idx="11568">3850</cx:pt>
          <cx:pt idx="11569">3850</cx:pt>
          <cx:pt idx="11570">1850</cx:pt>
          <cx:pt idx="11571">1850</cx:pt>
          <cx:pt idx="11572">1650</cx:pt>
          <cx:pt idx="11573">1750</cx:pt>
          <cx:pt idx="11574">1950</cx:pt>
          <cx:pt idx="11575">1950</cx:pt>
          <cx:pt idx="11576">1850</cx:pt>
          <cx:pt idx="11577">1750</cx:pt>
          <cx:pt idx="11578">2050</cx:pt>
          <cx:pt idx="11579">1950</cx:pt>
          <cx:pt idx="11580">1750</cx:pt>
          <cx:pt idx="11581">1750</cx:pt>
          <cx:pt idx="11582">1450</cx:pt>
          <cx:pt idx="11583">1400</cx:pt>
          <cx:pt idx="11584">1350</cx:pt>
          <cx:pt idx="11585">1450</cx:pt>
          <cx:pt idx="11586">1250</cx:pt>
          <cx:pt idx="11587">1400</cx:pt>
          <cx:pt idx="11588">1150</cx:pt>
          <cx:pt idx="11589">1150</cx:pt>
          <cx:pt idx="11590">1150</cx:pt>
          <cx:pt idx="11591">1300</cx:pt>
          <cx:pt idx="11592">1350</cx:pt>
          <cx:pt idx="11593">1600</cx:pt>
          <cx:pt idx="11594">1500</cx:pt>
          <cx:pt idx="11595">1750</cx:pt>
          <cx:pt idx="11596">1750</cx:pt>
          <cx:pt idx="11597">2350</cx:pt>
          <cx:pt idx="11598">2250</cx:pt>
          <cx:pt idx="11599">1600</cx:pt>
          <cx:pt idx="11600">1500</cx:pt>
          <cx:pt idx="11601">1750</cx:pt>
          <cx:pt idx="11602">1750</cx:pt>
          <cx:pt idx="11603">2350</cx:pt>
          <cx:pt idx="11604">2250</cx:pt>
          <cx:pt idx="11605">1600</cx:pt>
          <cx:pt idx="11606">1400</cx:pt>
          <cx:pt idx="11607">1750</cx:pt>
          <cx:pt idx="11608">1500</cx:pt>
          <cx:pt idx="11609">1600</cx:pt>
          <cx:pt idx="11610">1450</cx:pt>
          <cx:pt idx="11611">1750</cx:pt>
          <cx:pt idx="11612">1500</cx:pt>
          <cx:pt idx="11613">2350</cx:pt>
          <cx:pt idx="11614">1400</cx:pt>
          <cx:pt idx="11615">1400</cx:pt>
          <cx:pt idx="11616">1500</cx:pt>
          <cx:pt idx="11617">1600</cx:pt>
          <cx:pt idx="11618">1650</cx:pt>
          <cx:pt idx="11619">1650</cx:pt>
          <cx:pt idx="11620">1500</cx:pt>
          <cx:pt idx="11621">1600</cx:pt>
          <cx:pt idx="11622">1650</cx:pt>
          <cx:pt idx="11623">1500</cx:pt>
          <cx:pt idx="11624">1050</cx:pt>
          <cx:pt idx="11625">1300</cx:pt>
          <cx:pt idx="11626">850</cx:pt>
          <cx:pt idx="11627">1000</cx:pt>
          <cx:pt idx="11628">1300</cx:pt>
          <cx:pt idx="11629">1950</cx:pt>
          <cx:pt idx="11630">1950</cx:pt>
          <cx:pt idx="11631">2050</cx:pt>
          <cx:pt idx="11632">2050</cx:pt>
          <cx:pt idx="11633">2700</cx:pt>
          <cx:pt idx="11634">1950</cx:pt>
          <cx:pt idx="11635">2500</cx:pt>
          <cx:pt idx="11636">3500</cx:pt>
          <cx:pt idx="11637">3200</cx:pt>
          <cx:pt idx="11638">1650</cx:pt>
          <cx:pt idx="11639">1850</cx:pt>
          <cx:pt idx="11640">1600</cx:pt>
          <cx:pt idx="11641">1600</cx:pt>
          <cx:pt idx="11642">1850</cx:pt>
          <cx:pt idx="11643">1650</cx:pt>
          <cx:pt idx="11644">1850</cx:pt>
          <cx:pt idx="11645">2250</cx:pt>
          <cx:pt idx="11646">1450</cx:pt>
          <cx:pt idx="11647">1650</cx:pt>
          <cx:pt idx="11648">1400</cx:pt>
          <cx:pt idx="11649">1600</cx:pt>
          <cx:pt idx="11650">1600</cx:pt>
          <cx:pt idx="11651">1650</cx:pt>
          <cx:pt idx="11652">1600</cx:pt>
          <cx:pt idx="11653">1600</cx:pt>
          <cx:pt idx="11654">1450</cx:pt>
          <cx:pt idx="11655">1400</cx:pt>
          <cx:pt idx="11656">1300</cx:pt>
          <cx:pt idx="11657">1500</cx:pt>
          <cx:pt idx="11658">1650</cx:pt>
          <cx:pt idx="11659">1450</cx:pt>
          <cx:pt idx="11660">1300</cx:pt>
          <cx:pt idx="11661">2250</cx:pt>
          <cx:pt idx="11662">3200</cx:pt>
          <cx:pt idx="11663">1600</cx:pt>
          <cx:pt idx="11664">2100</cx:pt>
          <cx:pt idx="11665">1600</cx:pt>
          <cx:pt idx="11666">1400</cx:pt>
          <cx:pt idx="11667">1300</cx:pt>
          <cx:pt idx="11668">2050</cx:pt>
          <cx:pt idx="11669">1950</cx:pt>
          <cx:pt idx="11670">2050</cx:pt>
          <cx:pt idx="11671">2050</cx:pt>
          <cx:pt idx="11672">2350</cx:pt>
          <cx:pt idx="11673">2350</cx:pt>
          <cx:pt idx="11674">2350</cx:pt>
          <cx:pt idx="11675">2350</cx:pt>
          <cx:pt idx="11676">1450</cx:pt>
          <cx:pt idx="11677">1150</cx:pt>
          <cx:pt idx="11678">1250</cx:pt>
          <cx:pt idx="11679">1750</cx:pt>
          <cx:pt idx="11680">1950</cx:pt>
          <cx:pt idx="11681">1650</cx:pt>
          <cx:pt idx="11682">1950</cx:pt>
          <cx:pt idx="11683">2050</cx:pt>
          <cx:pt idx="11684">2700</cx:pt>
          <cx:pt idx="11685">1950</cx:pt>
          <cx:pt idx="11686">2350</cx:pt>
          <cx:pt idx="11687">5300</cx:pt>
          <cx:pt idx="11688">1500</cx:pt>
          <cx:pt idx="11689">1400</cx:pt>
          <cx:pt idx="11690">1750</cx:pt>
          <cx:pt idx="11691">1650</cx:pt>
          <cx:pt idx="11692">2050</cx:pt>
          <cx:pt idx="11693">1850</cx:pt>
          <cx:pt idx="11694">1400</cx:pt>
          <cx:pt idx="11695">1400</cx:pt>
          <cx:pt idx="11696">1500</cx:pt>
          <cx:pt idx="11697">1400</cx:pt>
          <cx:pt idx="11698">1650</cx:pt>
          <cx:pt idx="11699">1500</cx:pt>
          <cx:pt idx="11700">1150</cx:pt>
          <cx:pt idx="11701">1400</cx:pt>
          <cx:pt idx="11702">1650</cx:pt>
          <cx:pt idx="11703">1650</cx:pt>
          <cx:pt idx="11704">1600</cx:pt>
          <cx:pt idx="11705">1650</cx:pt>
          <cx:pt idx="11706">1600</cx:pt>
          <cx:pt idx="11707">1750</cx:pt>
          <cx:pt idx="11708">1650</cx:pt>
          <cx:pt idx="11709">1950</cx:pt>
          <cx:pt idx="11710">1750</cx:pt>
          <cx:pt idx="11711">1950</cx:pt>
          <cx:pt idx="11712">1750</cx:pt>
          <cx:pt idx="11713">1850</cx:pt>
          <cx:pt idx="11714">1750</cx:pt>
          <cx:pt idx="11715">1600</cx:pt>
          <cx:pt idx="11716">1950</cx:pt>
          <cx:pt idx="11717">1750</cx:pt>
          <cx:pt idx="11718">1950</cx:pt>
          <cx:pt idx="11719">1850</cx:pt>
          <cx:pt idx="11720">2250</cx:pt>
          <cx:pt idx="11721">2250</cx:pt>
          <cx:pt idx="11722">2800</cx:pt>
          <cx:pt idx="11723">2800</cx:pt>
          <cx:pt idx="11724">2800</cx:pt>
          <cx:pt idx="11725">2800</cx:pt>
          <cx:pt idx="11726">4250</cx:pt>
          <cx:pt idx="11727">3250</cx:pt>
          <cx:pt idx="11728">3250</cx:pt>
          <cx:pt idx="11729">3250</cx:pt>
          <cx:pt idx="11730">3250</cx:pt>
          <cx:pt idx="11731">3250</cx:pt>
          <cx:pt idx="11732">3500</cx:pt>
          <cx:pt idx="11733">3250</cx:pt>
          <cx:pt idx="11734">3250</cx:pt>
          <cx:pt idx="11735">3850</cx:pt>
          <cx:pt idx="11736">1500</cx:pt>
          <cx:pt idx="11737">1850</cx:pt>
          <cx:pt idx="11738">1400</cx:pt>
          <cx:pt idx="11739">2350</cx:pt>
          <cx:pt idx="11740">2250</cx:pt>
          <cx:pt idx="11741">2350</cx:pt>
          <cx:pt idx="11742">2350</cx:pt>
          <cx:pt idx="11743">2350</cx:pt>
          <cx:pt idx="11744">2250</cx:pt>
          <cx:pt idx="11745">2100</cx:pt>
          <cx:pt idx="11746">2100</cx:pt>
          <cx:pt idx="11747">2350</cx:pt>
          <cx:pt idx="11748">2250</cx:pt>
          <cx:pt idx="11749">2350</cx:pt>
          <cx:pt idx="11750">2000</cx:pt>
          <cx:pt idx="11751">1900</cx:pt>
          <cx:pt idx="11752">3500</cx:pt>
          <cx:pt idx="11753">3250</cx:pt>
          <cx:pt idx="11754">2500</cx:pt>
          <cx:pt idx="11755">2100</cx:pt>
          <cx:pt idx="11756">2250</cx:pt>
          <cx:pt idx="11757">2250</cx:pt>
          <cx:pt idx="11758">2350</cx:pt>
          <cx:pt idx="11759">2350</cx:pt>
          <cx:pt idx="11760">2350</cx:pt>
          <cx:pt idx="11761">2500</cx:pt>
          <cx:pt idx="11762">2350</cx:pt>
          <cx:pt idx="11763">2800</cx:pt>
          <cx:pt idx="11764">2650</cx:pt>
          <cx:pt idx="11765">1900</cx:pt>
          <cx:pt idx="11766">1900</cx:pt>
          <cx:pt idx="11767">1950</cx:pt>
          <cx:pt idx="11768">2100</cx:pt>
          <cx:pt idx="11769">2100</cx:pt>
          <cx:pt idx="11770">2250</cx:pt>
          <cx:pt idx="11771">2100</cx:pt>
          <cx:pt idx="11772">2250</cx:pt>
          <cx:pt idx="11773">2050</cx:pt>
          <cx:pt idx="11774">2200</cx:pt>
          <cx:pt idx="11775">2650</cx:pt>
          <cx:pt idx="11776">2650</cx:pt>
          <cx:pt idx="11777">2700</cx:pt>
          <cx:pt idx="11778">2700</cx:pt>
          <cx:pt idx="11779">2700</cx:pt>
          <cx:pt idx="11780">3000</cx:pt>
          <cx:pt idx="11781">1500</cx:pt>
          <cx:pt idx="11782">1850</cx:pt>
          <cx:pt idx="11783">1650</cx:pt>
          <cx:pt idx="11784">1650</cx:pt>
          <cx:pt idx="11785">1850</cx:pt>
          <cx:pt idx="11786">1650</cx:pt>
          <cx:pt idx="11787">2050</cx:pt>
          <cx:pt idx="11788">1750</cx:pt>
          <cx:pt idx="11789">2350</cx:pt>
          <cx:pt idx="11790">1750</cx:pt>
          <cx:pt idx="11791">1750</cx:pt>
          <cx:pt idx="11792">1750</cx:pt>
          <cx:pt idx="11793">1750</cx:pt>
          <cx:pt idx="11794">1750</cx:pt>
          <cx:pt idx="11795">2050</cx:pt>
          <cx:pt idx="11796">2050</cx:pt>
          <cx:pt idx="11797">1500</cx:pt>
          <cx:pt idx="11798">1650</cx:pt>
          <cx:pt idx="11799">2800</cx:pt>
          <cx:pt idx="11800">2650</cx:pt>
          <cx:pt idx="11801">2500</cx:pt>
          <cx:pt idx="11802">2350</cx:pt>
          <cx:pt idx="11803">2500</cx:pt>
          <cx:pt idx="11804">2050</cx:pt>
          <cx:pt idx="11805">2350</cx:pt>
          <cx:pt idx="11806">2500</cx:pt>
          <cx:pt idx="11807">2500</cx:pt>
          <cx:pt idx="11808">2050</cx:pt>
          <cx:pt idx="11809">2650</cx:pt>
          <cx:pt idx="11810">2050</cx:pt>
          <cx:pt idx="11811">2650</cx:pt>
          <cx:pt idx="11812">2800</cx:pt>
          <cx:pt idx="11813">1500</cx:pt>
          <cx:pt idx="11814">1650</cx:pt>
          <cx:pt idx="11815">1400</cx:pt>
          <cx:pt idx="11816">2000</cx:pt>
          <cx:pt idx="11817">1750</cx:pt>
          <cx:pt idx="11818">2700</cx:pt>
          <cx:pt idx="11819">2700</cx:pt>
          <cx:pt idx="11820">2050</cx:pt>
          <cx:pt idx="11821">2350</cx:pt>
          <cx:pt idx="11822">2500</cx:pt>
          <cx:pt idx="11823">3500</cx:pt>
          <cx:pt idx="11824">2150</cx:pt>
          <cx:pt idx="11825">2050</cx:pt>
          <cx:pt idx="11826">2200</cx:pt>
          <cx:pt idx="11827">2200</cx:pt>
          <cx:pt idx="11828">2350</cx:pt>
          <cx:pt idx="11829">2500</cx:pt>
          <cx:pt idx="11830">2500</cx:pt>
          <cx:pt idx="11831">2250</cx:pt>
          <cx:pt idx="11832">2250</cx:pt>
          <cx:pt idx="11833">2250</cx:pt>
          <cx:pt idx="11834">1750</cx:pt>
          <cx:pt idx="11835">2350</cx:pt>
          <cx:pt idx="11836">1750</cx:pt>
          <cx:pt idx="11837">2350</cx:pt>
          <cx:pt idx="11838">1850</cx:pt>
          <cx:pt idx="11839">1950</cx:pt>
          <cx:pt idx="11840">2050</cx:pt>
          <cx:pt idx="11841">2350</cx:pt>
          <cx:pt idx="11842">1950</cx:pt>
          <cx:pt idx="11843">2050</cx:pt>
          <cx:pt idx="11844">1500</cx:pt>
          <cx:pt idx="11845">1650</cx:pt>
          <cx:pt idx="11846">1350</cx:pt>
          <cx:pt idx="11847">1750</cx:pt>
          <cx:pt idx="11848">1500</cx:pt>
          <cx:pt idx="11849">1650</cx:pt>
          <cx:pt idx="11850">2050</cx:pt>
          <cx:pt idx="11851">1500</cx:pt>
          <cx:pt idx="11852">1650</cx:pt>
          <cx:pt idx="11853">1400</cx:pt>
          <cx:pt idx="11854">2350</cx:pt>
          <cx:pt idx="11855">2350</cx:pt>
          <cx:pt idx="11856">2350</cx:pt>
          <cx:pt idx="11857">2250</cx:pt>
          <cx:pt idx="11858">2050</cx:pt>
          <cx:pt idx="11859">2350</cx:pt>
          <cx:pt idx="11860">2500</cx:pt>
          <cx:pt idx="11861">2250</cx:pt>
          <cx:pt idx="11862">2200</cx:pt>
          <cx:pt idx="11863">2500</cx:pt>
          <cx:pt idx="11864">2350</cx:pt>
          <cx:pt idx="11865">2500</cx:pt>
          <cx:pt idx="11866">2700</cx:pt>
          <cx:pt idx="11867">2250</cx:pt>
          <cx:pt idx="11868">2350</cx:pt>
          <cx:pt idx="11869">2200</cx:pt>
          <cx:pt idx="11870">2700</cx:pt>
          <cx:pt idx="11871">2700</cx:pt>
          <cx:pt idx="11872">2900</cx:pt>
          <cx:pt idx="11873">2250</cx:pt>
          <cx:pt idx="11874">2250</cx:pt>
          <cx:pt idx="11875">1650</cx:pt>
          <cx:pt idx="11876">1750</cx:pt>
          <cx:pt idx="11877">1750</cx:pt>
          <cx:pt idx="11878">1950</cx:pt>
          <cx:pt idx="11879">1950</cx:pt>
          <cx:pt idx="11880">1950</cx:pt>
          <cx:pt idx="11881">1950</cx:pt>
          <cx:pt idx="11882">2050</cx:pt>
          <cx:pt idx="11883">2500</cx:pt>
          <cx:pt idx="11884">2500</cx:pt>
          <cx:pt idx="11885">2200</cx:pt>
          <cx:pt idx="11886">2200</cx:pt>
          <cx:pt idx="11887">2350</cx:pt>
          <cx:pt idx="11888">2500</cx:pt>
          <cx:pt idx="11889">2700</cx:pt>
          <cx:pt idx="11890">2350</cx:pt>
          <cx:pt idx="11891">2500</cx:pt>
          <cx:pt idx="11892">2700</cx:pt>
          <cx:pt idx="11893">2250</cx:pt>
          <cx:pt idx="11894">2500</cx:pt>
          <cx:pt idx="11895">2350</cx:pt>
          <cx:pt idx="11896">2700</cx:pt>
          <cx:pt idx="11897">2700</cx:pt>
          <cx:pt idx="11898">2900</cx:pt>
          <cx:pt idx="11899">2350</cx:pt>
          <cx:pt idx="11900">2350</cx:pt>
          <cx:pt idx="11901">1950</cx:pt>
          <cx:pt idx="11902">2650</cx:pt>
          <cx:pt idx="11903">2200</cx:pt>
          <cx:pt idx="11904">1750</cx:pt>
          <cx:pt idx="11905">1950</cx:pt>
          <cx:pt idx="11906">1600</cx:pt>
          <cx:pt idx="11907">1850</cx:pt>
          <cx:pt idx="11908">1950</cx:pt>
          <cx:pt idx="11909">2200</cx:pt>
          <cx:pt idx="11910">2200</cx:pt>
          <cx:pt idx="11911">2350</cx:pt>
          <cx:pt idx="11912">2700</cx:pt>
          <cx:pt idx="11913">2700</cx:pt>
          <cx:pt idx="11914">2700</cx:pt>
          <cx:pt idx="11915">1050</cx:pt>
          <cx:pt idx="11916">850</cx:pt>
          <cx:pt idx="11917">2700</cx:pt>
          <cx:pt idx="11918">2900</cx:pt>
          <cx:pt idx="11919">1650</cx:pt>
          <cx:pt idx="11920">1850</cx:pt>
          <cx:pt idx="11921">1750</cx:pt>
          <cx:pt idx="11922">1850</cx:pt>
          <cx:pt idx="11923">1500</cx:pt>
          <cx:pt idx="11924">1750</cx:pt>
          <cx:pt idx="11925">1650</cx:pt>
          <cx:pt idx="11926">1750</cx:pt>
          <cx:pt idx="11927">1650</cx:pt>
          <cx:pt idx="11928">1650</cx:pt>
          <cx:pt idx="11929">1750</cx:pt>
          <cx:pt idx="11930">1750</cx:pt>
          <cx:pt idx="11931">1950</cx:pt>
          <cx:pt idx="11932">2050</cx:pt>
          <cx:pt idx="11933">2800</cx:pt>
          <cx:pt idx="11934">2800</cx:pt>
          <cx:pt idx="11935">2800</cx:pt>
          <cx:pt idx="11936">2350</cx:pt>
          <cx:pt idx="11937">2900</cx:pt>
          <cx:pt idx="11938">2500</cx:pt>
          <cx:pt idx="11939">2700</cx:pt>
          <cx:pt idx="11940">2700</cx:pt>
          <cx:pt idx="11941">2500</cx:pt>
          <cx:pt idx="11942">2500</cx:pt>
          <cx:pt idx="11943">2900</cx:pt>
          <cx:pt idx="11944">2500</cx:pt>
          <cx:pt idx="11945">2700</cx:pt>
          <cx:pt idx="11946">2900</cx:pt>
          <cx:pt idx="11947">2500</cx:pt>
          <cx:pt idx="11948">2500</cx:pt>
          <cx:pt idx="11949">2700</cx:pt>
          <cx:pt idx="11950">2900</cx:pt>
          <cx:pt idx="11951">2900</cx:pt>
          <cx:pt idx="11952">2900</cx:pt>
          <cx:pt idx="11953">1750</cx:pt>
          <cx:pt idx="11954">1850</cx:pt>
          <cx:pt idx="11955">1950</cx:pt>
          <cx:pt idx="11956">1650</cx:pt>
          <cx:pt idx="11957">1750</cx:pt>
          <cx:pt idx="11958">1850</cx:pt>
          <cx:pt idx="11959">1950</cx:pt>
          <cx:pt idx="11960">1800</cx:pt>
          <cx:pt idx="11961">1650</cx:pt>
          <cx:pt idx="11962">2050</cx:pt>
          <cx:pt idx="11963">1300</cx:pt>
          <cx:pt idx="11964">1350</cx:pt>
          <cx:pt idx="11965">1150</cx:pt>
          <cx:pt idx="11966">1350</cx:pt>
          <cx:pt idx="11967">2350</cx:pt>
          <cx:pt idx="11968">2350</cx:pt>
          <cx:pt idx="11969">2700</cx:pt>
          <cx:pt idx="11970">2700</cx:pt>
          <cx:pt idx="11971">2350</cx:pt>
          <cx:pt idx="11972">2700</cx:pt>
          <cx:pt idx="11973">2900</cx:pt>
          <cx:pt idx="11974">2900</cx:pt>
          <cx:pt idx="11975">2500</cx:pt>
          <cx:pt idx="11976">2700</cx:pt>
          <cx:pt idx="11977">2700</cx:pt>
          <cx:pt idx="11978">2700</cx:pt>
          <cx:pt idx="11979">2700</cx:pt>
          <cx:pt idx="11980">2900</cx:pt>
          <cx:pt idx="11981">2900</cx:pt>
          <cx:pt idx="11982">2700</cx:pt>
          <cx:pt idx="11983">2900</cx:pt>
          <cx:pt idx="11984">2200</cx:pt>
          <cx:pt idx="11985">2500</cx:pt>
          <cx:pt idx="11986">1600</cx:pt>
          <cx:pt idx="11987">2200</cx:pt>
          <cx:pt idx="11988">2500</cx:pt>
          <cx:pt idx="11989">2700</cx:pt>
          <cx:pt idx="11990">2350</cx:pt>
          <cx:pt idx="11991">1500</cx:pt>
          <cx:pt idx="11992">1650</cx:pt>
          <cx:pt idx="11993">2100</cx:pt>
          <cx:pt idx="11994">1400</cx:pt>
          <cx:pt idx="11995">1750</cx:pt>
          <cx:pt idx="11996">1650</cx:pt>
          <cx:pt idx="11997">1650</cx:pt>
          <cx:pt idx="11998">1750</cx:pt>
          <cx:pt idx="11999">1650</cx:pt>
          <cx:pt idx="12000">1850</cx:pt>
          <cx:pt idx="12001">2050</cx:pt>
          <cx:pt idx="12002">1950</cx:pt>
          <cx:pt idx="12003">1850</cx:pt>
          <cx:pt idx="12004">1850</cx:pt>
          <cx:pt idx="12005">2700</cx:pt>
          <cx:pt idx="12006">2700</cx:pt>
          <cx:pt idx="12007">2900</cx:pt>
          <cx:pt idx="12008">2900</cx:pt>
          <cx:pt idx="12009">1500</cx:pt>
          <cx:pt idx="12010">1500</cx:pt>
          <cx:pt idx="12011">1650</cx:pt>
          <cx:pt idx="12012">1350</cx:pt>
          <cx:pt idx="12013">1400</cx:pt>
          <cx:pt idx="12014">1750</cx:pt>
          <cx:pt idx="12015">1500</cx:pt>
          <cx:pt idx="12016">1650</cx:pt>
          <cx:pt idx="12017">1400</cx:pt>
          <cx:pt idx="12018">1750</cx:pt>
          <cx:pt idx="12019">1650</cx:pt>
          <cx:pt idx="12020">1500</cx:pt>
          <cx:pt idx="12021">1750</cx:pt>
          <cx:pt idx="12022">1650</cx:pt>
          <cx:pt idx="12023">1400</cx:pt>
          <cx:pt idx="12024">2250</cx:pt>
          <cx:pt idx="12025">1950</cx:pt>
          <cx:pt idx="12026">2350</cx:pt>
          <cx:pt idx="12027">2250</cx:pt>
          <cx:pt idx="12028">1950</cx:pt>
          <cx:pt idx="12029">2800</cx:pt>
          <cx:pt idx="12030">2500</cx:pt>
          <cx:pt idx="12031">2700</cx:pt>
          <cx:pt idx="12032">2900</cx:pt>
          <cx:pt idx="12033">2700</cx:pt>
          <cx:pt idx="12034">2700</cx:pt>
          <cx:pt idx="12035">3200</cx:pt>
          <cx:pt idx="12036">2900</cx:pt>
          <cx:pt idx="12037">2900</cx:pt>
          <cx:pt idx="12038">2700</cx:pt>
          <cx:pt idx="12039">3200</cx:pt>
          <cx:pt idx="12040">1300</cx:pt>
          <cx:pt idx="12041">1350</cx:pt>
          <cx:pt idx="12042">1150</cx:pt>
          <cx:pt idx="12043">1350</cx:pt>
          <cx:pt idx="12044">1750</cx:pt>
          <cx:pt idx="12045">1850</cx:pt>
          <cx:pt idx="12046">1650</cx:pt>
          <cx:pt idx="12047">1850</cx:pt>
          <cx:pt idx="12048">1500</cx:pt>
          <cx:pt idx="12049">1750</cx:pt>
          <cx:pt idx="12050">1500</cx:pt>
          <cx:pt idx="12051">1650</cx:pt>
          <cx:pt idx="12052">2350</cx:pt>
          <cx:pt idx="12053">2100</cx:pt>
          <cx:pt idx="12054">1500</cx:pt>
          <cx:pt idx="12055">2250</cx:pt>
          <cx:pt idx="12056">1650</cx:pt>
          <cx:pt idx="12057">1450</cx:pt>
          <cx:pt idx="12058">2000</cx:pt>
          <cx:pt idx="12059">1600</cx:pt>
          <cx:pt idx="12060">1650</cx:pt>
          <cx:pt idx="12061">1850</cx:pt>
          <cx:pt idx="12062">3250</cx:pt>
          <cx:pt idx="12063">3000</cx:pt>
          <cx:pt idx="12064">3850</cx:pt>
          <cx:pt idx="12065">3250</cx:pt>
          <cx:pt idx="12066">3250</cx:pt>
          <cx:pt idx="12067">1950</cx:pt>
          <cx:pt idx="12068">2050</cx:pt>
          <cx:pt idx="12069">1850</cx:pt>
          <cx:pt idx="12070">2050</cx:pt>
          <cx:pt idx="12071">2050</cx:pt>
          <cx:pt idx="12072">2050</cx:pt>
          <cx:pt idx="12073">2050</cx:pt>
          <cx:pt idx="12074">2200</cx:pt>
          <cx:pt idx="12075">2500</cx:pt>
          <cx:pt idx="12076">2900</cx:pt>
          <cx:pt idx="12077">2700</cx:pt>
          <cx:pt idx="12078">2050</cx:pt>
          <cx:pt idx="12079">2500</cx:pt>
          <cx:pt idx="12080">2500</cx:pt>
          <cx:pt idx="12081">2700</cx:pt>
          <cx:pt idx="12082">2900</cx:pt>
          <cx:pt idx="12083">2500</cx:pt>
          <cx:pt idx="12084">2350</cx:pt>
          <cx:pt idx="12085">2500</cx:pt>
          <cx:pt idx="12086">2500</cx:pt>
          <cx:pt idx="12087">2900</cx:pt>
          <cx:pt idx="12088">2700</cx:pt>
          <cx:pt idx="12089">2500</cx:pt>
          <cx:pt idx="12090">3200</cx:pt>
          <cx:pt idx="12091">1500</cx:pt>
          <cx:pt idx="12092">1400</cx:pt>
          <cx:pt idx="12093">1400</cx:pt>
          <cx:pt idx="12094">1200</cx:pt>
          <cx:pt idx="12095">1150</cx:pt>
          <cx:pt idx="12096">1400</cx:pt>
          <cx:pt idx="12097">1250</cx:pt>
          <cx:pt idx="12098">2050</cx:pt>
          <cx:pt idx="12099">1950</cx:pt>
          <cx:pt idx="12100">2200</cx:pt>
          <cx:pt idx="12101">2050</cx:pt>
          <cx:pt idx="12102">2350</cx:pt>
          <cx:pt idx="12103">2350</cx:pt>
          <cx:pt idx="12104">2350</cx:pt>
          <cx:pt idx="12105">2700</cx:pt>
          <cx:pt idx="12106">2350</cx:pt>
          <cx:pt idx="12107">2500</cx:pt>
          <cx:pt idx="12108">2350</cx:pt>
          <cx:pt idx="12109">2350</cx:pt>
          <cx:pt idx="12110">2500</cx:pt>
          <cx:pt idx="12111">2500</cx:pt>
          <cx:pt idx="12112">2500</cx:pt>
          <cx:pt idx="12113">2900</cx:pt>
          <cx:pt idx="12114">2350</cx:pt>
          <cx:pt idx="12115">2700</cx:pt>
          <cx:pt idx="12116">2350</cx:pt>
          <cx:pt idx="12117">2700</cx:pt>
          <cx:pt idx="12118">2350</cx:pt>
          <cx:pt idx="12119">2500</cx:pt>
          <cx:pt idx="12120">2900</cx:pt>
          <cx:pt idx="12121">2350</cx:pt>
          <cx:pt idx="12122">2500</cx:pt>
          <cx:pt idx="12123">2350</cx:pt>
          <cx:pt idx="12124">2350</cx:pt>
          <cx:pt idx="12125">1250</cx:pt>
          <cx:pt idx="12126">1050</cx:pt>
          <cx:pt idx="12127">1850</cx:pt>
          <cx:pt idx="12128">1600</cx:pt>
          <cx:pt idx="12129">1950</cx:pt>
          <cx:pt idx="12130">1600</cx:pt>
          <cx:pt idx="12131">2050</cx:pt>
          <cx:pt idx="12132">1450</cx:pt>
          <cx:pt idx="12133">2100</cx:pt>
          <cx:pt idx="12134">1400</cx:pt>
          <cx:pt idx="12135">2100</cx:pt>
          <cx:pt idx="12136">1750</cx:pt>
          <cx:pt idx="12137">1950</cx:pt>
          <cx:pt idx="12138">2050</cx:pt>
          <cx:pt idx="12139">1600</cx:pt>
          <cx:pt idx="12140">1850</cx:pt>
          <cx:pt idx="12141">1950</cx:pt>
          <cx:pt idx="12142">1950</cx:pt>
          <cx:pt idx="12143">2050</cx:pt>
          <cx:pt idx="12144">1650</cx:pt>
          <cx:pt idx="12145">1950</cx:pt>
          <cx:pt idx="12146">1950</cx:pt>
          <cx:pt idx="12147">1650</cx:pt>
          <cx:pt idx="12148">1750</cx:pt>
          <cx:pt idx="12149">1750</cx:pt>
          <cx:pt idx="12150">2350</cx:pt>
          <cx:pt idx="12151">2250</cx:pt>
          <cx:pt idx="12152">1650</cx:pt>
          <cx:pt idx="12153">1750</cx:pt>
          <cx:pt idx="12154">1650</cx:pt>
          <cx:pt idx="12155">1850</cx:pt>
          <cx:pt idx="12156">1450</cx:pt>
          <cx:pt idx="12157">1650</cx:pt>
          <cx:pt idx="12158">1750</cx:pt>
          <cx:pt idx="12159">2500</cx:pt>
          <cx:pt idx="12160">1950</cx:pt>
          <cx:pt idx="12161">2350</cx:pt>
          <cx:pt idx="12162">1050</cx:pt>
          <cx:pt idx="12163">850</cx:pt>
          <cx:pt idx="12164">1050</cx:pt>
          <cx:pt idx="12165">850</cx:pt>
          <cx:pt idx="12166">1150</cx:pt>
          <cx:pt idx="12167">950</cx:pt>
          <cx:pt idx="12168">750</cx:pt>
          <cx:pt idx="12169">1450</cx:pt>
          <cx:pt idx="12170">1400</cx:pt>
          <cx:pt idx="12171">1350</cx:pt>
          <cx:pt idx="12172">1300</cx:pt>
          <cx:pt idx="12173">1400</cx:pt>
          <cx:pt idx="12174">1600</cx:pt>
          <cx:pt idx="12175">1250</cx:pt>
          <cx:pt idx="12176">1450</cx:pt>
          <cx:pt idx="12177">1650</cx:pt>
          <cx:pt idx="12178">1500</cx:pt>
          <cx:pt idx="12179">1650</cx:pt>
          <cx:pt idx="12180">1500</cx:pt>
          <cx:pt idx="12181">1650</cx:pt>
          <cx:pt idx="12182">1500</cx:pt>
          <cx:pt idx="12183">2350</cx:pt>
          <cx:pt idx="12184">1950</cx:pt>
          <cx:pt idx="12185">2650</cx:pt>
          <cx:pt idx="12186">2200</cx:pt>
          <cx:pt idx="12187">2350</cx:pt>
          <cx:pt idx="12188">2700</cx:pt>
          <cx:pt idx="12189">2700</cx:pt>
          <cx:pt idx="12190">2250</cx:pt>
          <cx:pt idx="12191">2700</cx:pt>
          <cx:pt idx="12192">2500</cx:pt>
          <cx:pt idx="12193">2050</cx:pt>
          <cx:pt idx="12194">2650</cx:pt>
          <cx:pt idx="12195">2050</cx:pt>
          <cx:pt idx="12196">2650</cx:pt>
          <cx:pt idx="12197">2800</cx:pt>
          <cx:pt idx="12198">2050</cx:pt>
          <cx:pt idx="12199">2350</cx:pt>
          <cx:pt idx="12200">2500</cx:pt>
          <cx:pt idx="12201">2150</cx:pt>
          <cx:pt idx="12202">2050</cx:pt>
          <cx:pt idx="12203">2200</cx:pt>
          <cx:pt idx="12204">2200</cx:pt>
          <cx:pt idx="12205">2350</cx:pt>
          <cx:pt idx="12206">2500</cx:pt>
          <cx:pt idx="12207">2500</cx:pt>
          <cx:pt idx="12208">2250</cx:pt>
          <cx:pt idx="12209">2350</cx:pt>
          <cx:pt idx="12210">2500</cx:pt>
          <cx:pt idx="12211">2700</cx:pt>
          <cx:pt idx="12212">2250</cx:pt>
          <cx:pt idx="12213">2350</cx:pt>
          <cx:pt idx="12214">2200</cx:pt>
          <cx:pt idx="12215">2700</cx:pt>
          <cx:pt idx="12216">2700</cx:pt>
          <cx:pt idx="12217">2900</cx:pt>
          <cx:pt idx="12218">2250</cx:pt>
          <cx:pt idx="12219">2050</cx:pt>
          <cx:pt idx="12220">2500</cx:pt>
          <cx:pt idx="12221">2500</cx:pt>
          <cx:pt idx="12222">2250</cx:pt>
          <cx:pt idx="12223">2200</cx:pt>
          <cx:pt idx="12224">2200</cx:pt>
          <cx:pt idx="12225">2350</cx:pt>
          <cx:pt idx="12226">2500</cx:pt>
          <cx:pt idx="12227">2700</cx:pt>
          <cx:pt idx="12228">2250</cx:pt>
          <cx:pt idx="12229">2350</cx:pt>
          <cx:pt idx="12230">2500</cx:pt>
          <cx:pt idx="12231">2700</cx:pt>
          <cx:pt idx="12232">2250</cx:pt>
          <cx:pt idx="12233">2500</cx:pt>
          <cx:pt idx="12234">2350</cx:pt>
          <cx:pt idx="12235">2700</cx:pt>
          <cx:pt idx="12236">2700</cx:pt>
          <cx:pt idx="12237">2900</cx:pt>
          <cx:pt idx="12238">2250</cx:pt>
          <cx:pt idx="12239">1750</cx:pt>
          <cx:pt idx="12240">1950</cx:pt>
          <cx:pt idx="12241">2350</cx:pt>
          <cx:pt idx="12242">1600</cx:pt>
          <cx:pt idx="12243">1850</cx:pt>
          <cx:pt idx="12244">1950</cx:pt>
          <cx:pt idx="12245">2650</cx:pt>
          <cx:pt idx="12246">2200</cx:pt>
          <cx:pt idx="12247">2200</cx:pt>
          <cx:pt idx="12248">2700</cx:pt>
          <cx:pt idx="12249">2900</cx:pt>
          <cx:pt idx="12250">2050</cx:pt>
          <cx:pt idx="12251">2350</cx:pt>
          <cx:pt idx="12252">2500</cx:pt>
          <cx:pt idx="12253">2250</cx:pt>
          <cx:pt idx="12254">2050</cx:pt>
          <cx:pt idx="12255">2500</cx:pt>
          <cx:pt idx="12256">2700</cx:pt>
          <cx:pt idx="12257">2700</cx:pt>
          <cx:pt idx="12258">1600</cx:pt>
          <cx:pt idx="12259">1450</cx:pt>
          <cx:pt idx="12260">1650</cx:pt>
          <cx:pt idx="12261">1600</cx:pt>
          <cx:pt idx="12262">1200</cx:pt>
          <cx:pt idx="12263">1350</cx:pt>
          <cx:pt idx="12264">900</cx:pt>
          <cx:pt idx="12265">1100</cx:pt>
          <cx:pt idx="12266">950</cx:pt>
          <cx:pt idx="12267">1250</cx:pt>
          <cx:pt idx="12268">1250</cx:pt>
          <cx:pt idx="12269">1350</cx:pt>
          <cx:pt idx="12270">1150</cx:pt>
          <cx:pt idx="12271">1300</cx:pt>
          <cx:pt idx="12272">800</cx:pt>
          <cx:pt idx="12273">850</cx:pt>
          <cx:pt idx="12274">1500</cx:pt>
          <cx:pt idx="12275">1500</cx:pt>
          <cx:pt idx="12276">2000</cx:pt>
          <cx:pt idx="12277">2000</cx:pt>
          <cx:pt idx="12278">1450</cx:pt>
          <cx:pt idx="12279">2000</cx:pt>
          <cx:pt idx="12280">1600</cx:pt>
          <cx:pt idx="12281">1600</cx:pt>
          <cx:pt idx="12282">1650</cx:pt>
          <cx:pt idx="12283">1350</cx:pt>
          <cx:pt idx="12284">1300</cx:pt>
          <cx:pt idx="12285">1250</cx:pt>
          <cx:pt idx="12286">1400</cx:pt>
          <cx:pt idx="12287">1400</cx:pt>
          <cx:pt idx="12288">1300</cx:pt>
          <cx:pt idx="12289">1750</cx:pt>
          <cx:pt idx="12290">1950</cx:pt>
          <cx:pt idx="12291">1750</cx:pt>
          <cx:pt idx="12292">1600</cx:pt>
          <cx:pt idx="12293">1600</cx:pt>
          <cx:pt idx="12294">1450</cx:pt>
          <cx:pt idx="12295">2350</cx:pt>
          <cx:pt idx="12296">2500</cx:pt>
          <cx:pt idx="12297">2800</cx:pt>
          <cx:pt idx="12298">2050</cx:pt>
          <cx:pt idx="12299">2050</cx:pt>
          <cx:pt idx="12300">2050</cx:pt>
          <cx:pt idx="12301">2050</cx:pt>
          <cx:pt idx="12302">1600</cx:pt>
          <cx:pt idx="12303">1450</cx:pt>
          <cx:pt idx="12304">1850</cx:pt>
          <cx:pt idx="12305">1750</cx:pt>
          <cx:pt idx="12306">1950</cx:pt>
          <cx:pt idx="12307">2050</cx:pt>
          <cx:pt idx="12308">2350</cx:pt>
          <cx:pt idx="12309">2200</cx:pt>
          <cx:pt idx="12310">2050</cx:pt>
          <cx:pt idx="12311">2200</cx:pt>
          <cx:pt idx="12312">2200</cx:pt>
          <cx:pt idx="12313">2200</cx:pt>
          <cx:pt idx="12314">1400</cx:pt>
          <cx:pt idx="12315">1250</cx:pt>
          <cx:pt idx="12316">1450</cx:pt>
          <cx:pt idx="12317">2350</cx:pt>
          <cx:pt idx="12318">2350</cx:pt>
          <cx:pt idx="12319">2500</cx:pt>
          <cx:pt idx="12320">2200</cx:pt>
          <cx:pt idx="12321">2050</cx:pt>
          <cx:pt idx="12322">2050</cx:pt>
          <cx:pt idx="12323">2350</cx:pt>
          <cx:pt idx="12324">2500</cx:pt>
          <cx:pt idx="12325">2500</cx:pt>
          <cx:pt idx="12326">2500</cx:pt>
          <cx:pt idx="12327">2500</cx:pt>
          <cx:pt idx="12328">2500</cx:pt>
          <cx:pt idx="12329">2350</cx:pt>
          <cx:pt idx="12330">2350</cx:pt>
          <cx:pt idx="12331">2350</cx:pt>
          <cx:pt idx="12332">2350</cx:pt>
          <cx:pt idx="12333">2350</cx:pt>
          <cx:pt idx="12334">2200</cx:pt>
          <cx:pt idx="12335">2350</cx:pt>
          <cx:pt idx="12336">3200</cx:pt>
          <cx:pt idx="12337">3200</cx:pt>
          <cx:pt idx="12338">2350</cx:pt>
          <cx:pt idx="12339">3500</cx:pt>
          <cx:pt idx="12340">3500</cx:pt>
          <cx:pt idx="12341">2350</cx:pt>
          <cx:pt idx="12342">2800</cx:pt>
          <cx:pt idx="12343">2350</cx:pt>
          <cx:pt idx="12344">2650</cx:pt>
          <cx:pt idx="12345">2200</cx:pt>
          <cx:pt idx="12346">1850</cx:pt>
          <cx:pt idx="12347">2050</cx:pt>
          <cx:pt idx="12348">2350</cx:pt>
          <cx:pt idx="12349">1950</cx:pt>
          <cx:pt idx="12350">2200</cx:pt>
          <cx:pt idx="12351">2200</cx:pt>
          <cx:pt idx="12352">1850</cx:pt>
          <cx:pt idx="12353">1850</cx:pt>
          <cx:pt idx="12354">2050</cx:pt>
          <cx:pt idx="12355">2350</cx:pt>
          <cx:pt idx="12356">1850</cx:pt>
          <cx:pt idx="12357">1950</cx:pt>
          <cx:pt idx="12358">2200</cx:pt>
          <cx:pt idx="12359">2350</cx:pt>
          <cx:pt idx="12360">2350</cx:pt>
          <cx:pt idx="12361">2350</cx:pt>
          <cx:pt idx="12362">2500</cx:pt>
          <cx:pt idx="12363">2200</cx:pt>
          <cx:pt idx="12364">2200</cx:pt>
          <cx:pt idx="12365">2500</cx:pt>
          <cx:pt idx="12366">2050</cx:pt>
          <cx:pt idx="12367">2200</cx:pt>
          <cx:pt idx="12368">1450</cx:pt>
          <cx:pt idx="12369">1300</cx:pt>
          <cx:pt idx="12370">4250</cx:pt>
          <cx:pt idx="12371">4250</cx:pt>
          <cx:pt idx="12372">3500</cx:pt>
          <cx:pt idx="12373">3500</cx:pt>
          <cx:pt idx="12374">1950</cx:pt>
          <cx:pt idx="12375">1950</cx:pt>
          <cx:pt idx="12376">2350</cx:pt>
          <cx:pt idx="12377">2350</cx:pt>
          <cx:pt idx="12378">2350</cx:pt>
          <cx:pt idx="12379">2350</cx:pt>
          <cx:pt idx="12380">2350</cx:pt>
          <cx:pt idx="12381">1950</cx:pt>
          <cx:pt idx="12382">2350</cx:pt>
          <cx:pt idx="12383">1850</cx:pt>
          <cx:pt idx="12384">1850</cx:pt>
          <cx:pt idx="12385">2250</cx:pt>
          <cx:pt idx="12386">1400</cx:pt>
          <cx:pt idx="12387">1400</cx:pt>
          <cx:pt idx="12388">1300</cx:pt>
          <cx:pt idx="12389">1250</cx:pt>
          <cx:pt idx="12390">1500</cx:pt>
          <cx:pt idx="12391">2250</cx:pt>
          <cx:pt idx="12392">1350</cx:pt>
          <cx:pt idx="12393">2100</cx:pt>
          <cx:pt idx="12394">2250</cx:pt>
          <cx:pt idx="12395">1750</cx:pt>
          <cx:pt idx="12396">1750</cx:pt>
          <cx:pt idx="12397">1850</cx:pt>
          <cx:pt idx="12398">1750</cx:pt>
          <cx:pt idx="12399">1600</cx:pt>
          <cx:pt idx="12400">1850</cx:pt>
          <cx:pt idx="12401">2050</cx:pt>
          <cx:pt idx="12402">2050</cx:pt>
          <cx:pt idx="12403">1950</cx:pt>
          <cx:pt idx="12404">2050</cx:pt>
          <cx:pt idx="12405">2350</cx:pt>
          <cx:pt idx="12406">1400</cx:pt>
          <cx:pt idx="12407">1750</cx:pt>
          <cx:pt idx="12408">1300</cx:pt>
          <cx:pt idx="12409">1600</cx:pt>
          <cx:pt idx="12410">1500</cx:pt>
          <cx:pt idx="12411">1450</cx:pt>
          <cx:pt idx="12412">1500</cx:pt>
          <cx:pt idx="12413">2250</cx:pt>
          <cx:pt idx="12414">1350</cx:pt>
          <cx:pt idx="12415">2100</cx:pt>
          <cx:pt idx="12416">2050</cx:pt>
          <cx:pt idx="12417">1950</cx:pt>
          <cx:pt idx="12418">2200</cx:pt>
          <cx:pt idx="12419">1950</cx:pt>
          <cx:pt idx="12420">1450</cx:pt>
          <cx:pt idx="12421">1500</cx:pt>
          <cx:pt idx="12422">1450</cx:pt>
          <cx:pt idx="12423">1300</cx:pt>
          <cx:pt idx="12424">2350</cx:pt>
          <cx:pt idx="12425">2350</cx:pt>
          <cx:pt idx="12426">2100</cx:pt>
          <cx:pt idx="12427">2000</cx:pt>
          <cx:pt idx="12428">2100</cx:pt>
          <cx:pt idx="12429">2100</cx:pt>
          <cx:pt idx="12430">2250</cx:pt>
          <cx:pt idx="12431">1500</cx:pt>
          <cx:pt idx="12432">2250</cx:pt>
          <cx:pt idx="12433">2250</cx:pt>
          <cx:pt idx="12434">2500</cx:pt>
          <cx:pt idx="12435">2050</cx:pt>
          <cx:pt idx="12436">2800</cx:pt>
          <cx:pt idx="12437">2500</cx:pt>
          <cx:pt idx="12438">2650</cx:pt>
          <cx:pt idx="12439">2350</cx:pt>
          <cx:pt idx="12440">2500</cx:pt>
          <cx:pt idx="12441">2350</cx:pt>
          <cx:pt idx="12442">3000</cx:pt>
          <cx:pt idx="12443">2650</cx:pt>
          <cx:pt idx="12444">3250</cx:pt>
          <cx:pt idx="12445">3250</cx:pt>
          <cx:pt idx="12446">2650</cx:pt>
          <cx:pt idx="12447">3500</cx:pt>
          <cx:pt idx="12448">3250</cx:pt>
          <cx:pt idx="12449">1650</cx:pt>
          <cx:pt idx="12450">1500</cx:pt>
          <cx:pt idx="12451">1450</cx:pt>
          <cx:pt idx="12452">1850</cx:pt>
          <cx:pt idx="12453">1950</cx:pt>
          <cx:pt idx="12454">1850</cx:pt>
          <cx:pt idx="12455">1650</cx:pt>
          <cx:pt idx="12456">1750</cx:pt>
          <cx:pt idx="12457">1650</cx:pt>
          <cx:pt idx="12458">1750</cx:pt>
          <cx:pt idx="12459">1650</cx:pt>
          <cx:pt idx="12460">1850</cx:pt>
          <cx:pt idx="12461">1450</cx:pt>
          <cx:pt idx="12462">1650</cx:pt>
          <cx:pt idx="12463">1500</cx:pt>
          <cx:pt idx="12464">1400</cx:pt>
          <cx:pt idx="12465">1400</cx:pt>
          <cx:pt idx="12466">1250</cx:pt>
          <cx:pt idx="12467">1400</cx:pt>
          <cx:pt idx="12468">1250</cx:pt>
          <cx:pt idx="12469">1950</cx:pt>
          <cx:pt idx="12470">1950</cx:pt>
          <cx:pt idx="12471">2250</cx:pt>
          <cx:pt idx="12472">2350</cx:pt>
          <cx:pt idx="12473">2250</cx:pt>
          <cx:pt idx="12474">2350</cx:pt>
          <cx:pt idx="12475">2350</cx:pt>
          <cx:pt idx="12476">2250</cx:pt>
          <cx:pt idx="12477">2350</cx:pt>
          <cx:pt idx="12478">2100</cx:pt>
          <cx:pt idx="12479">1500</cx:pt>
          <cx:pt idx="12480">2250</cx:pt>
          <cx:pt idx="12481">1650</cx:pt>
          <cx:pt idx="12482">1450</cx:pt>
          <cx:pt idx="12483">2000</cx:pt>
          <cx:pt idx="12484">1600</cx:pt>
          <cx:pt idx="12485">1850</cx:pt>
          <cx:pt idx="12486">1850</cx:pt>
          <cx:pt idx="12487">1750</cx:pt>
          <cx:pt idx="12488">1650</cx:pt>
          <cx:pt idx="12489">1750</cx:pt>
          <cx:pt idx="12490">1850</cx:pt>
          <cx:pt idx="12491">1650</cx:pt>
          <cx:pt idx="12492">1850</cx:pt>
          <cx:pt idx="12493">1500</cx:pt>
          <cx:pt idx="12494">1750</cx:pt>
          <cx:pt idx="12495">1500</cx:pt>
          <cx:pt idx="12496">1650</cx:pt>
          <cx:pt idx="12497">1650</cx:pt>
          <cx:pt idx="12498">2100</cx:pt>
          <cx:pt idx="12499">1600</cx:pt>
          <cx:pt idx="12500">1300</cx:pt>
          <cx:pt idx="12501">1350</cx:pt>
          <cx:pt idx="12502">1150</cx:pt>
          <cx:pt idx="12503">1350</cx:pt>
          <cx:pt idx="12504">2350</cx:pt>
          <cx:pt idx="12505">2350</cx:pt>
          <cx:pt idx="12506">1350</cx:pt>
          <cx:pt idx="12507">1300</cx:pt>
          <cx:pt idx="12508">1850</cx:pt>
          <cx:pt idx="12509">1850</cx:pt>
          <cx:pt idx="12510">2050</cx:pt>
          <cx:pt idx="12511">1950</cx:pt>
          <cx:pt idx="12512">2050</cx:pt>
          <cx:pt idx="12513">2100</cx:pt>
          <cx:pt idx="12514">1900</cx:pt>
          <cx:pt idx="12515">2350</cx:pt>
          <cx:pt idx="12516">2350</cx:pt>
          <cx:pt idx="12517">2350</cx:pt>
          <cx:pt idx="12518">2350</cx:pt>
          <cx:pt idx="12519">2350</cx:pt>
          <cx:pt idx="12520">2350</cx:pt>
          <cx:pt idx="12521">1650</cx:pt>
          <cx:pt idx="12522">1500</cx:pt>
          <cx:pt idx="12523">2250</cx:pt>
          <cx:pt idx="12524">2250</cx:pt>
          <cx:pt idx="12525">2100</cx:pt>
          <cx:pt idx="12526">1300</cx:pt>
          <cx:pt idx="12527">1600</cx:pt>
          <cx:pt idx="12528">1250</cx:pt>
          <cx:pt idx="12529">1500</cx:pt>
          <cx:pt idx="12530">2200</cx:pt>
          <cx:pt idx="12531">2350</cx:pt>
          <cx:pt idx="12532">2350</cx:pt>
          <cx:pt idx="12533">2350</cx:pt>
          <cx:pt idx="12534">1950</cx:pt>
          <cx:pt idx="12535">1300</cx:pt>
          <cx:pt idx="12536">1500</cx:pt>
          <cx:pt idx="12537">1200</cx:pt>
          <cx:pt idx="12538">1450</cx:pt>
          <cx:pt idx="12539">1750</cx:pt>
          <cx:pt idx="12540">1950</cx:pt>
          <cx:pt idx="12541">1600</cx:pt>
          <cx:pt idx="12542">1950</cx:pt>
          <cx:pt idx="12543">2350</cx:pt>
          <cx:pt idx="12544">1950</cx:pt>
          <cx:pt idx="12545">2350</cx:pt>
          <cx:pt idx="12546">1600</cx:pt>
          <cx:pt idx="12547">1500</cx:pt>
          <cx:pt idx="12548">1650</cx:pt>
          <cx:pt idx="12549">2100</cx:pt>
          <cx:pt idx="12550">1450</cx:pt>
          <cx:pt idx="12551">2000</cx:pt>
          <cx:pt idx="12552">2650</cx:pt>
          <cx:pt idx="12553">1500</cx:pt>
          <cx:pt idx="12554">1850</cx:pt>
          <cx:pt idx="12555">1650</cx:pt>
          <cx:pt idx="12556">1650</cx:pt>
          <cx:pt idx="12557">1850</cx:pt>
          <cx:pt idx="12558">1650</cx:pt>
          <cx:pt idx="12559">1750</cx:pt>
          <cx:pt idx="12560">1750</cx:pt>
          <cx:pt idx="12561">1950</cx:pt>
          <cx:pt idx="12562">1950</cx:pt>
          <cx:pt idx="12563">1750</cx:pt>
          <cx:pt idx="12564">1750</cx:pt>
          <cx:pt idx="12565">2350</cx:pt>
          <cx:pt idx="12566">1950</cx:pt>
          <cx:pt idx="12567">1950</cx:pt>
          <cx:pt idx="12568">1750</cx:pt>
          <cx:pt idx="12569">2350</cx:pt>
          <cx:pt idx="12570">3000</cx:pt>
          <cx:pt idx="12571">1650</cx:pt>
          <cx:pt idx="12572">1500</cx:pt>
          <cx:pt idx="12573">1750</cx:pt>
          <cx:pt idx="12574">1650</cx:pt>
          <cx:pt idx="12575">1400</cx:pt>
          <cx:pt idx="12576">1300</cx:pt>
          <cx:pt idx="12577">1350</cx:pt>
          <cx:pt idx="12578">1150</cx:pt>
          <cx:pt idx="12579">1350</cx:pt>
          <cx:pt idx="12580">1750</cx:pt>
          <cx:pt idx="12581">1850</cx:pt>
          <cx:pt idx="12582">1650</cx:pt>
          <cx:pt idx="12583">1850</cx:pt>
          <cx:pt idx="12584">1500</cx:pt>
          <cx:pt idx="12585">1750</cx:pt>
          <cx:pt idx="12586">1500</cx:pt>
          <cx:pt idx="12587">1650</cx:pt>
          <cx:pt idx="12588">2350</cx:pt>
          <cx:pt idx="12589">2100</cx:pt>
          <cx:pt idx="12590">1500</cx:pt>
          <cx:pt idx="12591">2250</cx:pt>
          <cx:pt idx="12592">1650</cx:pt>
          <cx:pt idx="12593">1450</cx:pt>
          <cx:pt idx="12594">1600</cx:pt>
          <cx:pt idx="12595">2000</cx:pt>
          <cx:pt idx="12596">1500</cx:pt>
          <cx:pt idx="12597">1500</cx:pt>
          <cx:pt idx="12598">1650</cx:pt>
          <cx:pt idx="12599">1350</cx:pt>
          <cx:pt idx="12600">1400</cx:pt>
          <cx:pt idx="12601">1750</cx:pt>
          <cx:pt idx="12602">1750</cx:pt>
          <cx:pt idx="12603">1850</cx:pt>
          <cx:pt idx="12604">1950</cx:pt>
          <cx:pt idx="12605">1650</cx:pt>
          <cx:pt idx="12606">2050</cx:pt>
          <cx:pt idx="12607">2350</cx:pt>
          <cx:pt idx="12608">1750</cx:pt>
          <cx:pt idx="12609">1750</cx:pt>
          <cx:pt idx="12610">2350</cx:pt>
          <cx:pt idx="12611">1750</cx:pt>
          <cx:pt idx="12612">2350</cx:pt>
          <cx:pt idx="12613">1050</cx:pt>
          <cx:pt idx="12614">850</cx:pt>
          <cx:pt idx="12615">1600</cx:pt>
          <cx:pt idx="12616">1500</cx:pt>
          <cx:pt idx="12617">1650</cx:pt>
          <cx:pt idx="12618">1450</cx:pt>
          <cx:pt idx="12619">2000</cx:pt>
          <cx:pt idx="12620">1750</cx:pt>
          <cx:pt idx="12621">1750</cx:pt>
          <cx:pt idx="12622">1950</cx:pt>
          <cx:pt idx="12623">1950</cx:pt>
          <cx:pt idx="12624">1400</cx:pt>
          <cx:pt idx="12625">1250</cx:pt>
          <cx:pt idx="12626">1150</cx:pt>
          <cx:pt idx="12627">1450</cx:pt>
          <cx:pt idx="12628">1650</cx:pt>
          <cx:pt idx="12629">1350</cx:pt>
          <cx:pt idx="12630">1750</cx:pt>
          <cx:pt idx="12631">1950</cx:pt>
          <cx:pt idx="12632">1950</cx:pt>
          <cx:pt idx="12633">2350</cx:pt>
          <cx:pt idx="12634">2350</cx:pt>
          <cx:pt idx="12635">2350</cx:pt>
          <cx:pt idx="12636">2350</cx:pt>
          <cx:pt idx="12637">2650</cx:pt>
          <cx:pt idx="12638">2650</cx:pt>
          <cx:pt idx="12639">2500</cx:pt>
          <cx:pt idx="12640">2500</cx:pt>
          <cx:pt idx="12641">2350</cx:pt>
          <cx:pt idx="12642">2350</cx:pt>
          <cx:pt idx="12643">2800</cx:pt>
          <cx:pt idx="12644">3250</cx:pt>
          <cx:pt idx="12645">3850</cx:pt>
          <cx:pt idx="12646">3850</cx:pt>
          <cx:pt idx="12647">3850</cx:pt>
          <cx:pt idx="12648">3850</cx:pt>
          <cx:pt idx="12649">3850</cx:pt>
          <cx:pt idx="12650">3850</cx:pt>
          <cx:pt idx="12651">3850</cx:pt>
          <cx:pt idx="12652">1950</cx:pt>
          <cx:pt idx="12653">1950</cx:pt>
          <cx:pt idx="12654">1650</cx:pt>
          <cx:pt idx="12655">2000</cx:pt>
          <cx:pt idx="12656">1750</cx:pt>
          <cx:pt idx="12657">1950</cx:pt>
          <cx:pt idx="12658">1950</cx:pt>
          <cx:pt idx="12659">1850</cx:pt>
          <cx:pt idx="12660">1750</cx:pt>
          <cx:pt idx="12661">2000</cx:pt>
          <cx:pt idx="12662">2050</cx:pt>
          <cx:pt idx="12663">1950</cx:pt>
          <cx:pt idx="12664">1750</cx:pt>
          <cx:pt idx="12665">1750</cx:pt>
          <cx:pt idx="12666">2500</cx:pt>
          <cx:pt idx="12667">1350</cx:pt>
          <cx:pt idx="12668">1450</cx:pt>
          <cx:pt idx="12669">1400</cx:pt>
          <cx:pt idx="12670">1250</cx:pt>
          <cx:pt idx="12671">1350</cx:pt>
          <cx:pt idx="12672">1450</cx:pt>
          <cx:pt idx="12673">1250</cx:pt>
          <cx:pt idx="12674">1400</cx:pt>
          <cx:pt idx="12675">1350</cx:pt>
          <cx:pt idx="12676">1450</cx:pt>
          <cx:pt idx="12677">1250</cx:pt>
          <cx:pt idx="12678">1400</cx:pt>
          <cx:pt idx="12679">1500</cx:pt>
          <cx:pt idx="12680">1450</cx:pt>
          <cx:pt idx="12681">1600</cx:pt>
          <cx:pt idx="12682">1500</cx:pt>
          <cx:pt idx="12683">1500</cx:pt>
          <cx:pt idx="12684">1450</cx:pt>
          <cx:pt idx="12685">1600</cx:pt>
          <cx:pt idx="12686">1500</cx:pt>
          <cx:pt idx="12687">1150</cx:pt>
          <cx:pt idx="12688">1150</cx:pt>
          <cx:pt idx="12689">1300</cx:pt>
          <cx:pt idx="12690">1350</cx:pt>
          <cx:pt idx="12691">1600</cx:pt>
          <cx:pt idx="12692">1500</cx:pt>
          <cx:pt idx="12693">1650</cx:pt>
          <cx:pt idx="12694">1650</cx:pt>
          <cx:pt idx="12695">2350</cx:pt>
          <cx:pt idx="12696">2250</cx:pt>
          <cx:pt idx="12697">1600</cx:pt>
          <cx:pt idx="12698">1500</cx:pt>
          <cx:pt idx="12699">1650</cx:pt>
          <cx:pt idx="12700">1650</cx:pt>
          <cx:pt idx="12701">2350</cx:pt>
          <cx:pt idx="12702">1600</cx:pt>
          <cx:pt idx="12703">1400</cx:pt>
          <cx:pt idx="12704">1750</cx:pt>
          <cx:pt idx="12705">1500</cx:pt>
          <cx:pt idx="12706">1600</cx:pt>
          <cx:pt idx="12707">1450</cx:pt>
          <cx:pt idx="12708">1750</cx:pt>
          <cx:pt idx="12709">1500</cx:pt>
          <cx:pt idx="12710">2250</cx:pt>
          <cx:pt idx="12711">2350</cx:pt>
          <cx:pt idx="12712">1400</cx:pt>
          <cx:pt idx="12713">1400</cx:pt>
          <cx:pt idx="12714">1650</cx:pt>
          <cx:pt idx="12715">1500</cx:pt>
          <cx:pt idx="12716">1600</cx:pt>
          <cx:pt idx="12717">1650</cx:pt>
          <cx:pt idx="12718">1650</cx:pt>
          <cx:pt idx="12719">1650</cx:pt>
          <cx:pt idx="12720">1650</cx:pt>
          <cx:pt idx="12721">1650</cx:pt>
          <cx:pt idx="12722">1500</cx:pt>
          <cx:pt idx="12723">1600</cx:pt>
          <cx:pt idx="12724">1650</cx:pt>
          <cx:pt idx="12725">1500</cx:pt>
          <cx:pt idx="12726">1050</cx:pt>
          <cx:pt idx="12727">1300</cx:pt>
          <cx:pt idx="12728">850</cx:pt>
          <cx:pt idx="12729">1000</cx:pt>
          <cx:pt idx="12730">1300</cx:pt>
          <cx:pt idx="12731">2050</cx:pt>
          <cx:pt idx="12732">2050</cx:pt>
          <cx:pt idx="12733">2700</cx:pt>
          <cx:pt idx="12734">1950</cx:pt>
          <cx:pt idx="12735">2500</cx:pt>
          <cx:pt idx="12736">3500</cx:pt>
          <cx:pt idx="12737">3500</cx:pt>
          <cx:pt idx="12738">3200</cx:pt>
          <cx:pt idx="12739">3200</cx:pt>
          <cx:pt idx="12740">1650</cx:pt>
          <cx:pt idx="12741">1850</cx:pt>
          <cx:pt idx="12742">1600</cx:pt>
          <cx:pt idx="12743">1950</cx:pt>
          <cx:pt idx="12744">1650</cx:pt>
          <cx:pt idx="12745">1850</cx:pt>
          <cx:pt idx="12746">2250</cx:pt>
          <cx:pt idx="12747">1450</cx:pt>
          <cx:pt idx="12748">1750</cx:pt>
          <cx:pt idx="12749">1400</cx:pt>
          <cx:pt idx="12750">1600</cx:pt>
          <cx:pt idx="12751">1650</cx:pt>
          <cx:pt idx="12752">1600</cx:pt>
          <cx:pt idx="12753">1450</cx:pt>
          <cx:pt idx="12754">1400</cx:pt>
          <cx:pt idx="12755">1350</cx:pt>
          <cx:pt idx="12756">1350</cx:pt>
          <cx:pt idx="12757">1400</cx:pt>
          <cx:pt idx="12758">1350</cx:pt>
          <cx:pt idx="12759">2900</cx:pt>
          <cx:pt idx="12760">1650</cx:pt>
          <cx:pt idx="12761">2100</cx:pt>
          <cx:pt idx="12762">1600</cx:pt>
          <cx:pt idx="12763">1400</cx:pt>
          <cx:pt idx="12764">1300</cx:pt>
          <cx:pt idx="12765">2050</cx:pt>
          <cx:pt idx="12766">1950</cx:pt>
          <cx:pt idx="12767">2050</cx:pt>
          <cx:pt idx="12768">2350</cx:pt>
          <cx:pt idx="12769">2250</cx:pt>
          <cx:pt idx="12770">2350</cx:pt>
          <cx:pt idx="12771">2350</cx:pt>
          <cx:pt idx="12772">1650</cx:pt>
          <cx:pt idx="12773">1950</cx:pt>
          <cx:pt idx="12774">2200</cx:pt>
          <cx:pt idx="12775">1600</cx:pt>
          <cx:pt idx="12776">2050</cx:pt>
          <cx:pt idx="12777">1450</cx:pt>
          <cx:pt idx="12778">1200</cx:pt>
          <cx:pt idx="12779">1300</cx:pt>
          <cx:pt idx="12780">2200</cx:pt>
          <cx:pt idx="12781">1950</cx:pt>
          <cx:pt idx="12782">2050</cx:pt>
          <cx:pt idx="12783">2050</cx:pt>
          <cx:pt idx="12784">2700</cx:pt>
          <cx:pt idx="12785">2500</cx:pt>
          <cx:pt idx="12786">2700</cx:pt>
          <cx:pt idx="12787">1950</cx:pt>
          <cx:pt idx="12788">2350</cx:pt>
          <cx:pt idx="12789">2350</cx:pt>
          <cx:pt idx="12790">5300</cx:pt>
          <cx:pt idx="12791">1600</cx:pt>
          <cx:pt idx="12792">1450</cx:pt>
          <cx:pt idx="12793">1850</cx:pt>
          <cx:pt idx="12794">2050</cx:pt>
          <cx:pt idx="12795">1850</cx:pt>
          <cx:pt idx="12796">2200</cx:pt>
          <cx:pt idx="12797">2350</cx:pt>
          <cx:pt idx="12798">2050</cx:pt>
          <cx:pt idx="12799">1400</cx:pt>
          <cx:pt idx="12800">1650</cx:pt>
          <cx:pt idx="12801">1600</cx:pt>
          <cx:pt idx="12802">1450</cx:pt>
          <cx:pt idx="12803">1650</cx:pt>
          <cx:pt idx="12804">1600</cx:pt>
          <cx:pt idx="12805">1500</cx:pt>
          <cx:pt idx="12806">1650</cx:pt>
          <cx:pt idx="12807">1950</cx:pt>
          <cx:pt idx="12808">1650</cx:pt>
          <cx:pt idx="12809">1950</cx:pt>
          <cx:pt idx="12810">1600</cx:pt>
          <cx:pt idx="12811">1750</cx:pt>
          <cx:pt idx="12812">1650</cx:pt>
          <cx:pt idx="12813">1950</cx:pt>
          <cx:pt idx="12814">1950</cx:pt>
          <cx:pt idx="12815">1600</cx:pt>
          <cx:pt idx="12816">1750</cx:pt>
          <cx:pt idx="12817">1750</cx:pt>
          <cx:pt idx="12818">1650</cx:pt>
          <cx:pt idx="12819">1650</cx:pt>
          <cx:pt idx="12820">1650</cx:pt>
          <cx:pt idx="12821">1850</cx:pt>
          <cx:pt idx="12822">1750</cx:pt>
          <cx:pt idx="12823">1950</cx:pt>
          <cx:pt idx="12824">1750</cx:pt>
          <cx:pt idx="12825">1650</cx:pt>
          <cx:pt idx="12826">1850</cx:pt>
          <cx:pt idx="12827">1750</cx:pt>
          <cx:pt idx="12828">1950</cx:pt>
          <cx:pt idx="12829">1450</cx:pt>
          <cx:pt idx="12830">1750</cx:pt>
          <cx:pt idx="12831">1400</cx:pt>
          <cx:pt idx="12832">2350</cx:pt>
          <cx:pt idx="12833">2250</cx:pt>
          <cx:pt idx="12834">2250</cx:pt>
          <cx:pt idx="12835">2250</cx:pt>
          <cx:pt idx="12836">2350</cx:pt>
          <cx:pt idx="12837">2250</cx:pt>
          <cx:pt idx="12838">2100</cx:pt>
          <cx:pt idx="12839">2100</cx:pt>
          <cx:pt idx="12840">2650</cx:pt>
          <cx:pt idx="12841">2350</cx:pt>
          <cx:pt idx="12842">1900</cx:pt>
          <cx:pt idx="12843">2250</cx:pt>
          <cx:pt idx="12844">2100</cx:pt>
          <cx:pt idx="12845">2350</cx:pt>
          <cx:pt idx="12846">2250</cx:pt>
          <cx:pt idx="12847">1950</cx:pt>
          <cx:pt idx="12848">1950</cx:pt>
          <cx:pt idx="12849">1950</cx:pt>
          <cx:pt idx="12850">1950</cx:pt>
          <cx:pt idx="12851">2250</cx:pt>
          <cx:pt idx="12852">2250</cx:pt>
          <cx:pt idx="12853">1950</cx:pt>
          <cx:pt idx="12854">2800</cx:pt>
          <cx:pt idx="12855">2000</cx:pt>
          <cx:pt idx="12856">1900</cx:pt>
          <cx:pt idx="12857">1900</cx:pt>
          <cx:pt idx="12858">2000</cx:pt>
          <cx:pt idx="12859">1900</cx:pt>
          <cx:pt idx="12860">1850</cx:pt>
          <cx:pt idx="12861">2100</cx:pt>
          <cx:pt idx="12862">2100</cx:pt>
          <cx:pt idx="12863">2100</cx:pt>
          <cx:pt idx="12864">2100</cx:pt>
          <cx:pt idx="12865">2250</cx:pt>
          <cx:pt idx="12866">2100</cx:pt>
          <cx:pt idx="12867">2250</cx:pt>
          <cx:pt idx="12868">2350</cx:pt>
          <cx:pt idx="12869">2500</cx:pt>
          <cx:pt idx="12870">2500</cx:pt>
          <cx:pt idx="12871">2500</cx:pt>
          <cx:pt idx="12872">2350</cx:pt>
          <cx:pt idx="12873">2500</cx:pt>
          <cx:pt idx="12874">2500</cx:pt>
          <cx:pt idx="12875">2500</cx:pt>
          <cx:pt idx="12876">2500</cx:pt>
          <cx:pt idx="12877">2700</cx:pt>
          <cx:pt idx="12878">2650</cx:pt>
          <cx:pt idx="12879">2700</cx:pt>
          <cx:pt idx="12880">3250</cx:pt>
          <cx:pt idx="12881">1450</cx:pt>
          <cx:pt idx="12882">1750</cx:pt>
          <cx:pt idx="12883">1600</cx:pt>
          <cx:pt idx="12884">1750</cx:pt>
          <cx:pt idx="12885">2350</cx:pt>
          <cx:pt idx="12886">1750</cx:pt>
          <cx:pt idx="12887">1950</cx:pt>
          <cx:pt idx="12888">1750</cx:pt>
          <cx:pt idx="12889">1750</cx:pt>
          <cx:pt idx="12890">1750</cx:pt>
          <cx:pt idx="12891">2350</cx:pt>
          <cx:pt idx="12892">2350</cx:pt>
          <cx:pt idx="12893">1500</cx:pt>
          <cx:pt idx="12894">1600</cx:pt>
          <cx:pt idx="12895">1650</cx:pt>
          <cx:pt idx="12896">2350</cx:pt>
          <cx:pt idx="12897">2500</cx:pt>
          <cx:pt idx="12898">2350</cx:pt>
          <cx:pt idx="12899">2350</cx:pt>
          <cx:pt idx="12900">2350</cx:pt>
          <cx:pt idx="12901">2050</cx:pt>
          <cx:pt idx="12902">2500</cx:pt>
          <cx:pt idx="12903">2650</cx:pt>
          <cx:pt idx="12904">2200</cx:pt>
          <cx:pt idx="12905">2650</cx:pt>
          <cx:pt idx="12906">2800</cx:pt>
          <cx:pt idx="12907">1450</cx:pt>
          <cx:pt idx="12908">1750</cx:pt>
          <cx:pt idx="12909">1650</cx:pt>
          <cx:pt idx="12910">1400</cx:pt>
          <cx:pt idx="12911">2000</cx:pt>
          <cx:pt idx="12912">1750</cx:pt>
          <cx:pt idx="12913">2900</cx:pt>
          <cx:pt idx="12914">2550</cx:pt>
          <cx:pt idx="12915">2700</cx:pt>
          <cx:pt idx="12916">2050</cx:pt>
          <cx:pt idx="12917">2350</cx:pt>
          <cx:pt idx="12918">2500</cx:pt>
          <cx:pt idx="12919">2250</cx:pt>
          <cx:pt idx="12920">2250</cx:pt>
          <cx:pt idx="12921">1950</cx:pt>
          <cx:pt idx="12922">2200</cx:pt>
          <cx:pt idx="12923">2050</cx:pt>
          <cx:pt idx="12924">2350</cx:pt>
          <cx:pt idx="12925">2500</cx:pt>
          <cx:pt idx="12926">2500</cx:pt>
          <cx:pt idx="12927">2050</cx:pt>
          <cx:pt idx="12928">1750</cx:pt>
          <cx:pt idx="12929">2350</cx:pt>
          <cx:pt idx="12930">1750</cx:pt>
          <cx:pt idx="12931">2350</cx:pt>
          <cx:pt idx="12932">1850</cx:pt>
          <cx:pt idx="12933">2350</cx:pt>
          <cx:pt idx="12934">1950</cx:pt>
          <cx:pt idx="12935">2350</cx:pt>
          <cx:pt idx="12936">1500</cx:pt>
          <cx:pt idx="12937">1750</cx:pt>
          <cx:pt idx="12938">1350</cx:pt>
          <cx:pt idx="12939">1750</cx:pt>
          <cx:pt idx="12940">1450</cx:pt>
          <cx:pt idx="12941">1750</cx:pt>
          <cx:pt idx="12942">2350</cx:pt>
          <cx:pt idx="12943">1450</cx:pt>
          <cx:pt idx="12944">1750</cx:pt>
          <cx:pt idx="12945">1650</cx:pt>
          <cx:pt idx="12946">2350</cx:pt>
          <cx:pt idx="12947">2350</cx:pt>
          <cx:pt idx="12948">2350</cx:pt>
          <cx:pt idx="12949">2050</cx:pt>
          <cx:pt idx="12950">2350</cx:pt>
          <cx:pt idx="12951">2500</cx:pt>
          <cx:pt idx="12952">2400</cx:pt>
          <cx:pt idx="12953">2200</cx:pt>
          <cx:pt idx="12954">2700</cx:pt>
          <cx:pt idx="12955">2200</cx:pt>
          <cx:pt idx="12956">2500</cx:pt>
          <cx:pt idx="12957">2700</cx:pt>
          <cx:pt idx="12958">2400</cx:pt>
          <cx:pt idx="12959">2550</cx:pt>
          <cx:pt idx="12960">2350</cx:pt>
          <cx:pt idx="12961">2200</cx:pt>
          <cx:pt idx="12962">2700</cx:pt>
          <cx:pt idx="12963">2700</cx:pt>
          <cx:pt idx="12964">2900</cx:pt>
          <cx:pt idx="12965">2250</cx:pt>
          <cx:pt idx="12966">1750</cx:pt>
          <cx:pt idx="12967">1950</cx:pt>
          <cx:pt idx="12968">1950</cx:pt>
          <cx:pt idx="12969">1950</cx:pt>
          <cx:pt idx="12970">2200</cx:pt>
          <cx:pt idx="12971">2500</cx:pt>
          <cx:pt idx="12972">2700</cx:pt>
          <cx:pt idx="12973">2250</cx:pt>
          <cx:pt idx="12974">2400</cx:pt>
          <cx:pt idx="12975">2050</cx:pt>
          <cx:pt idx="12976">2050</cx:pt>
          <cx:pt idx="12977">2500</cx:pt>
          <cx:pt idx="12978">2700</cx:pt>
          <cx:pt idx="12979">2700</cx:pt>
          <cx:pt idx="12980">2050</cx:pt>
          <cx:pt idx="12981">2350</cx:pt>
          <cx:pt idx="12982">2500</cx:pt>
          <cx:pt idx="12983">2700</cx:pt>
          <cx:pt idx="12984">2400</cx:pt>
          <cx:pt idx="12985">2550</cx:pt>
          <cx:pt idx="12986">2500</cx:pt>
          <cx:pt idx="12987">2350</cx:pt>
          <cx:pt idx="12988">2700</cx:pt>
          <cx:pt idx="12989">2700</cx:pt>
          <cx:pt idx="12990">2900</cx:pt>
          <cx:pt idx="12991">2250</cx:pt>
          <cx:pt idx="12992">2050</cx:pt>
          <cx:pt idx="12993">2350</cx:pt>
          <cx:pt idx="12994">2050</cx:pt>
          <cx:pt idx="12995">2500</cx:pt>
          <cx:pt idx="12996">2200</cx:pt>
          <cx:pt idx="12997">1850</cx:pt>
          <cx:pt idx="12998">2350</cx:pt>
          <cx:pt idx="12999">1950</cx:pt>
          <cx:pt idx="13000">1600</cx:pt>
          <cx:pt idx="13001">1950</cx:pt>
          <cx:pt idx="13002">2250</cx:pt>
          <cx:pt idx="13003">2050</cx:pt>
          <cx:pt idx="13004">2500</cx:pt>
          <cx:pt idx="13005">2500</cx:pt>
          <cx:pt idx="13006">2200</cx:pt>
          <cx:pt idx="13007">2350</cx:pt>
          <cx:pt idx="13008">2500</cx:pt>
          <cx:pt idx="13009">2700</cx:pt>
          <cx:pt idx="13010">2400</cx:pt>
          <cx:pt idx="13011">2700</cx:pt>
          <cx:pt idx="13012">1050</cx:pt>
          <cx:pt idx="13013">850</cx:pt>
          <cx:pt idx="13014">2700</cx:pt>
          <cx:pt idx="13015">2700</cx:pt>
          <cx:pt idx="13016">1650</cx:pt>
          <cx:pt idx="13017">1850</cx:pt>
          <cx:pt idx="13018">1850</cx:pt>
          <cx:pt idx="13019">1600</cx:pt>
          <cx:pt idx="13020">1650</cx:pt>
          <cx:pt idx="13021">1650</cx:pt>
          <cx:pt idx="13022">1650</cx:pt>
          <cx:pt idx="13023">1850</cx:pt>
          <cx:pt idx="13024">2050</cx:pt>
          <cx:pt idx="13025">2200</cx:pt>
          <cx:pt idx="13026">2350</cx:pt>
          <cx:pt idx="13027">2900</cx:pt>
          <cx:pt idx="13028">2700</cx:pt>
          <cx:pt idx="13029">2700</cx:pt>
          <cx:pt idx="13030">2350</cx:pt>
          <cx:pt idx="13031">2900</cx:pt>
          <cx:pt idx="13032">2700</cx:pt>
          <cx:pt idx="13033">2900</cx:pt>
          <cx:pt idx="13034">2700</cx:pt>
          <cx:pt idx="13035">2900</cx:pt>
          <cx:pt idx="13036">2900</cx:pt>
          <cx:pt idx="13037">2900</cx:pt>
          <cx:pt idx="13038">1850</cx:pt>
          <cx:pt idx="13039">1850</cx:pt>
          <cx:pt idx="13040">1950</cx:pt>
          <cx:pt idx="13041">1750</cx:pt>
          <cx:pt idx="13042">1850</cx:pt>
          <cx:pt idx="13043">1850</cx:pt>
          <cx:pt idx="13044">1950</cx:pt>
          <cx:pt idx="13045">2050</cx:pt>
          <cx:pt idx="13046">1950</cx:pt>
          <cx:pt idx="13047">1800</cx:pt>
          <cx:pt idx="13048">1750</cx:pt>
          <cx:pt idx="13049">2050</cx:pt>
          <cx:pt idx="13050">2200</cx:pt>
          <cx:pt idx="13051">1350</cx:pt>
          <cx:pt idx="13052">1350</cx:pt>
          <cx:pt idx="13053">1150</cx:pt>
          <cx:pt idx="13054">1350</cx:pt>
          <cx:pt idx="13055">2350</cx:pt>
          <cx:pt idx="13056">2700</cx:pt>
          <cx:pt idx="13057">2700</cx:pt>
          <cx:pt idx="13058">2900</cx:pt>
          <cx:pt idx="13059">2200</cx:pt>
          <cx:pt idx="13060">2500</cx:pt>
          <cx:pt idx="13061">1600</cx:pt>
          <cx:pt idx="13062">2050</cx:pt>
          <cx:pt idx="13063">2350</cx:pt>
          <cx:pt idx="13064">2350</cx:pt>
          <cx:pt idx="13065">2700</cx:pt>
          <cx:pt idx="13066">2200</cx:pt>
          <cx:pt idx="13067">2500</cx:pt>
          <cx:pt idx="13068">1650</cx:pt>
          <cx:pt idx="13069">1850</cx:pt>
          <cx:pt idx="13070">1850</cx:pt>
          <cx:pt idx="13071">2350</cx:pt>
          <cx:pt idx="13072">2700</cx:pt>
          <cx:pt idx="13073">2900</cx:pt>
          <cx:pt idx="13074">2050</cx:pt>
          <cx:pt idx="13075">2500</cx:pt>
          <cx:pt idx="13076">2900</cx:pt>
          <cx:pt idx="13077">2900</cx:pt>
          <cx:pt idx="13078">2700</cx:pt>
          <cx:pt idx="13079">2700</cx:pt>
          <cx:pt idx="13080">2900</cx:pt>
          <cx:pt idx="13081">2700</cx:pt>
          <cx:pt idx="13082">2700</cx:pt>
          <cx:pt idx="13083">2900</cx:pt>
          <cx:pt idx="13084">2900</cx:pt>
          <cx:pt idx="13085">2900</cx:pt>
          <cx:pt idx="13086">2700</cx:pt>
          <cx:pt idx="13087">1500</cx:pt>
          <cx:pt idx="13088">1600</cx:pt>
          <cx:pt idx="13089">1850</cx:pt>
          <cx:pt idx="13090">1400</cx:pt>
          <cx:pt idx="13091">1500</cx:pt>
          <cx:pt idx="13092">1950</cx:pt>
          <cx:pt idx="13093">1600</cx:pt>
          <cx:pt idx="13094">1650</cx:pt>
          <cx:pt idx="13095">1650</cx:pt>
          <cx:pt idx="13096">1850</cx:pt>
          <cx:pt idx="13097">1500</cx:pt>
          <cx:pt idx="13098">2350</cx:pt>
          <cx:pt idx="13099">1950</cx:pt>
          <cx:pt idx="13100">1950</cx:pt>
          <cx:pt idx="13101">1850</cx:pt>
          <cx:pt idx="13102">1850</cx:pt>
          <cx:pt idx="13103">2800</cx:pt>
          <cx:pt idx="13104">1350</cx:pt>
          <cx:pt idx="13105">1350</cx:pt>
          <cx:pt idx="13106">1150</cx:pt>
          <cx:pt idx="13107">1350</cx:pt>
          <cx:pt idx="13108">1950</cx:pt>
          <cx:pt idx="13109">1750</cx:pt>
          <cx:pt idx="13110">1500</cx:pt>
          <cx:pt idx="13111">1750</cx:pt>
          <cx:pt idx="13112">1500</cx:pt>
          <cx:pt idx="13113">1600</cx:pt>
          <cx:pt idx="13114">2350</cx:pt>
          <cx:pt idx="13115">2100</cx:pt>
          <cx:pt idx="13116">1500</cx:pt>
          <cx:pt idx="13117">2250</cx:pt>
          <cx:pt idx="13118">1650</cx:pt>
          <cx:pt idx="13119">1450</cx:pt>
          <cx:pt idx="13120">1600</cx:pt>
          <cx:pt idx="13121">2000</cx:pt>
          <cx:pt idx="13122">1650</cx:pt>
          <cx:pt idx="13123">1850</cx:pt>
          <cx:pt idx="13124">1850</cx:pt>
          <cx:pt idx="13125">3000</cx:pt>
          <cx:pt idx="13126">3250</cx:pt>
          <cx:pt idx="13127">3850</cx:pt>
          <cx:pt idx="13128">3250</cx:pt>
          <cx:pt idx="13129">3250</cx:pt>
          <cx:pt idx="13130">1950</cx:pt>
          <cx:pt idx="13131">2200</cx:pt>
          <cx:pt idx="13132">1850</cx:pt>
          <cx:pt idx="13133">2200</cx:pt>
          <cx:pt idx="13134">2050</cx:pt>
          <cx:pt idx="13135">2200</cx:pt>
          <cx:pt idx="13136">2050</cx:pt>
          <cx:pt idx="13137">2350</cx:pt>
          <cx:pt idx="13138">1300</cx:pt>
          <cx:pt idx="13139">1050</cx:pt>
          <cx:pt idx="13140">2500</cx:pt>
          <cx:pt idx="13141">2700</cx:pt>
          <cx:pt idx="13142">2500</cx:pt>
          <cx:pt idx="13143">2050</cx:pt>
          <cx:pt idx="13144">2700</cx:pt>
          <cx:pt idx="13145">2500</cx:pt>
          <cx:pt idx="13146">2900</cx:pt>
          <cx:pt idx="13147">2500</cx:pt>
          <cx:pt idx="13148">2500</cx:pt>
          <cx:pt idx="13149">2500</cx:pt>
          <cx:pt idx="13150">2700</cx:pt>
          <cx:pt idx="13151">2900</cx:pt>
          <cx:pt idx="13152">2700</cx:pt>
          <cx:pt idx="13153">2900</cx:pt>
          <cx:pt idx="13154">1500</cx:pt>
          <cx:pt idx="13155">1350</cx:pt>
          <cx:pt idx="13156">1400</cx:pt>
          <cx:pt idx="13157">1200</cx:pt>
          <cx:pt idx="13158">1350</cx:pt>
          <cx:pt idx="13159">1200</cx:pt>
          <cx:pt idx="13160">2200</cx:pt>
          <cx:pt idx="13161">1950</cx:pt>
          <cx:pt idx="13162">2350</cx:pt>
          <cx:pt idx="13163">2050</cx:pt>
          <cx:pt idx="13164">2350</cx:pt>
          <cx:pt idx="13165">2350</cx:pt>
          <cx:pt idx="13166">2700</cx:pt>
          <cx:pt idx="13167">2350</cx:pt>
          <cx:pt idx="13168">2350</cx:pt>
          <cx:pt idx="13169">2350</cx:pt>
          <cx:pt idx="13170">2500</cx:pt>
          <cx:pt idx="13171">2700</cx:pt>
          <cx:pt idx="13172">2500</cx:pt>
          <cx:pt idx="13173">2500</cx:pt>
          <cx:pt idx="13174">2500</cx:pt>
          <cx:pt idx="13175">2500</cx:pt>
          <cx:pt idx="13176">2700</cx:pt>
          <cx:pt idx="13177">2500</cx:pt>
          <cx:pt idx="13178">2500</cx:pt>
          <cx:pt idx="13179">2900</cx:pt>
          <cx:pt idx="13180">1950</cx:pt>
          <cx:pt idx="13181">1750</cx:pt>
          <cx:pt idx="13182">1950</cx:pt>
          <cx:pt idx="13183">1650</cx:pt>
          <cx:pt idx="13184">1950</cx:pt>
          <cx:pt idx="13185">1500</cx:pt>
          <cx:pt idx="13186">2100</cx:pt>
          <cx:pt idx="13187">1350</cx:pt>
          <cx:pt idx="13188">2100</cx:pt>
          <cx:pt idx="13189">1750</cx:pt>
          <cx:pt idx="13190">1950</cx:pt>
          <cx:pt idx="13191">2200</cx:pt>
          <cx:pt idx="13192">1650</cx:pt>
          <cx:pt idx="13193">1850</cx:pt>
          <cx:pt idx="13194">1950</cx:pt>
          <cx:pt idx="13195">2050</cx:pt>
          <cx:pt idx="13196">2200</cx:pt>
          <cx:pt idx="13197">1750</cx:pt>
          <cx:pt idx="13198">1850</cx:pt>
          <cx:pt idx="13199">2050</cx:pt>
          <cx:pt idx="13200">1750</cx:pt>
          <cx:pt idx="13201">1650</cx:pt>
          <cx:pt idx="13202">1750</cx:pt>
          <cx:pt idx="13203">2250</cx:pt>
          <cx:pt idx="13204">2250</cx:pt>
          <cx:pt idx="13205">1650</cx:pt>
          <cx:pt idx="13206">1750</cx:pt>
          <cx:pt idx="13207">1650</cx:pt>
          <cx:pt idx="13208">1850</cx:pt>
          <cx:pt idx="13209">1450</cx:pt>
          <cx:pt idx="13210">1650</cx:pt>
          <cx:pt idx="13211">2350</cx:pt>
          <cx:pt idx="13212">1850</cx:pt>
          <cx:pt idx="13213">1950</cx:pt>
          <cx:pt idx="13214">2250</cx:pt>
          <cx:pt idx="13215">1050</cx:pt>
          <cx:pt idx="13216">850</cx:pt>
          <cx:pt idx="13217">750</cx:pt>
          <cx:pt idx="13218">1450</cx:pt>
          <cx:pt idx="13219">1400</cx:pt>
          <cx:pt idx="13220">1350</cx:pt>
          <cx:pt idx="13221">1300</cx:pt>
          <cx:pt idx="13222">1650</cx:pt>
          <cx:pt idx="13223">1650</cx:pt>
          <cx:pt idx="13224">1600</cx:pt>
          <cx:pt idx="13225">1500</cx:pt>
          <cx:pt idx="13226">1650</cx:pt>
          <cx:pt idx="13227">1650</cx:pt>
          <cx:pt idx="13228">1600</cx:pt>
          <cx:pt idx="13229">1500</cx:pt>
          <cx:pt idx="13230">1650</cx:pt>
          <cx:pt idx="13231">1650</cx:pt>
          <cx:pt idx="13232">1600</cx:pt>
          <cx:pt idx="13233">1500</cx:pt>
          <cx:pt idx="13234">2350</cx:pt>
          <cx:pt idx="13235">2050</cx:pt>
          <cx:pt idx="13236">2500</cx:pt>
          <cx:pt idx="13237">2200</cx:pt>
          <cx:pt idx="13238">2350</cx:pt>
          <cx:pt idx="13239">2500</cx:pt>
          <cx:pt idx="13240">2700</cx:pt>
          <cx:pt idx="13241">2400</cx:pt>
          <cx:pt idx="13242">2700</cx:pt>
          <cx:pt idx="13243">2050</cx:pt>
          <cx:pt idx="13244">2500</cx:pt>
          <cx:pt idx="13245">2650</cx:pt>
          <cx:pt idx="13246">2200</cx:pt>
          <cx:pt idx="13247">2650</cx:pt>
          <cx:pt idx="13248">2800</cx:pt>
          <cx:pt idx="13249">2050</cx:pt>
          <cx:pt idx="13250">2350</cx:pt>
          <cx:pt idx="13251">2500</cx:pt>
          <cx:pt idx="13252">2250</cx:pt>
          <cx:pt idx="13253">2250</cx:pt>
          <cx:pt idx="13254">1950</cx:pt>
          <cx:pt idx="13255">2200</cx:pt>
          <cx:pt idx="13256">2050</cx:pt>
          <cx:pt idx="13257">2350</cx:pt>
          <cx:pt idx="13258">2500</cx:pt>
          <cx:pt idx="13259">2500</cx:pt>
          <cx:pt idx="13260">2050</cx:pt>
          <cx:pt idx="13261">2200</cx:pt>
          <cx:pt idx="13262">2500</cx:pt>
          <cx:pt idx="13263">2700</cx:pt>
          <cx:pt idx="13264">2550</cx:pt>
          <cx:pt idx="13265">2400</cx:pt>
          <cx:pt idx="13266">2350</cx:pt>
          <cx:pt idx="13267">2200</cx:pt>
          <cx:pt idx="13268">2700</cx:pt>
          <cx:pt idx="13269">2700</cx:pt>
          <cx:pt idx="13270">2900</cx:pt>
          <cx:pt idx="13271">2250</cx:pt>
          <cx:pt idx="13272">2400</cx:pt>
          <cx:pt idx="13273">2200</cx:pt>
          <cx:pt idx="13274">2350</cx:pt>
          <cx:pt idx="13275">2500</cx:pt>
          <cx:pt idx="13276">2400</cx:pt>
          <cx:pt idx="13277">2050</cx:pt>
          <cx:pt idx="13278">2050</cx:pt>
          <cx:pt idx="13279">2050</cx:pt>
          <cx:pt idx="13280">2700</cx:pt>
          <cx:pt idx="13281">2700</cx:pt>
          <cx:pt idx="13282">2500</cx:pt>
          <cx:pt idx="13283">2500</cx:pt>
          <cx:pt idx="13284">2700</cx:pt>
          <cx:pt idx="13285">2400</cx:pt>
          <cx:pt idx="13286">2550</cx:pt>
          <cx:pt idx="13287">2350</cx:pt>
          <cx:pt idx="13288">2400</cx:pt>
          <cx:pt idx="13289">2500</cx:pt>
          <cx:pt idx="13290">2700</cx:pt>
          <cx:pt idx="13291">2700</cx:pt>
          <cx:pt idx="13292">2900</cx:pt>
          <cx:pt idx="13293">1850</cx:pt>
          <cx:pt idx="13294">2350</cx:pt>
          <cx:pt idx="13295">1950</cx:pt>
          <cx:pt idx="13296">1600</cx:pt>
          <cx:pt idx="13297">2250</cx:pt>
          <cx:pt idx="13298">1950</cx:pt>
          <cx:pt idx="13299">2050</cx:pt>
          <cx:pt idx="13300">2500</cx:pt>
          <cx:pt idx="13301">2200</cx:pt>
          <cx:pt idx="13302">2500</cx:pt>
          <cx:pt idx="13303">2700</cx:pt>
          <cx:pt idx="13304">2700</cx:pt>
          <cx:pt idx="13305">2200</cx:pt>
          <cx:pt idx="13306">2350</cx:pt>
          <cx:pt idx="13307">2500</cx:pt>
          <cx:pt idx="13308">2400</cx:pt>
          <cx:pt idx="13309">2200</cx:pt>
          <cx:pt idx="13310">2700</cx:pt>
          <cx:pt idx="13311">2900</cx:pt>
          <cx:pt idx="13312">2550</cx:pt>
          <cx:pt idx="13313">2900</cx:pt>
          <cx:pt idx="13314">1600</cx:pt>
          <cx:pt idx="13315">1500</cx:pt>
          <cx:pt idx="13316">1400</cx:pt>
          <cx:pt idx="13317">1450</cx:pt>
          <cx:pt idx="13318">1650</cx:pt>
          <cx:pt idx="13319">1600</cx:pt>
          <cx:pt idx="13320">1500</cx:pt>
          <cx:pt idx="13321">1450</cx:pt>
          <cx:pt idx="13322">1250</cx:pt>
          <cx:pt idx="13323">1350</cx:pt>
          <cx:pt idx="13324">900</cx:pt>
          <cx:pt idx="13325">950</cx:pt>
          <cx:pt idx="13326">1100</cx:pt>
          <cx:pt idx="13327">1250</cx:pt>
          <cx:pt idx="13328">1250</cx:pt>
          <cx:pt idx="13329">1350</cx:pt>
          <cx:pt idx="13330">1050</cx:pt>
          <cx:pt idx="13331">1250</cx:pt>
          <cx:pt idx="13332">1700</cx:pt>
          <cx:pt idx="13333">800</cx:pt>
          <cx:pt idx="13334">850</cx:pt>
          <cx:pt idx="13335">2200</cx:pt>
          <cx:pt idx="13336">2200</cx:pt>
          <cx:pt idx="13337">2200</cx:pt>
          <cx:pt idx="13338">2350</cx:pt>
          <cx:pt idx="13339">2200</cx:pt>
          <cx:pt idx="13340">1600</cx:pt>
          <cx:pt idx="13341">2000</cx:pt>
          <cx:pt idx="13342">2000</cx:pt>
          <cx:pt idx="13343">1500</cx:pt>
          <cx:pt idx="13344">2000</cx:pt>
          <cx:pt idx="13345">1600</cx:pt>
          <cx:pt idx="13346">1600</cx:pt>
          <cx:pt idx="13347">1650</cx:pt>
          <cx:pt idx="13348">1300</cx:pt>
          <cx:pt idx="13349">1300</cx:pt>
          <cx:pt idx="13350">1300</cx:pt>
          <cx:pt idx="13351">1400</cx:pt>
          <cx:pt idx="13352">1400</cx:pt>
          <cx:pt idx="13353">1400</cx:pt>
          <cx:pt idx="13354">1650</cx:pt>
          <cx:pt idx="13355">1950</cx:pt>
          <cx:pt idx="13356">1750</cx:pt>
          <cx:pt idx="13357">1650</cx:pt>
          <cx:pt idx="13358">1950</cx:pt>
          <cx:pt idx="13359">1650</cx:pt>
          <cx:pt idx="13360">1600</cx:pt>
          <cx:pt idx="13361">1450</cx:pt>
          <cx:pt idx="13362">2350</cx:pt>
          <cx:pt idx="13363">2500</cx:pt>
          <cx:pt idx="13364">2650</cx:pt>
          <cx:pt idx="13365">2200</cx:pt>
          <cx:pt idx="13366">2200</cx:pt>
          <cx:pt idx="13367">1850</cx:pt>
          <cx:pt idx="13368">1750</cx:pt>
          <cx:pt idx="13369">1750</cx:pt>
          <cx:pt idx="13370">1950</cx:pt>
          <cx:pt idx="13371">2200</cx:pt>
          <cx:pt idx="13372">2350</cx:pt>
          <cx:pt idx="13373">2200</cx:pt>
          <cx:pt idx="13374">2200</cx:pt>
          <cx:pt idx="13375">2200</cx:pt>
          <cx:pt idx="13376">2350</cx:pt>
          <cx:pt idx="13377">2200</cx:pt>
          <cx:pt idx="13378">2350</cx:pt>
          <cx:pt idx="13379">2350</cx:pt>
          <cx:pt idx="13380">2500</cx:pt>
          <cx:pt idx="13381">2350</cx:pt>
          <cx:pt idx="13382">3250</cx:pt>
          <cx:pt idx="13383">2350</cx:pt>
          <cx:pt idx="13384">2800</cx:pt>
          <cx:pt idx="13385">2350</cx:pt>
          <cx:pt idx="13386">2350</cx:pt>
          <cx:pt idx="13387">2350</cx:pt>
          <cx:pt idx="13388">2500</cx:pt>
          <cx:pt idx="13389">3250</cx:pt>
          <cx:pt idx="13390">2200</cx:pt>
          <cx:pt idx="13391">1850</cx:pt>
          <cx:pt idx="13392">2050</cx:pt>
          <cx:pt idx="13393">2200</cx:pt>
          <cx:pt idx="13394">2350</cx:pt>
          <cx:pt idx="13395">1950</cx:pt>
          <cx:pt idx="13396">2050</cx:pt>
          <cx:pt idx="13397">2200</cx:pt>
          <cx:pt idx="13398">2200</cx:pt>
          <cx:pt idx="13399">2500</cx:pt>
          <cx:pt idx="13400">2200</cx:pt>
          <cx:pt idx="13401">2200</cx:pt>
          <cx:pt idx="13402">2500</cx:pt>
          <cx:pt idx="13403">2050</cx:pt>
          <cx:pt idx="13404">2350</cx:pt>
          <cx:pt idx="13405">1450</cx:pt>
          <cx:pt idx="13406">1350</cx:pt>
          <cx:pt idx="13407">4250</cx:pt>
          <cx:pt idx="13408">3250</cx:pt>
          <cx:pt idx="13409">3250</cx:pt>
          <cx:pt idx="13410">3500</cx:pt>
          <cx:pt idx="13411">3500</cx:pt>
          <cx:pt idx="13412">3250</cx:pt>
          <cx:pt idx="13413">1950</cx:pt>
          <cx:pt idx="13414">2350</cx:pt>
          <cx:pt idx="13415">2350</cx:pt>
          <cx:pt idx="13416">2350</cx:pt>
          <cx:pt idx="13417">2350</cx:pt>
          <cx:pt idx="13418">2350</cx:pt>
          <cx:pt idx="13419">1850</cx:pt>
          <cx:pt idx="13420">2350</cx:pt>
          <cx:pt idx="13421">1950</cx:pt>
          <cx:pt idx="13422">2250</cx:pt>
          <cx:pt idx="13423">1400</cx:pt>
          <cx:pt idx="13424">1400</cx:pt>
          <cx:pt idx="13425">1250</cx:pt>
          <cx:pt idx="13426">1300</cx:pt>
          <cx:pt idx="13427">1500</cx:pt>
          <cx:pt idx="13428">2100</cx:pt>
          <cx:pt idx="13429">1350</cx:pt>
          <cx:pt idx="13430">2100</cx:pt>
          <cx:pt idx="13431">2250</cx:pt>
          <cx:pt idx="13432">1750</cx:pt>
          <cx:pt idx="13433">1850</cx:pt>
          <cx:pt idx="13434">2050</cx:pt>
          <cx:pt idx="13435">1650</cx:pt>
          <cx:pt idx="13436">1850</cx:pt>
          <cx:pt idx="13437">1850</cx:pt>
          <cx:pt idx="13438">2050</cx:pt>
          <cx:pt idx="13439">2200</cx:pt>
          <cx:pt idx="13440">1850</cx:pt>
          <cx:pt idx="13441">1950</cx:pt>
          <cx:pt idx="13442">1950</cx:pt>
          <cx:pt idx="13443">1850</cx:pt>
          <cx:pt idx="13444">2050</cx:pt>
          <cx:pt idx="13445">2050</cx:pt>
          <cx:pt idx="13446">2350</cx:pt>
          <cx:pt idx="13447">2350</cx:pt>
          <cx:pt idx="13448">1400</cx:pt>
          <cx:pt idx="13449">1750</cx:pt>
          <cx:pt idx="13450">1250</cx:pt>
          <cx:pt idx="13451">1600</cx:pt>
          <cx:pt idx="13452">1600</cx:pt>
          <cx:pt idx="13453">1650</cx:pt>
          <cx:pt idx="13454">1500</cx:pt>
          <cx:pt idx="13455">2100</cx:pt>
          <cx:pt idx="13456">1350</cx:pt>
          <cx:pt idx="13457">2100</cx:pt>
          <cx:pt idx="13458">1950</cx:pt>
          <cx:pt idx="13459">2200</cx:pt>
          <cx:pt idx="13460">2050</cx:pt>
          <cx:pt idx="13461">2350</cx:pt>
          <cx:pt idx="13462">1450</cx:pt>
          <cx:pt idx="13463">1600</cx:pt>
          <cx:pt idx="13464">1300</cx:pt>
          <cx:pt idx="13465">1450</cx:pt>
          <cx:pt idx="13466">2350</cx:pt>
          <cx:pt idx="13467">2350</cx:pt>
          <cx:pt idx="13468">1900</cx:pt>
          <cx:pt idx="13469">2100</cx:pt>
          <cx:pt idx="13470">2350</cx:pt>
          <cx:pt idx="13471">2250</cx:pt>
          <cx:pt idx="13472">2250</cx:pt>
          <cx:pt idx="13473">2350</cx:pt>
          <cx:pt idx="13474">2350</cx:pt>
          <cx:pt idx="13475">2650</cx:pt>
          <cx:pt idx="13476">2350</cx:pt>
          <cx:pt idx="13477">1850</cx:pt>
          <cx:pt idx="13478">2800</cx:pt>
          <cx:pt idx="13479">3000</cx:pt>
          <cx:pt idx="13480">3000</cx:pt>
          <cx:pt idx="13481">3250</cx:pt>
          <cx:pt idx="13482">3250</cx:pt>
          <cx:pt idx="13483">2350</cx:pt>
          <cx:pt idx="13484">2650</cx:pt>
          <cx:pt idx="13485">3250</cx:pt>
          <cx:pt idx="13486">1650</cx:pt>
          <cx:pt idx="13487">1500</cx:pt>
          <cx:pt idx="13488">1450</cx:pt>
          <cx:pt idx="13489">1850</cx:pt>
          <cx:pt idx="13490">1950</cx:pt>
          <cx:pt idx="13491">1950</cx:pt>
          <cx:pt idx="13492">1650</cx:pt>
          <cx:pt idx="13493">1750</cx:pt>
          <cx:pt idx="13494">1650</cx:pt>
          <cx:pt idx="13495">1750</cx:pt>
          <cx:pt idx="13496">1650</cx:pt>
          <cx:pt idx="13497">1850</cx:pt>
          <cx:pt idx="13498">1450</cx:pt>
          <cx:pt idx="13499">1650</cx:pt>
          <cx:pt idx="13500">1500</cx:pt>
          <cx:pt idx="13501">1350</cx:pt>
          <cx:pt idx="13502">1400</cx:pt>
          <cx:pt idx="13503">1200</cx:pt>
          <cx:pt idx="13504">1350</cx:pt>
          <cx:pt idx="13505">1200</cx:pt>
          <cx:pt idx="13506">2050</cx:pt>
          <cx:pt idx="13507">2050</cx:pt>
          <cx:pt idx="13508">2350</cx:pt>
          <cx:pt idx="13509">1950</cx:pt>
          <cx:pt idx="13510">1850</cx:pt>
          <cx:pt idx="13511">2350</cx:pt>
          <cx:pt idx="13512">2350</cx:pt>
          <cx:pt idx="13513">2250</cx:pt>
          <cx:pt idx="13514">2350</cx:pt>
          <cx:pt idx="13515">2100</cx:pt>
          <cx:pt idx="13516">1500</cx:pt>
          <cx:pt idx="13517">2250</cx:pt>
          <cx:pt idx="13518">1650</cx:pt>
          <cx:pt idx="13519">1450</cx:pt>
          <cx:pt idx="13520">2000</cx:pt>
          <cx:pt idx="13521">1600</cx:pt>
          <cx:pt idx="13522">1950</cx:pt>
          <cx:pt idx="13523">1750</cx:pt>
          <cx:pt idx="13524">1750</cx:pt>
          <cx:pt idx="13525">1600</cx:pt>
          <cx:pt idx="13526">1500</cx:pt>
          <cx:pt idx="13527">1750</cx:pt>
          <cx:pt idx="13528">1500</cx:pt>
          <cx:pt idx="13529">1600</cx:pt>
          <cx:pt idx="13530">2100</cx:pt>
          <cx:pt idx="13531">1600</cx:pt>
          <cx:pt idx="13532">1500</cx:pt>
          <cx:pt idx="13533">1900</cx:pt>
          <cx:pt idx="13534">1350</cx:pt>
          <cx:pt idx="13535">1350</cx:pt>
          <cx:pt idx="13536">1150</cx:pt>
          <cx:pt idx="13537">1350</cx:pt>
          <cx:pt idx="13538">2350</cx:pt>
          <cx:pt idx="13539">3000</cx:pt>
          <cx:pt idx="13540">2350</cx:pt>
          <cx:pt idx="13541">1950</cx:pt>
          <cx:pt idx="13542">1750</cx:pt>
          <cx:pt idx="13543">2050</cx:pt>
          <cx:pt idx="13544">2100</cx:pt>
          <cx:pt idx="13545">2350</cx:pt>
          <cx:pt idx="13546">2350</cx:pt>
          <cx:pt idx="13547">2350</cx:pt>
          <cx:pt idx="13548">2350</cx:pt>
          <cx:pt idx="13549">2350</cx:pt>
          <cx:pt idx="13550">2350</cx:pt>
          <cx:pt idx="13551">1650</cx:pt>
          <cx:pt idx="13552">1450</cx:pt>
          <cx:pt idx="13553">2250</cx:pt>
          <cx:pt idx="13554">2250</cx:pt>
          <cx:pt idx="13555">2100</cx:pt>
          <cx:pt idx="13556">2350</cx:pt>
          <cx:pt idx="13557">2350</cx:pt>
          <cx:pt idx="13558">2350</cx:pt>
          <cx:pt idx="13559">2350</cx:pt>
          <cx:pt idx="13560">1950</cx:pt>
          <cx:pt idx="13561">1350</cx:pt>
          <cx:pt idx="13562">1500</cx:pt>
          <cx:pt idx="13563">1250</cx:pt>
          <cx:pt idx="13564">1500</cx:pt>
          <cx:pt idx="13565">2100</cx:pt>
          <cx:pt idx="13566">1950</cx:pt>
          <cx:pt idx="13567">1900</cx:pt>
          <cx:pt idx="13568">1850</cx:pt>
          <cx:pt idx="13569">2200</cx:pt>
          <cx:pt idx="13570">1950</cx:pt>
          <cx:pt idx="13571">2350</cx:pt>
          <cx:pt idx="13572">1500</cx:pt>
          <cx:pt idx="13573">1600</cx:pt>
          <cx:pt idx="13574">1600</cx:pt>
          <cx:pt idx="13575">1650</cx:pt>
          <cx:pt idx="13576">1450</cx:pt>
          <cx:pt idx="13577">2000</cx:pt>
          <cx:pt idx="13578">2650</cx:pt>
          <cx:pt idx="13579">1450</cx:pt>
          <cx:pt idx="13580">1750</cx:pt>
          <cx:pt idx="13581">1750</cx:pt>
          <cx:pt idx="13582">1750</cx:pt>
          <cx:pt idx="13583">1950</cx:pt>
          <cx:pt idx="13584">1750</cx:pt>
          <cx:pt idx="13585">1950</cx:pt>
          <cx:pt idx="13586">1750</cx:pt>
          <cx:pt idx="13587">1950</cx:pt>
          <cx:pt idx="13588">1950</cx:pt>
          <cx:pt idx="13589">1650</cx:pt>
          <cx:pt idx="13590">1600</cx:pt>
          <cx:pt idx="13591">1650</cx:pt>
          <cx:pt idx="13592">1850</cx:pt>
          <cx:pt idx="13593">1500</cx:pt>
          <cx:pt idx="13594">1350</cx:pt>
          <cx:pt idx="13595">1350</cx:pt>
          <cx:pt idx="13596">1150</cx:pt>
          <cx:pt idx="13597">1350</cx:pt>
          <cx:pt idx="13598">1950</cx:pt>
          <cx:pt idx="13599">1750</cx:pt>
          <cx:pt idx="13600">1500</cx:pt>
          <cx:pt idx="13601">1750</cx:pt>
          <cx:pt idx="13602">1500</cx:pt>
          <cx:pt idx="13603">1600</cx:pt>
          <cx:pt idx="13604">2350</cx:pt>
          <cx:pt idx="13605">2100</cx:pt>
          <cx:pt idx="13606">1500</cx:pt>
          <cx:pt idx="13607">2250</cx:pt>
          <cx:pt idx="13608">1650</cx:pt>
          <cx:pt idx="13609">1450</cx:pt>
          <cx:pt idx="13610">1600</cx:pt>
          <cx:pt idx="13611">2000</cx:pt>
          <cx:pt idx="13612">1500</cx:pt>
          <cx:pt idx="13613">1600</cx:pt>
          <cx:pt idx="13614">1850</cx:pt>
          <cx:pt idx="13615">1400</cx:pt>
          <cx:pt idx="13616">1500</cx:pt>
          <cx:pt idx="13617">1950</cx:pt>
          <cx:pt idx="13618">1850</cx:pt>
          <cx:pt idx="13619">1850</cx:pt>
          <cx:pt idx="13620">1950</cx:pt>
          <cx:pt idx="13621">2050</cx:pt>
          <cx:pt idx="13622">1950</cx:pt>
          <cx:pt idx="13623">1750</cx:pt>
          <cx:pt idx="13624">2050</cx:pt>
          <cx:pt idx="13625">2200</cx:pt>
          <cx:pt idx="13626">1750</cx:pt>
          <cx:pt idx="13627">2350</cx:pt>
          <cx:pt idx="13628">1750</cx:pt>
          <cx:pt idx="13629">2350</cx:pt>
          <cx:pt idx="13630">1750</cx:pt>
          <cx:pt idx="13631">2350</cx:pt>
          <cx:pt idx="13632">1050</cx:pt>
          <cx:pt idx="13633">850</cx:pt>
          <cx:pt idx="13634">1500</cx:pt>
          <cx:pt idx="13635">1600</cx:pt>
          <cx:pt idx="13636">1650</cx:pt>
          <cx:pt idx="13637">1650</cx:pt>
          <cx:pt idx="13638">2000</cx:pt>
          <cx:pt idx="13639">1450</cx:pt>
          <cx:pt idx="13640">1750</cx:pt>
          <cx:pt idx="13641">1950</cx:pt>
          <cx:pt idx="13642">1450</cx:pt>
          <cx:pt idx="13643">1750</cx:pt>
          <cx:pt idx="13644">1350</cx:pt>
          <cx:pt idx="13645">1750</cx:pt>
          <cx:pt idx="13646">1950</cx:pt>
          <cx:pt idx="13647">1950</cx:pt>
          <cx:pt idx="13648">1950</cx:pt>
          <cx:pt idx="13649">1950</cx:pt>
          <cx:pt idx="13650">1950</cx:pt>
          <cx:pt idx="13651">1950</cx:pt>
          <cx:pt idx="13652">2200</cx:pt>
          <cx:pt idx="13653">2200</cx:pt>
          <cx:pt idx="13654">2050</cx:pt>
          <cx:pt idx="13655">2050</cx:pt>
          <cx:pt idx="13656">1950</cx:pt>
          <cx:pt idx="13657">1950</cx:pt>
          <cx:pt idx="13658">3000</cx:pt>
          <cx:pt idx="13659">2800</cx:pt>
          <cx:pt idx="13660">2700</cx:pt>
          <cx:pt idx="13661">3850</cx:pt>
          <cx:pt idx="13662">3850</cx:pt>
          <cx:pt idx="13663">3850</cx:pt>
          <cx:pt idx="13664">3850</cx:pt>
          <cx:pt idx="13665">3850</cx:pt>
          <cx:pt idx="13666">3850</cx:pt>
          <cx:pt idx="13667">3850</cx:pt>
          <cx:pt idx="13668">1850</cx:pt>
          <cx:pt idx="13669">1850</cx:pt>
          <cx:pt idx="13670">1650</cx:pt>
          <cx:pt idx="13671">1850</cx:pt>
          <cx:pt idx="13672">1850</cx:pt>
          <cx:pt idx="13673">1950</cx:pt>
          <cx:pt idx="13674">2000</cx:pt>
          <cx:pt idx="13675">1650</cx:pt>
          <cx:pt idx="13676">1750</cx:pt>
          <cx:pt idx="13677">2050</cx:pt>
          <cx:pt idx="13678">1950</cx:pt>
          <cx:pt idx="13679">2100</cx:pt>
          <cx:pt idx="13680">1750</cx:pt>
          <cx:pt idx="13681">2100</cx:pt>
          <cx:pt idx="13682">2700</cx:pt>
          <cx:pt idx="13683">1350</cx:pt>
          <cx:pt idx="13684">1450</cx:pt>
          <cx:pt idx="13685">1250</cx:pt>
          <cx:pt idx="13686">1400</cx:pt>
          <cx:pt idx="13687">1350</cx:pt>
          <cx:pt idx="13688">1450</cx:pt>
          <cx:pt idx="13689">1400</cx:pt>
          <cx:pt idx="13690">1250</cx:pt>
          <cx:pt idx="13691">1350</cx:pt>
          <cx:pt idx="13692">1450</cx:pt>
          <cx:pt idx="13693">1400</cx:pt>
          <cx:pt idx="13694">1250</cx:pt>
          <cx:pt idx="13695">1500</cx:pt>
          <cx:pt idx="13696">1450</cx:pt>
          <cx:pt idx="13697">1600</cx:pt>
          <cx:pt idx="13698">1500</cx:pt>
          <cx:pt idx="13699">1500</cx:pt>
          <cx:pt idx="13700">1450</cx:pt>
          <cx:pt idx="13701">1600</cx:pt>
          <cx:pt idx="13702">1500</cx:pt>
          <cx:pt idx="13703">1150</cx:pt>
          <cx:pt idx="13704">1350</cx:pt>
          <cx:pt idx="13705">1600</cx:pt>
          <cx:pt idx="13706">1500</cx:pt>
          <cx:pt idx="13707">1650</cx:pt>
          <cx:pt idx="13708">1650</cx:pt>
          <cx:pt idx="13709">2350</cx:pt>
          <cx:pt idx="13710">2250</cx:pt>
          <cx:pt idx="13711">1600</cx:pt>
          <cx:pt idx="13712">1500</cx:pt>
          <cx:pt idx="13713">1650</cx:pt>
          <cx:pt idx="13714">1650</cx:pt>
          <cx:pt idx="13715">2350</cx:pt>
          <cx:pt idx="13716">1750</cx:pt>
          <cx:pt idx="13717">1500</cx:pt>
          <cx:pt idx="13718">2350</cx:pt>
          <cx:pt idx="13719">2350</cx:pt>
          <cx:pt idx="13720">1400</cx:pt>
          <cx:pt idx="13721">1650</cx:pt>
          <cx:pt idx="13722">1650</cx:pt>
          <cx:pt idx="13723">1600</cx:pt>
          <cx:pt idx="13724">1500</cx:pt>
          <cx:pt idx="13725">1650</cx:pt>
          <cx:pt idx="13726">1650</cx:pt>
          <cx:pt idx="13727">1600</cx:pt>
          <cx:pt idx="13728">1500</cx:pt>
          <cx:pt idx="13729">1650</cx:pt>
          <cx:pt idx="13730">1650</cx:pt>
          <cx:pt idx="13731">1650</cx:pt>
          <cx:pt idx="13732">1650</cx:pt>
          <cx:pt idx="13733">1300</cx:pt>
          <cx:pt idx="13734">1050</cx:pt>
          <cx:pt idx="13735">1300</cx:pt>
          <cx:pt idx="13736">2050</cx:pt>
          <cx:pt idx="13737">2700</cx:pt>
          <cx:pt idx="13738">1950</cx:pt>
          <cx:pt idx="13739">2500</cx:pt>
          <cx:pt idx="13740">1650</cx:pt>
          <cx:pt idx="13741">1850</cx:pt>
          <cx:pt idx="13742">1500</cx:pt>
          <cx:pt idx="13743">1650</cx:pt>
          <cx:pt idx="13744">1950</cx:pt>
          <cx:pt idx="13745">1400</cx:pt>
          <cx:pt idx="13746">1500</cx:pt>
          <cx:pt idx="13747">1350</cx:pt>
          <cx:pt idx="13748">1500</cx:pt>
          <cx:pt idx="13749">1450</cx:pt>
          <cx:pt idx="13750">1400</cx:pt>
          <cx:pt idx="13751">1350</cx:pt>
          <cx:pt idx="13752">1350</cx:pt>
          <cx:pt idx="13753">1400</cx:pt>
          <cx:pt idx="13754">1350</cx:pt>
          <cx:pt idx="13755">2900</cx:pt>
          <cx:pt idx="13756">1600</cx:pt>
          <cx:pt idx="13757">2100</cx:pt>
          <cx:pt idx="13758">1600</cx:pt>
          <cx:pt idx="13759">1400</cx:pt>
          <cx:pt idx="13760">1300</cx:pt>
          <cx:pt idx="13761">1950</cx:pt>
          <cx:pt idx="13762">2050</cx:pt>
          <cx:pt idx="13763">2050</cx:pt>
          <cx:pt idx="13764">2050</cx:pt>
          <cx:pt idx="13765">2250</cx:pt>
          <cx:pt idx="13766">2350</cx:pt>
          <cx:pt idx="13767">2350</cx:pt>
          <cx:pt idx="13768">2350</cx:pt>
          <cx:pt idx="13769">2200</cx:pt>
          <cx:pt idx="13770">1750</cx:pt>
          <cx:pt idx="13771">2200</cx:pt>
          <cx:pt idx="13772">2500</cx:pt>
          <cx:pt idx="13773">2350</cx:pt>
          <cx:pt idx="13774">1450</cx:pt>
          <cx:pt idx="13775">1200</cx:pt>
          <cx:pt idx="13776">1300</cx:pt>
          <cx:pt idx="13777">1650</cx:pt>
          <cx:pt idx="13778">1950</cx:pt>
          <cx:pt idx="13779">1600</cx:pt>
          <cx:pt idx="13780">2200</cx:pt>
          <cx:pt idx="13781">2050</cx:pt>
          <cx:pt idx="13782">2700</cx:pt>
          <cx:pt idx="13783">1950</cx:pt>
          <cx:pt idx="13784">2350</cx:pt>
          <cx:pt idx="13785">1850</cx:pt>
          <cx:pt idx="13786">1850</cx:pt>
          <cx:pt idx="13787">2350</cx:pt>
          <cx:pt idx="13788">2050</cx:pt>
          <cx:pt idx="13789">1650</cx:pt>
          <cx:pt idx="13790">1450</cx:pt>
          <cx:pt idx="13791">1650</cx:pt>
          <cx:pt idx="13792">1500</cx:pt>
          <cx:pt idx="13793">1950</cx:pt>
          <cx:pt idx="13794">1850</cx:pt>
          <cx:pt idx="13795">1950</cx:pt>
          <cx:pt idx="13796">1950</cx:pt>
          <cx:pt idx="13797">1950</cx:pt>
          <cx:pt idx="13798">1950</cx:pt>
          <cx:pt idx="13799">1850</cx:pt>
          <cx:pt idx="13800">1750</cx:pt>
          <cx:pt idx="13801">1650</cx:pt>
          <cx:pt idx="13802">1850</cx:pt>
          <cx:pt idx="13803">1750</cx:pt>
          <cx:pt idx="13804">1950</cx:pt>
          <cx:pt idx="13805">1850</cx:pt>
          <cx:pt idx="13806">1750</cx:pt>
          <cx:pt idx="13807">1650</cx:pt>
          <cx:pt idx="13808">1850</cx:pt>
          <cx:pt idx="13809">1750</cx:pt>
          <cx:pt idx="13810">1950</cx:pt>
          <cx:pt idx="13811">2100</cx:pt>
          <cx:pt idx="13812">1450</cx:pt>
          <cx:pt idx="13813">1750</cx:pt>
          <cx:pt idx="13814">1400</cx:pt>
          <cx:pt idx="13815">2350</cx:pt>
          <cx:pt idx="13816">2250</cx:pt>
          <cx:pt idx="13817">2250</cx:pt>
          <cx:pt idx="13818">2250</cx:pt>
          <cx:pt idx="13819">2350</cx:pt>
          <cx:pt idx="13820">2350</cx:pt>
          <cx:pt idx="13821">2650</cx:pt>
          <cx:pt idx="13822">2350</cx:pt>
          <cx:pt idx="13823">2250</cx:pt>
          <cx:pt idx="13824">2100</cx:pt>
          <cx:pt idx="13825">2250</cx:pt>
          <cx:pt idx="13826">2250</cx:pt>
          <cx:pt idx="13827">1850</cx:pt>
          <cx:pt idx="13828">2250</cx:pt>
          <cx:pt idx="13829">1950</cx:pt>
          <cx:pt idx="13830">1950</cx:pt>
          <cx:pt idx="13831">1950</cx:pt>
          <cx:pt idx="13832">1850</cx:pt>
          <cx:pt idx="13833">2250</cx:pt>
          <cx:pt idx="13834">2250</cx:pt>
          <cx:pt idx="13835">2350</cx:pt>
          <cx:pt idx="13836">2350</cx:pt>
          <cx:pt idx="13837">2000</cx:pt>
          <cx:pt idx="13838">1900</cx:pt>
          <cx:pt idx="13839">2000</cx:pt>
          <cx:pt idx="13840">1850</cx:pt>
          <cx:pt idx="13841">2000</cx:pt>
          <cx:pt idx="13842">1850</cx:pt>
          <cx:pt idx="13843">2100</cx:pt>
          <cx:pt idx="13844">2100</cx:pt>
          <cx:pt idx="13845">2100</cx:pt>
          <cx:pt idx="13846">2100</cx:pt>
          <cx:pt idx="13847">2250</cx:pt>
          <cx:pt idx="13848">2100</cx:pt>
          <cx:pt idx="13849">2250</cx:pt>
          <cx:pt idx="13850">2350</cx:pt>
          <cx:pt idx="13851">2500</cx:pt>
          <cx:pt idx="13852">2350</cx:pt>
          <cx:pt idx="13853">2350</cx:pt>
          <cx:pt idx="13854">2650</cx:pt>
          <cx:pt idx="13855">2500</cx:pt>
          <cx:pt idx="13856">2500</cx:pt>
          <cx:pt idx="13857">2800</cx:pt>
          <cx:pt idx="13858">2500</cx:pt>
          <cx:pt idx="13859">2800</cx:pt>
          <cx:pt idx="13860">3250</cx:pt>
          <cx:pt idx="13861">2100</cx:pt>
          <cx:pt idx="13862">2100</cx:pt>
          <cx:pt idx="13863">1750</cx:pt>
          <cx:pt idx="13864">1750</cx:pt>
          <cx:pt idx="13865">1750</cx:pt>
          <cx:pt idx="13866">1750</cx:pt>
          <cx:pt idx="13867">1950</cx:pt>
          <cx:pt idx="13868">1750</cx:pt>
          <cx:pt idx="13869">1750</cx:pt>
          <cx:pt idx="13870">1750</cx:pt>
          <cx:pt idx="13871">1750</cx:pt>
          <cx:pt idx="13872">1750</cx:pt>
          <cx:pt idx="13873">1750</cx:pt>
          <cx:pt idx="13874">1950</cx:pt>
          <cx:pt idx="13875">1950</cx:pt>
          <cx:pt idx="13876">1600</cx:pt>
          <cx:pt idx="13877">1600</cx:pt>
          <cx:pt idx="13878">1750</cx:pt>
          <cx:pt idx="13879">1750</cx:pt>
          <cx:pt idx="13880">2350</cx:pt>
          <cx:pt idx="13881">2500</cx:pt>
          <cx:pt idx="13882">2350</cx:pt>
          <cx:pt idx="13883">1950</cx:pt>
          <cx:pt idx="13884">2350</cx:pt>
          <cx:pt idx="13885">2500</cx:pt>
          <cx:pt idx="13886">2650</cx:pt>
          <cx:pt idx="13887">2650</cx:pt>
          <cx:pt idx="13888">2800</cx:pt>
          <cx:pt idx="13889">1650</cx:pt>
          <cx:pt idx="13890">1650</cx:pt>
          <cx:pt idx="13891">1400</cx:pt>
          <cx:pt idx="13892">2500</cx:pt>
          <cx:pt idx="13893">2350</cx:pt>
          <cx:pt idx="13894">2650</cx:pt>
          <cx:pt idx="13895">2500</cx:pt>
          <cx:pt idx="13896">2050</cx:pt>
          <cx:pt idx="13897">2500</cx:pt>
          <cx:pt idx="13898">2250</cx:pt>
          <cx:pt idx="13899">2250</cx:pt>
          <cx:pt idx="13900">2500</cx:pt>
          <cx:pt idx="13901">2200</cx:pt>
          <cx:pt idx="13902">2050</cx:pt>
          <cx:pt idx="13903">2500</cx:pt>
          <cx:pt idx="13904">2500</cx:pt>
          <cx:pt idx="13905">2500</cx:pt>
          <cx:pt idx="13906">2050</cx:pt>
          <cx:pt idx="13907">1750</cx:pt>
          <cx:pt idx="13908">1750</cx:pt>
          <cx:pt idx="13909">2350</cx:pt>
          <cx:pt idx="13910">1750</cx:pt>
          <cx:pt idx="13911">2350</cx:pt>
          <cx:pt idx="13912">1850</cx:pt>
          <cx:pt idx="13913">1950</cx:pt>
          <cx:pt idx="13914">1950</cx:pt>
          <cx:pt idx="13915">1600</cx:pt>
          <cx:pt idx="13916">1350</cx:pt>
          <cx:pt idx="13917">1500</cx:pt>
          <cx:pt idx="13918">1650</cx:pt>
          <cx:pt idx="13919">1650</cx:pt>
          <cx:pt idx="13920">2350</cx:pt>
          <cx:pt idx="13921">2350</cx:pt>
          <cx:pt idx="13922">2350</cx:pt>
          <cx:pt idx="13923">2200</cx:pt>
          <cx:pt idx="13924">2500</cx:pt>
          <cx:pt idx="13925">2250</cx:pt>
          <cx:pt idx="13926">2900</cx:pt>
          <cx:pt idx="13927">2500</cx:pt>
          <cx:pt idx="13928">2900</cx:pt>
          <cx:pt idx="13929">2350</cx:pt>
          <cx:pt idx="13930">2700</cx:pt>
          <cx:pt idx="13931">2700</cx:pt>
          <cx:pt idx="13932">2400</cx:pt>
          <cx:pt idx="13933">2550</cx:pt>
          <cx:pt idx="13934">2350</cx:pt>
          <cx:pt idx="13935">2350</cx:pt>
          <cx:pt idx="13936">2700</cx:pt>
          <cx:pt idx="13937">2700</cx:pt>
          <cx:pt idx="13938">2700</cx:pt>
          <cx:pt idx="13939">2400</cx:pt>
          <cx:pt idx="13940">1950</cx:pt>
          <cx:pt idx="13941">1950</cx:pt>
          <cx:pt idx="13942">1750</cx:pt>
          <cx:pt idx="13943">1750</cx:pt>
          <cx:pt idx="13944">1950</cx:pt>
          <cx:pt idx="13945">2200</cx:pt>
          <cx:pt idx="13946">2500</cx:pt>
          <cx:pt idx="13947">2550</cx:pt>
          <cx:pt idx="13948">2250</cx:pt>
          <cx:pt idx="13949">2900</cx:pt>
          <cx:pt idx="13950">2200</cx:pt>
          <cx:pt idx="13951">2050</cx:pt>
          <cx:pt idx="13952">2500</cx:pt>
          <cx:pt idx="13953">2700</cx:pt>
          <cx:pt idx="13954">2500</cx:pt>
          <cx:pt idx="13955">2050</cx:pt>
          <cx:pt idx="13956">2500</cx:pt>
          <cx:pt idx="13957">2700</cx:pt>
          <cx:pt idx="13958">2700</cx:pt>
          <cx:pt idx="13959">2400</cx:pt>
          <cx:pt idx="13960">2750</cx:pt>
          <cx:pt idx="13961">2500</cx:pt>
          <cx:pt idx="13962">2350</cx:pt>
          <cx:pt idx="13963">2700</cx:pt>
          <cx:pt idx="13964">2900</cx:pt>
          <cx:pt idx="13965">2700</cx:pt>
          <cx:pt idx="13966">2400</cx:pt>
          <cx:pt idx="13967">1750</cx:pt>
          <cx:pt idx="13968">1950</cx:pt>
          <cx:pt idx="13969">2500</cx:pt>
          <cx:pt idx="13970">1500</cx:pt>
          <cx:pt idx="13971">1950</cx:pt>
          <cx:pt idx="13972">2500</cx:pt>
          <cx:pt idx="13973">2050</cx:pt>
          <cx:pt idx="13974">2200</cx:pt>
          <cx:pt idx="13975">2500</cx:pt>
          <cx:pt idx="13976">2500</cx:pt>
          <cx:pt idx="13977">2700</cx:pt>
          <cx:pt idx="13978">2400</cx:pt>
          <cx:pt idx="13979">2900</cx:pt>
          <cx:pt idx="13980">2900</cx:pt>
          <cx:pt idx="13981">2700</cx:pt>
          <cx:pt idx="13982">2900</cx:pt>
          <cx:pt idx="13983">2900</cx:pt>
          <cx:pt idx="13984">2900</cx:pt>
          <cx:pt idx="13985">2750</cx:pt>
          <cx:pt idx="13986">2900</cx:pt>
          <cx:pt idx="13987">1650</cx:pt>
          <cx:pt idx="13988">1650</cx:pt>
          <cx:pt idx="13989">1850</cx:pt>
          <cx:pt idx="13990">1650</cx:pt>
          <cx:pt idx="13991">1850</cx:pt>
          <cx:pt idx="13992">1650</cx:pt>
          <cx:pt idx="13993">1850</cx:pt>
          <cx:pt idx="13994">1650</cx:pt>
          <cx:pt idx="13995">1600</cx:pt>
          <cx:pt idx="13996">1650</cx:pt>
          <cx:pt idx="13997">1500</cx:pt>
          <cx:pt idx="13998">1500</cx:pt>
          <cx:pt idx="13999">2050</cx:pt>
          <cx:pt idx="14000">2050</cx:pt>
          <cx:pt idx="14001">2050</cx:pt>
          <cx:pt idx="14002">2050</cx:pt>
          <cx:pt idx="14003">2050</cx:pt>
          <cx:pt idx="14004">2050</cx:pt>
          <cx:pt idx="14005">2350</cx:pt>
          <cx:pt idx="14006">2050</cx:pt>
          <cx:pt idx="14007">2350</cx:pt>
          <cx:pt idx="14008">2050</cx:pt>
          <cx:pt idx="14009">2350</cx:pt>
          <cx:pt idx="14010">1650</cx:pt>
          <cx:pt idx="14011">1600</cx:pt>
          <cx:pt idx="14012">1650</cx:pt>
          <cx:pt idx="14013">1500</cx:pt>
          <cx:pt idx="14014">1500</cx:pt>
          <cx:pt idx="14015">2350</cx:pt>
          <cx:pt idx="14016">2900</cx:pt>
          <cx:pt idx="14017">2500</cx:pt>
          <cx:pt idx="14018">2900</cx:pt>
          <cx:pt idx="14019">2500</cx:pt>
          <cx:pt idx="14020">2900</cx:pt>
          <cx:pt idx="14021">2700</cx:pt>
          <cx:pt idx="14022">2900</cx:pt>
          <cx:pt idx="14023">2500</cx:pt>
          <cx:pt idx="14024">2900</cx:pt>
          <cx:pt idx="14025">2900</cx:pt>
          <cx:pt idx="14026">3200</cx:pt>
          <cx:pt idx="14027">1750</cx:pt>
          <cx:pt idx="14028">1850</cx:pt>
          <cx:pt idx="14029">1950</cx:pt>
          <cx:pt idx="14030">1950</cx:pt>
          <cx:pt idx="14031">1750</cx:pt>
          <cx:pt idx="14032">1850</cx:pt>
          <cx:pt idx="14033">1850</cx:pt>
          <cx:pt idx="14034">1950</cx:pt>
          <cx:pt idx="14035">1950</cx:pt>
          <cx:pt idx="14036">2050</cx:pt>
          <cx:pt idx="14037">1800</cx:pt>
          <cx:pt idx="14038">1600</cx:pt>
          <cx:pt idx="14039">2050</cx:pt>
          <cx:pt idx="14040">2050</cx:pt>
          <cx:pt idx="14041">2350</cx:pt>
          <cx:pt idx="14042">2500</cx:pt>
          <cx:pt idx="14043">2200</cx:pt>
          <cx:pt idx="14044">2500</cx:pt>
          <cx:pt idx="14045">1600</cx:pt>
          <cx:pt idx="14046">2050</cx:pt>
          <cx:pt idx="14047">2350</cx:pt>
          <cx:pt idx="14048">2350</cx:pt>
          <cx:pt idx="14049">2500</cx:pt>
          <cx:pt idx="14050">2350</cx:pt>
          <cx:pt idx="14051">2700</cx:pt>
          <cx:pt idx="14052">1650</cx:pt>
          <cx:pt idx="14053">1850</cx:pt>
          <cx:pt idx="14054">1850</cx:pt>
          <cx:pt idx="14055">1350</cx:pt>
          <cx:pt idx="14056">1250</cx:pt>
          <cx:pt idx="14057">2350</cx:pt>
          <cx:pt idx="14058">2500</cx:pt>
          <cx:pt idx="14059">2900</cx:pt>
          <cx:pt idx="14060">2200</cx:pt>
          <cx:pt idx="14061">2500</cx:pt>
          <cx:pt idx="14062">2900</cx:pt>
          <cx:pt idx="14063">2900</cx:pt>
          <cx:pt idx="14064">2700</cx:pt>
          <cx:pt idx="14065">2700</cx:pt>
          <cx:pt idx="14066">2900</cx:pt>
          <cx:pt idx="14067">2700</cx:pt>
          <cx:pt idx="14068">2700</cx:pt>
          <cx:pt idx="14069">2900</cx:pt>
          <cx:pt idx="14070">2900</cx:pt>
          <cx:pt idx="14071">2700</cx:pt>
          <cx:pt idx="14072">2900</cx:pt>
          <cx:pt idx="14073">1600</cx:pt>
          <cx:pt idx="14074">1650</cx:pt>
          <cx:pt idx="14075">2350</cx:pt>
          <cx:pt idx="14076">1950</cx:pt>
          <cx:pt idx="14077">1950</cx:pt>
          <cx:pt idx="14078">1850</cx:pt>
          <cx:pt idx="14079">1850</cx:pt>
          <cx:pt idx="14080">1650</cx:pt>
          <cx:pt idx="14081">1650</cx:pt>
          <cx:pt idx="14082">3000</cx:pt>
          <cx:pt idx="14083">1350</cx:pt>
          <cx:pt idx="14084">1400</cx:pt>
          <cx:pt idx="14085">1150</cx:pt>
          <cx:pt idx="14086">1400</cx:pt>
          <cx:pt idx="14087">1950</cx:pt>
          <cx:pt idx="14088">1750</cx:pt>
          <cx:pt idx="14089">1500</cx:pt>
          <cx:pt idx="14090">1750</cx:pt>
          <cx:pt idx="14091">1500</cx:pt>
          <cx:pt idx="14092">1600</cx:pt>
          <cx:pt idx="14093">2250</cx:pt>
          <cx:pt idx="14094">2000</cx:pt>
          <cx:pt idx="14095">1600</cx:pt>
          <cx:pt idx="14096">1600</cx:pt>
          <cx:pt idx="14097">1900</cx:pt>
          <cx:pt idx="14098">1500</cx:pt>
          <cx:pt idx="14099">1500</cx:pt>
          <cx:pt idx="14100">1750</cx:pt>
          <cx:pt idx="14101">1650</cx:pt>
          <cx:pt idx="14102">1850</cx:pt>
          <cx:pt idx="14103">1850</cx:pt>
          <cx:pt idx="14104">2350</cx:pt>
          <cx:pt idx="14105">2350</cx:pt>
          <cx:pt idx="14106">2350</cx:pt>
          <cx:pt idx="14107">2350</cx:pt>
          <cx:pt idx="14108">2500</cx:pt>
          <cx:pt idx="14109">2200</cx:pt>
          <cx:pt idx="14110">2200</cx:pt>
          <cx:pt idx="14111">2200</cx:pt>
          <cx:pt idx="14112">2200</cx:pt>
          <cx:pt idx="14113">2050</cx:pt>
          <cx:pt idx="14114">2200</cx:pt>
          <cx:pt idx="14115">2500</cx:pt>
          <cx:pt idx="14116">2350</cx:pt>
          <cx:pt idx="14117">2350</cx:pt>
          <cx:pt idx="14118">3250</cx:pt>
          <cx:pt idx="14119">3850</cx:pt>
          <cx:pt idx="14120">3850</cx:pt>
          <cx:pt idx="14121">5300</cx:pt>
          <cx:pt idx="14122">3850</cx:pt>
          <cx:pt idx="14123">1950</cx:pt>
          <cx:pt idx="14124">1950</cx:pt>
          <cx:pt idx="14125">2050</cx:pt>
          <cx:pt idx="14126">2350</cx:pt>
          <cx:pt idx="14127">1250</cx:pt>
          <cx:pt idx="14128">1050</cx:pt>
          <cx:pt idx="14129">2500</cx:pt>
          <cx:pt idx="14130">2700</cx:pt>
          <cx:pt idx="14131">2500</cx:pt>
          <cx:pt idx="14132">1450</cx:pt>
          <cx:pt idx="14133">1600</cx:pt>
          <cx:pt idx="14134">1650</cx:pt>
          <cx:pt idx="14135">1400</cx:pt>
          <cx:pt idx="14136">1950</cx:pt>
          <cx:pt idx="14137">2050</cx:pt>
          <cx:pt idx="14138">2700</cx:pt>
          <cx:pt idx="14139">2500</cx:pt>
          <cx:pt idx="14140">2900</cx:pt>
          <cx:pt idx="14141">2500</cx:pt>
          <cx:pt idx="14142">2500</cx:pt>
          <cx:pt idx="14143">2500</cx:pt>
          <cx:pt idx="14144">2700</cx:pt>
          <cx:pt idx="14145">2900</cx:pt>
          <cx:pt idx="14146">2700</cx:pt>
          <cx:pt idx="14147">2900</cx:pt>
          <cx:pt idx="14148">1600</cx:pt>
          <cx:pt idx="14149">1350</cx:pt>
          <cx:pt idx="14150">1450</cx:pt>
          <cx:pt idx="14151">1200</cx:pt>
          <cx:pt idx="14152">1350</cx:pt>
          <cx:pt idx="14153">1200</cx:pt>
          <cx:pt idx="14154">2200</cx:pt>
          <cx:pt idx="14155">1950</cx:pt>
          <cx:pt idx="14156">2350</cx:pt>
          <cx:pt idx="14157">2050</cx:pt>
          <cx:pt idx="14158">2350</cx:pt>
          <cx:pt idx="14159">2700</cx:pt>
          <cx:pt idx="14160">2500</cx:pt>
          <cx:pt idx="14161">2350</cx:pt>
          <cx:pt idx="14162">2350</cx:pt>
          <cx:pt idx="14163">2350</cx:pt>
          <cx:pt idx="14164">2500</cx:pt>
          <cx:pt idx="14165">2500</cx:pt>
          <cx:pt idx="14166">2700</cx:pt>
          <cx:pt idx="14167">2350</cx:pt>
          <cx:pt idx="14168">2500</cx:pt>
          <cx:pt idx="14169">2500</cx:pt>
          <cx:pt idx="14170">2500</cx:pt>
          <cx:pt idx="14171">2700</cx:pt>
          <cx:pt idx="14172">2500</cx:pt>
          <cx:pt idx="14173">2500</cx:pt>
          <cx:pt idx="14174">2900</cx:pt>
          <cx:pt idx="14175">1750</cx:pt>
          <cx:pt idx="14176">1950</cx:pt>
          <cx:pt idx="14177">1650</cx:pt>
          <cx:pt idx="14178">1950</cx:pt>
          <cx:pt idx="14179">2350</cx:pt>
          <cx:pt idx="14180">1500</cx:pt>
          <cx:pt idx="14181">2100</cx:pt>
          <cx:pt idx="14182">1350</cx:pt>
          <cx:pt idx="14183">2100</cx:pt>
          <cx:pt idx="14184">1750</cx:pt>
          <cx:pt idx="14185">1950</cx:pt>
          <cx:pt idx="14186">2050</cx:pt>
          <cx:pt idx="14187">1600</cx:pt>
          <cx:pt idx="14188">1850</cx:pt>
          <cx:pt idx="14189">1850</cx:pt>
          <cx:pt idx="14190">2050</cx:pt>
          <cx:pt idx="14191">2200</cx:pt>
          <cx:pt idx="14192">1650</cx:pt>
          <cx:pt idx="14193">1950</cx:pt>
          <cx:pt idx="14194">2050</cx:pt>
          <cx:pt idx="14195">1650</cx:pt>
          <cx:pt idx="14196">1750</cx:pt>
          <cx:pt idx="14197">1750</cx:pt>
          <cx:pt idx="14198">2250</cx:pt>
          <cx:pt idx="14199">2250</cx:pt>
          <cx:pt idx="14200">1650</cx:pt>
          <cx:pt idx="14201">1850</cx:pt>
          <cx:pt idx="14202">2350</cx:pt>
          <cx:pt idx="14203">1850</cx:pt>
          <cx:pt idx="14204">1950</cx:pt>
          <cx:pt idx="14205">2250</cx:pt>
          <cx:pt idx="14206">1850</cx:pt>
          <cx:pt idx="14207">1950</cx:pt>
          <cx:pt idx="14208">1850</cx:pt>
          <cx:pt idx="14209">1950</cx:pt>
          <cx:pt idx="14210">1250</cx:pt>
          <cx:pt idx="14211">850</cx:pt>
          <cx:pt idx="14212">1000</cx:pt>
          <cx:pt idx="14213">1400</cx:pt>
          <cx:pt idx="14214">1350</cx:pt>
          <cx:pt idx="14215">1300</cx:pt>
          <cx:pt idx="14216">1300</cx:pt>
          <cx:pt idx="14217">2500</cx:pt>
          <cx:pt idx="14218">2350</cx:pt>
          <cx:pt idx="14219">2650</cx:pt>
          <cx:pt idx="14220">2500</cx:pt>
          <cx:pt idx="14221">2500</cx:pt>
          <cx:pt idx="14222">2700</cx:pt>
          <cx:pt idx="14223">2400</cx:pt>
          <cx:pt idx="14224">2900</cx:pt>
          <cx:pt idx="14225">2500</cx:pt>
          <cx:pt idx="14226">2650</cx:pt>
          <cx:pt idx="14227">2650</cx:pt>
          <cx:pt idx="14228">2800</cx:pt>
          <cx:pt idx="14229">2050</cx:pt>
          <cx:pt idx="14230">2500</cx:pt>
          <cx:pt idx="14231">2250</cx:pt>
          <cx:pt idx="14232">2250</cx:pt>
          <cx:pt idx="14233">2500</cx:pt>
          <cx:pt idx="14234">2050</cx:pt>
          <cx:pt idx="14235">2050</cx:pt>
          <cx:pt idx="14236">2500</cx:pt>
          <cx:pt idx="14237">2500</cx:pt>
          <cx:pt idx="14238">2500</cx:pt>
          <cx:pt idx="14239">2050</cx:pt>
          <cx:pt idx="14240">2350</cx:pt>
          <cx:pt idx="14241">2700</cx:pt>
          <cx:pt idx="14242">2700</cx:pt>
          <cx:pt idx="14243">2550</cx:pt>
          <cx:pt idx="14244">2400</cx:pt>
          <cx:pt idx="14245">2350</cx:pt>
          <cx:pt idx="14246">2350</cx:pt>
          <cx:pt idx="14247">2700</cx:pt>
          <cx:pt idx="14248">2700</cx:pt>
          <cx:pt idx="14249">2700</cx:pt>
          <cx:pt idx="14250">2550</cx:pt>
          <cx:pt idx="14251">2200</cx:pt>
          <cx:pt idx="14252">2500</cx:pt>
          <cx:pt idx="14253">2250</cx:pt>
          <cx:pt idx="14254">2400</cx:pt>
          <cx:pt idx="14255">2900</cx:pt>
          <cx:pt idx="14256">2200</cx:pt>
          <cx:pt idx="14257">2050</cx:pt>
          <cx:pt idx="14258">2500</cx:pt>
          <cx:pt idx="14259">2700</cx:pt>
          <cx:pt idx="14260">2500</cx:pt>
          <cx:pt idx="14261">2050</cx:pt>
          <cx:pt idx="14262">2350</cx:pt>
          <cx:pt idx="14263">2700</cx:pt>
          <cx:pt idx="14264">2900</cx:pt>
          <cx:pt idx="14265">2750</cx:pt>
          <cx:pt idx="14266">2400</cx:pt>
          <cx:pt idx="14267">2700</cx:pt>
          <cx:pt idx="14268">2500</cx:pt>
          <cx:pt idx="14269">2350</cx:pt>
          <cx:pt idx="14270">2700</cx:pt>
          <cx:pt idx="14271">2900</cx:pt>
          <cx:pt idx="14272">2700</cx:pt>
          <cx:pt idx="14273">2550</cx:pt>
          <cx:pt idx="14274">1750</cx:pt>
          <cx:pt idx="14275">2500</cx:pt>
          <cx:pt idx="14276">1950</cx:pt>
          <cx:pt idx="14277">1500</cx:pt>
          <cx:pt idx="14278">1950</cx:pt>
          <cx:pt idx="14279">2500</cx:pt>
          <cx:pt idx="14280">2050</cx:pt>
          <cx:pt idx="14281">2200</cx:pt>
          <cx:pt idx="14282">2500</cx:pt>
          <cx:pt idx="14283">2700</cx:pt>
          <cx:pt idx="14284">2900</cx:pt>
          <cx:pt idx="14285">2900</cx:pt>
          <cx:pt idx="14286">2200</cx:pt>
          <cx:pt idx="14287">2500</cx:pt>
          <cx:pt idx="14288">2250</cx:pt>
          <cx:pt idx="14289">2900</cx:pt>
          <cx:pt idx="14290">2500</cx:pt>
          <cx:pt idx="14291">2900</cx:pt>
          <cx:pt idx="14292">2900</cx:pt>
          <cx:pt idx="14293">2900</cx:pt>
          <cx:pt idx="14294">2750</cx:pt>
          <cx:pt idx="14295">2900</cx:pt>
          <cx:pt idx="14296">1500</cx:pt>
          <cx:pt idx="14297">1600</cx:pt>
          <cx:pt idx="14298">1850</cx:pt>
          <cx:pt idx="14299">1450</cx:pt>
          <cx:pt idx="14300">1400</cx:pt>
          <cx:pt idx="14301">1650</cx:pt>
          <cx:pt idx="14302">1500</cx:pt>
          <cx:pt idx="14303">1500</cx:pt>
          <cx:pt idx="14304">1450</cx:pt>
          <cx:pt idx="14305">1250</cx:pt>
          <cx:pt idx="14306">1350</cx:pt>
          <cx:pt idx="14307">900</cx:pt>
          <cx:pt idx="14308">1100</cx:pt>
          <cx:pt idx="14309">950</cx:pt>
          <cx:pt idx="14310">1250</cx:pt>
          <cx:pt idx="14311">1250</cx:pt>
          <cx:pt idx="14312">1350</cx:pt>
          <cx:pt idx="14313">1050</cx:pt>
          <cx:pt idx="14314">1750</cx:pt>
          <cx:pt idx="14315">1250</cx:pt>
          <cx:pt idx="14316">800</cx:pt>
          <cx:pt idx="14317">850</cx:pt>
          <cx:pt idx="14318">1750</cx:pt>
          <cx:pt idx="14319">2200</cx:pt>
          <cx:pt idx="14320">1950</cx:pt>
          <cx:pt idx="14321">2200</cx:pt>
          <cx:pt idx="14322">2350</cx:pt>
          <cx:pt idx="14323">2200</cx:pt>
          <cx:pt idx="14324">1600</cx:pt>
          <cx:pt idx="14325">2000</cx:pt>
          <cx:pt idx="14326">2000</cx:pt>
          <cx:pt idx="14327">1500</cx:pt>
          <cx:pt idx="14328">2000</cx:pt>
          <cx:pt idx="14329">1300</cx:pt>
          <cx:pt idx="14330">1250</cx:pt>
          <cx:pt idx="14331">1600</cx:pt>
          <cx:pt idx="14332">1600</cx:pt>
          <cx:pt idx="14333">1600</cx:pt>
          <cx:pt idx="14334">1650</cx:pt>
          <cx:pt idx="14335">1650</cx:pt>
          <cx:pt idx="14336">1400</cx:pt>
          <cx:pt idx="14337">1300</cx:pt>
          <cx:pt idx="14338">1350</cx:pt>
          <cx:pt idx="14339">1650</cx:pt>
          <cx:pt idx="14340">1950</cx:pt>
          <cx:pt idx="14341">1650</cx:pt>
          <cx:pt idx="14342">1600</cx:pt>
          <cx:pt idx="14343">1600</cx:pt>
          <cx:pt idx="14344">1450</cx:pt>
          <cx:pt idx="14345">1450</cx:pt>
          <cx:pt idx="14346">2350</cx:pt>
          <cx:pt idx="14347">2500</cx:pt>
          <cx:pt idx="14348">2650</cx:pt>
          <cx:pt idx="14349">1950</cx:pt>
          <cx:pt idx="14350">1650</cx:pt>
          <cx:pt idx="14351">2200</cx:pt>
          <cx:pt idx="14352">2200</cx:pt>
          <cx:pt idx="14353">1950</cx:pt>
          <cx:pt idx="14354">2200</cx:pt>
          <cx:pt idx="14355">2350</cx:pt>
          <cx:pt idx="14356">2200</cx:pt>
          <cx:pt idx="14357">2350</cx:pt>
          <cx:pt idx="14358">2500</cx:pt>
          <cx:pt idx="14359">2350</cx:pt>
          <cx:pt idx="14360">2500</cx:pt>
          <cx:pt idx="14361">3500</cx:pt>
          <cx:pt idx="14362">2350</cx:pt>
          <cx:pt idx="14363">2800</cx:pt>
          <cx:pt idx="14364">2350</cx:pt>
          <cx:pt idx="14365">2350</cx:pt>
          <cx:pt idx="14366">3250</cx:pt>
          <cx:pt idx="14367">3250</cx:pt>
          <cx:pt idx="14368">2200</cx:pt>
          <cx:pt idx="14369">2200</cx:pt>
          <cx:pt idx="14370">1850</cx:pt>
          <cx:pt idx="14371">2050</cx:pt>
          <cx:pt idx="14372">2200</cx:pt>
          <cx:pt idx="14373">2350</cx:pt>
          <cx:pt idx="14374">1950</cx:pt>
          <cx:pt idx="14375">2050</cx:pt>
          <cx:pt idx="14376">2200</cx:pt>
          <cx:pt idx="14377">2350</cx:pt>
          <cx:pt idx="14378">2500</cx:pt>
          <cx:pt idx="14379">2350</cx:pt>
          <cx:pt idx="14380">2200</cx:pt>
          <cx:pt idx="14381">2500</cx:pt>
          <cx:pt idx="14382">2050</cx:pt>
          <cx:pt idx="14383">2350</cx:pt>
          <cx:pt idx="14384">1400</cx:pt>
          <cx:pt idx="14385">1600</cx:pt>
          <cx:pt idx="14386">1400</cx:pt>
          <cx:pt idx="14387">1250</cx:pt>
          <cx:pt idx="14388">1500</cx:pt>
          <cx:pt idx="14389">1450</cx:pt>
          <cx:pt idx="14390">1850</cx:pt>
          <cx:pt idx="14391">1950</cx:pt>
          <cx:pt idx="14392">1850</cx:pt>
          <cx:pt idx="14393">1950</cx:pt>
          <cx:pt idx="14394">4250</cx:pt>
          <cx:pt idx="14395">4250</cx:pt>
          <cx:pt idx="14396">3250</cx:pt>
          <cx:pt idx="14397">3250</cx:pt>
          <cx:pt idx="14398">3500</cx:pt>
          <cx:pt idx="14399">3250</cx:pt>
          <cx:pt idx="14400">3250</cx:pt>
          <cx:pt idx="14401">3500</cx:pt>
          <cx:pt idx="14402">1650</cx:pt>
          <cx:pt idx="14403">2350</cx:pt>
          <cx:pt idx="14404">2250</cx:pt>
          <cx:pt idx="14405">2350</cx:pt>
          <cx:pt idx="14406">2350</cx:pt>
          <cx:pt idx="14407">2350</cx:pt>
          <cx:pt idx="14408">1950</cx:pt>
          <cx:pt idx="14409">2350</cx:pt>
          <cx:pt idx="14410">1950</cx:pt>
          <cx:pt idx="14411">2250</cx:pt>
          <cx:pt idx="14412">1400</cx:pt>
          <cx:pt idx="14413">1250</cx:pt>
          <cx:pt idx="14414">1500</cx:pt>
          <cx:pt idx="14415">2100</cx:pt>
          <cx:pt idx="14416">1350</cx:pt>
          <cx:pt idx="14417">2100</cx:pt>
          <cx:pt idx="14418">2250</cx:pt>
          <cx:pt idx="14419">1750</cx:pt>
          <cx:pt idx="14420">1950</cx:pt>
          <cx:pt idx="14421">2050</cx:pt>
          <cx:pt idx="14422">1600</cx:pt>
          <cx:pt idx="14423">1850</cx:pt>
          <cx:pt idx="14424">1850</cx:pt>
          <cx:pt idx="14425">2050</cx:pt>
          <cx:pt idx="14426">2200</cx:pt>
          <cx:pt idx="14427">1650</cx:pt>
          <cx:pt idx="14428">1950</cx:pt>
          <cx:pt idx="14429">2050</cx:pt>
          <cx:pt idx="14430">2000</cx:pt>
          <cx:pt idx="14431">2100</cx:pt>
          <cx:pt idx="14432">1850</cx:pt>
          <cx:pt idx="14433">2050</cx:pt>
          <cx:pt idx="14434">2350</cx:pt>
          <cx:pt idx="14435">1400</cx:pt>
          <cx:pt idx="14436">1750</cx:pt>
          <cx:pt idx="14437">1250</cx:pt>
          <cx:pt idx="14438">1600</cx:pt>
          <cx:pt idx="14439">1600</cx:pt>
          <cx:pt idx="14440">1500</cx:pt>
          <cx:pt idx="14441">1500</cx:pt>
          <cx:pt idx="14442">2100</cx:pt>
          <cx:pt idx="14443">1350</cx:pt>
          <cx:pt idx="14444">2100</cx:pt>
          <cx:pt idx="14445">1350</cx:pt>
          <cx:pt idx="14446">1450</cx:pt>
          <cx:pt idx="14447">1600</cx:pt>
          <cx:pt idx="14448">1150</cx:pt>
          <cx:pt idx="14449">1300</cx:pt>
          <cx:pt idx="14450">1400</cx:pt>
          <cx:pt idx="14451">2350</cx:pt>
          <cx:pt idx="14452">2350</cx:pt>
          <cx:pt idx="14453">1900</cx:pt>
          <cx:pt idx="14454">2100</cx:pt>
          <cx:pt idx="14455">2350</cx:pt>
          <cx:pt idx="14456">1550</cx:pt>
          <cx:pt idx="14457">2350</cx:pt>
          <cx:pt idx="14458">2100</cx:pt>
          <cx:pt idx="14459">2100</cx:pt>
          <cx:pt idx="14460">2350</cx:pt>
          <cx:pt idx="14461">2350</cx:pt>
          <cx:pt idx="14462">2350</cx:pt>
          <cx:pt idx="14463">2350</cx:pt>
          <cx:pt idx="14464">1850</cx:pt>
          <cx:pt idx="14465">2650</cx:pt>
          <cx:pt idx="14466">2800</cx:pt>
          <cx:pt idx="14467">2800</cx:pt>
          <cx:pt idx="14468">3250</cx:pt>
          <cx:pt idx="14469">3250</cx:pt>
          <cx:pt idx="14470">2350</cx:pt>
          <cx:pt idx="14471">2650</cx:pt>
          <cx:pt idx="14472">3250</cx:pt>
          <cx:pt idx="14473">1850</cx:pt>
          <cx:pt idx="14474">1950</cx:pt>
          <cx:pt idx="14475">1950</cx:pt>
          <cx:pt idx="14476">1450</cx:pt>
          <cx:pt idx="14477">1600</cx:pt>
          <cx:pt idx="14478">1650</cx:pt>
          <cx:pt idx="14479">1400</cx:pt>
          <cx:pt idx="14480">1650</cx:pt>
          <cx:pt idx="14481">1750</cx:pt>
          <cx:pt idx="14482">1650</cx:pt>
          <cx:pt idx="14483">1850</cx:pt>
          <cx:pt idx="14484">1600</cx:pt>
          <cx:pt idx="14485">1350</cx:pt>
          <cx:pt idx="14486">1450</cx:pt>
          <cx:pt idx="14487">1200</cx:pt>
          <cx:pt idx="14488">1350</cx:pt>
          <cx:pt idx="14489">1200</cx:pt>
          <cx:pt idx="14490">1950</cx:pt>
          <cx:pt idx="14491">1950</cx:pt>
          <cx:pt idx="14492">2350</cx:pt>
          <cx:pt idx="14493">1950</cx:pt>
          <cx:pt idx="14494">1850</cx:pt>
          <cx:pt idx="14495">2350</cx:pt>
          <cx:pt idx="14496">1950</cx:pt>
          <cx:pt idx="14497">2250</cx:pt>
          <cx:pt idx="14498">2250</cx:pt>
          <cx:pt idx="14499">2250</cx:pt>
          <cx:pt idx="14500">2000</cx:pt>
          <cx:pt idx="14501">1600</cx:pt>
          <cx:pt idx="14502">1600</cx:pt>
          <cx:pt idx="14503">1900</cx:pt>
          <cx:pt idx="14504">1500</cx:pt>
          <cx:pt idx="14505">1500</cx:pt>
          <cx:pt idx="14506">1750</cx:pt>
          <cx:pt idx="14507">1950</cx:pt>
          <cx:pt idx="14508">1750</cx:pt>
          <cx:pt idx="14509">1750</cx:pt>
          <cx:pt idx="14510">1600</cx:pt>
          <cx:pt idx="14511">1750</cx:pt>
          <cx:pt idx="14512">1600</cx:pt>
          <cx:pt idx="14513">1600</cx:pt>
          <cx:pt idx="14514">1750</cx:pt>
          <cx:pt idx="14515">1500</cx:pt>
          <cx:pt idx="14516">1350</cx:pt>
          <cx:pt idx="14517">1350</cx:pt>
          <cx:pt idx="14518">1500</cx:pt>
          <cx:pt idx="14519">1150</cx:pt>
          <cx:pt idx="14520">1400</cx:pt>
          <cx:pt idx="14521">1450</cx:pt>
          <cx:pt idx="14522">2350</cx:pt>
          <cx:pt idx="14523">2350</cx:pt>
          <cx:pt idx="14524">3000</cx:pt>
          <cx:pt idx="14525">2350</cx:pt>
          <cx:pt idx="14526">2350</cx:pt>
          <cx:pt idx="14527">1950</cx:pt>
          <cx:pt idx="14528">1750</cx:pt>
          <cx:pt idx="14529">2050</cx:pt>
          <cx:pt idx="14530">2100</cx:pt>
          <cx:pt idx="14531">1900</cx:pt>
          <cx:pt idx="14532">2350</cx:pt>
          <cx:pt idx="14533">2350</cx:pt>
          <cx:pt idx="14534">2250</cx:pt>
          <cx:pt idx="14535">2350</cx:pt>
          <cx:pt idx="14536">2350</cx:pt>
          <cx:pt idx="14537">2250</cx:pt>
          <cx:pt idx="14538">1650</cx:pt>
          <cx:pt idx="14539">1450</cx:pt>
          <cx:pt idx="14540">2000</cx:pt>
          <cx:pt idx="14541">2000</cx:pt>
          <cx:pt idx="14542">2350</cx:pt>
          <cx:pt idx="14543">2350</cx:pt>
          <cx:pt idx="14544">2350</cx:pt>
          <cx:pt idx="14545">2350</cx:pt>
          <cx:pt idx="14546">2350</cx:pt>
          <cx:pt idx="14547">1950</cx:pt>
          <cx:pt idx="14548">1350</cx:pt>
          <cx:pt idx="14549">1250</cx:pt>
          <cx:pt idx="14550">1250</cx:pt>
          <cx:pt idx="14551">1450</cx:pt>
          <cx:pt idx="14552">1200</cx:pt>
          <cx:pt idx="14553">1450</cx:pt>
          <cx:pt idx="14554">1750</cx:pt>
          <cx:pt idx="14555">2050</cx:pt>
          <cx:pt idx="14556">1650</cx:pt>
          <cx:pt idx="14557">1950</cx:pt>
          <cx:pt idx="14558">2350</cx:pt>
          <cx:pt idx="14559">2050</cx:pt>
          <cx:pt idx="14560">2350</cx:pt>
          <cx:pt idx="14561">1600</cx:pt>
          <cx:pt idx="14562">1600</cx:pt>
          <cx:pt idx="14563">1750</cx:pt>
          <cx:pt idx="14564">1750</cx:pt>
          <cx:pt idx="14565">1500</cx:pt>
          <cx:pt idx="14566">2500</cx:pt>
          <cx:pt idx="14567">1750</cx:pt>
          <cx:pt idx="14568">1750</cx:pt>
          <cx:pt idx="14569">1750</cx:pt>
          <cx:pt idx="14570">1750</cx:pt>
          <cx:pt idx="14571">1750</cx:pt>
          <cx:pt idx="14572">1750</cx:pt>
          <cx:pt idx="14573">1950</cx:pt>
          <cx:pt idx="14574">1750</cx:pt>
          <cx:pt idx="14575">1750</cx:pt>
          <cx:pt idx="14576">1950</cx:pt>
          <cx:pt idx="14577">1950</cx:pt>
          <cx:pt idx="14578">1600</cx:pt>
          <cx:pt idx="14579">1600</cx:pt>
          <cx:pt idx="14580">1650</cx:pt>
          <cx:pt idx="14581">1350</cx:pt>
          <cx:pt idx="14582">1250</cx:pt>
          <cx:pt idx="14583">1750</cx:pt>
          <cx:pt idx="14584">1850</cx:pt>
          <cx:pt idx="14585">1850</cx:pt>
          <cx:pt idx="14586">1950</cx:pt>
          <cx:pt idx="14587">1950</cx:pt>
          <cx:pt idx="14588">2050</cx:pt>
          <cx:pt idx="14589">1600</cx:pt>
          <cx:pt idx="14590">2050</cx:pt>
          <cx:pt idx="14591">2050</cx:pt>
          <cx:pt idx="14592">1750</cx:pt>
          <cx:pt idx="14593">2350</cx:pt>
          <cx:pt idx="14594">1750</cx:pt>
          <cx:pt idx="14595">1750</cx:pt>
          <cx:pt idx="14596">2350</cx:pt>
          <cx:pt idx="14597">2350</cx:pt>
          <cx:pt idx="14598">2350</cx:pt>
          <cx:pt idx="14599">1750</cx:pt>
          <cx:pt idx="14600">2350</cx:pt>
          <cx:pt idx="14601">1600</cx:pt>
          <cx:pt idx="14602">1600</cx:pt>
          <cx:pt idx="14603">1750</cx:pt>
          <cx:pt idx="14604">1650</cx:pt>
          <cx:pt idx="14605">1500</cx:pt>
          <cx:pt idx="14606">1750</cx:pt>
          <cx:pt idx="14607">1750</cx:pt>
          <cx:pt idx="14608">1950</cx:pt>
          <cx:pt idx="14609">1600</cx:pt>
          <cx:pt idx="14610">1400</cx:pt>
          <cx:pt idx="14611">1500</cx:pt>
          <cx:pt idx="14612">1950</cx:pt>
          <cx:pt idx="14613">1950</cx:pt>
          <cx:pt idx="14614">2350</cx:pt>
          <cx:pt idx="14615">2350</cx:pt>
          <cx:pt idx="14616">2350</cx:pt>
          <cx:pt idx="14617">2350</cx:pt>
          <cx:pt idx="14618">2500</cx:pt>
          <cx:pt idx="14619">2350</cx:pt>
          <cx:pt idx="14620">2350</cx:pt>
          <cx:pt idx="14621">2800</cx:pt>
          <cx:pt idx="14622">3250</cx:pt>
          <cx:pt idx="14623">3850</cx:pt>
          <cx:pt idx="14624">3850</cx:pt>
          <cx:pt idx="14625">3850</cx:pt>
          <cx:pt idx="14626">3850</cx:pt>
          <cx:pt idx="14627">3850</cx:pt>
          <cx:pt idx="14628">3850</cx:pt>
          <cx:pt idx="14629">3850</cx:pt>
          <cx:pt idx="14630">3850</cx:pt>
          <cx:pt idx="14631">3850</cx:pt>
          <cx:pt idx="14632">3850</cx:pt>
          <cx:pt idx="14633">1750</cx:pt>
          <cx:pt idx="14634">1750</cx:pt>
          <cx:pt idx="14635">1650</cx:pt>
          <cx:pt idx="14636">1650</cx:pt>
          <cx:pt idx="14637">1850</cx:pt>
          <cx:pt idx="14638">1850</cx:pt>
          <cx:pt idx="14639">1950</cx:pt>
          <cx:pt idx="14640">1850</cx:pt>
          <cx:pt idx="14641">2000</cx:pt>
          <cx:pt idx="14642">1650</cx:pt>
          <cx:pt idx="14643">1650</cx:pt>
          <cx:pt idx="14644">1750</cx:pt>
          <cx:pt idx="14645">1750</cx:pt>
          <cx:pt idx="14646">1750</cx:pt>
          <cx:pt idx="14647">1650</cx:pt>
          <cx:pt idx="14648">1850</cx:pt>
          <cx:pt idx="14649">2200</cx:pt>
          <cx:pt idx="14650">1400</cx:pt>
          <cx:pt idx="14651">1300</cx:pt>
          <cx:pt idx="14652">1250</cx:pt>
          <cx:pt idx="14653">1350</cx:pt>
          <cx:pt idx="14654">1400</cx:pt>
          <cx:pt idx="14655">1300</cx:pt>
          <cx:pt idx="14656">1250</cx:pt>
          <cx:pt idx="14657">1350</cx:pt>
          <cx:pt idx="14658">1300</cx:pt>
          <cx:pt idx="14659">1400</cx:pt>
          <cx:pt idx="14660">1250</cx:pt>
          <cx:pt idx="14661">1350</cx:pt>
          <cx:pt idx="14662">1500</cx:pt>
          <cx:pt idx="14663">1450</cx:pt>
          <cx:pt idx="14664">1600</cx:pt>
          <cx:pt idx="14665">1600</cx:pt>
          <cx:pt idx="14666">1600</cx:pt>
          <cx:pt idx="14667">1500</cx:pt>
          <cx:pt idx="14668">1450</cx:pt>
          <cx:pt idx="14669">1600</cx:pt>
          <cx:pt idx="14670">1600</cx:pt>
          <cx:pt idx="14671">1600</cx:pt>
          <cx:pt idx="14672">1500</cx:pt>
          <cx:pt idx="14673">1450</cx:pt>
          <cx:pt idx="14674">1600</cx:pt>
          <cx:pt idx="14675">1650</cx:pt>
          <cx:pt idx="14676">1500</cx:pt>
          <cx:pt idx="14677">1450</cx:pt>
          <cx:pt idx="14678">1600</cx:pt>
          <cx:pt idx="14679">1650</cx:pt>
          <cx:pt idx="14680">2350</cx:pt>
          <cx:pt idx="14681">2350</cx:pt>
          <cx:pt idx="14682">1400</cx:pt>
          <cx:pt idx="14683">1100</cx:pt>
          <cx:pt idx="14684">850</cx:pt>
          <cx:pt idx="14685">2050</cx:pt>
          <cx:pt idx="14686">2700</cx:pt>
          <cx:pt idx="14687">1950</cx:pt>
          <cx:pt idx="14688">2500</cx:pt>
          <cx:pt idx="14689">1650</cx:pt>
          <cx:pt idx="14690">1650</cx:pt>
          <cx:pt idx="14691">1650</cx:pt>
          <cx:pt idx="14692">1500</cx:pt>
          <cx:pt idx="14693">1650</cx:pt>
          <cx:pt idx="14694">1650</cx:pt>
          <cx:pt idx="14695">1350</cx:pt>
          <cx:pt idx="14696">1500</cx:pt>
          <cx:pt idx="14697">1300</cx:pt>
          <cx:pt idx="14698">1600</cx:pt>
          <cx:pt idx="14699">1600</cx:pt>
          <cx:pt idx="14700">1600</cx:pt>
          <cx:pt idx="14701">1400</cx:pt>
          <cx:pt idx="14702">1350</cx:pt>
          <cx:pt idx="14703">1300</cx:pt>
          <cx:pt idx="14704">1300</cx:pt>
          <cx:pt idx="14705">1350</cx:pt>
          <cx:pt idx="14706">1300</cx:pt>
          <cx:pt idx="14707">2700</cx:pt>
          <cx:pt idx="14708">1600</cx:pt>
          <cx:pt idx="14709">2100</cx:pt>
          <cx:pt idx="14710">1600</cx:pt>
          <cx:pt idx="14711">1400</cx:pt>
          <cx:pt idx="14712">1250</cx:pt>
          <cx:pt idx="14713">2050</cx:pt>
          <cx:pt idx="14714">1950</cx:pt>
          <cx:pt idx="14715">2050</cx:pt>
          <cx:pt idx="14716">2050</cx:pt>
          <cx:pt idx="14717">2350</cx:pt>
          <cx:pt idx="14718">2250</cx:pt>
          <cx:pt idx="14719">2350</cx:pt>
          <cx:pt idx="14720">2350</cx:pt>
          <cx:pt idx="14721">1850</cx:pt>
          <cx:pt idx="14722">2050</cx:pt>
          <cx:pt idx="14723">1750</cx:pt>
          <cx:pt idx="14724">1950</cx:pt>
          <cx:pt idx="14725">2350</cx:pt>
          <cx:pt idx="14726">2200</cx:pt>
          <cx:pt idx="14727">1650</cx:pt>
          <cx:pt idx="14728">1950</cx:pt>
          <cx:pt idx="14729">1600</cx:pt>
          <cx:pt idx="14730">1850</cx:pt>
          <cx:pt idx="14731">1950</cx:pt>
          <cx:pt idx="14732">2200</cx:pt>
          <cx:pt idx="14733">1950</cx:pt>
          <cx:pt idx="14734">2200</cx:pt>
          <cx:pt idx="14735">1200</cx:pt>
          <cx:pt idx="14736">1200</cx:pt>
          <cx:pt idx="14737">1150</cx:pt>
          <cx:pt idx="14738">1150</cx:pt>
          <cx:pt idx="14739">1650</cx:pt>
          <cx:pt idx="14740">1950</cx:pt>
          <cx:pt idx="14741">1600</cx:pt>
          <cx:pt idx="14742">1950</cx:pt>
          <cx:pt idx="14743">2050</cx:pt>
          <cx:pt idx="14744">2500</cx:pt>
          <cx:pt idx="14745">1950</cx:pt>
          <cx:pt idx="14746">2350</cx:pt>
          <cx:pt idx="14747">1600</cx:pt>
          <cx:pt idx="14748">1450</cx:pt>
          <cx:pt idx="14749">2350</cx:pt>
          <cx:pt idx="14750">2350</cx:pt>
          <cx:pt idx="14751">1600</cx:pt>
          <cx:pt idx="14752">1450</cx:pt>
          <cx:pt idx="14753">1850</cx:pt>
          <cx:pt idx="14754">1600</cx:pt>
          <cx:pt idx="14755">1450</cx:pt>
          <cx:pt idx="14756">1950</cx:pt>
          <cx:pt idx="14757">1850</cx:pt>
          <cx:pt idx="14758">1750</cx:pt>
          <cx:pt idx="14759">1950</cx:pt>
          <cx:pt idx="14760">1650</cx:pt>
          <cx:pt idx="14761">1850</cx:pt>
          <cx:pt idx="14762">1950</cx:pt>
          <cx:pt idx="14763">1850</cx:pt>
          <cx:pt idx="14764">1850</cx:pt>
          <cx:pt idx="14765">1650</cx:pt>
          <cx:pt idx="14766">1650</cx:pt>
          <cx:pt idx="14767">1850</cx:pt>
          <cx:pt idx="14768">1750</cx:pt>
          <cx:pt idx="14769">1950</cx:pt>
          <cx:pt idx="14770">1850</cx:pt>
          <cx:pt idx="14771">1650</cx:pt>
          <cx:pt idx="14772">1650</cx:pt>
          <cx:pt idx="14773">1650</cx:pt>
          <cx:pt idx="14774">1650</cx:pt>
          <cx:pt idx="14775">1850</cx:pt>
          <cx:pt idx="14776">1750</cx:pt>
          <cx:pt idx="14777">1950</cx:pt>
          <cx:pt idx="14778">2100</cx:pt>
          <cx:pt idx="14779">2250</cx:pt>
          <cx:pt idx="14780">2250</cx:pt>
          <cx:pt idx="14781">1450</cx:pt>
          <cx:pt idx="14782">1700</cx:pt>
          <cx:pt idx="14783">1400</cx:pt>
          <cx:pt idx="14784">2350</cx:pt>
          <cx:pt idx="14785">2350</cx:pt>
          <cx:pt idx="14786">2500</cx:pt>
          <cx:pt idx="14787">2350</cx:pt>
          <cx:pt idx="14788">2250</cx:pt>
          <cx:pt idx="14789">2100</cx:pt>
          <cx:pt idx="14790">2250</cx:pt>
          <cx:pt idx="14791">2100</cx:pt>
          <cx:pt idx="14792">2250</cx:pt>
          <cx:pt idx="14793">2250</cx:pt>
          <cx:pt idx="14794">2250</cx:pt>
          <cx:pt idx="14795">2250</cx:pt>
          <cx:pt idx="14796">2250</cx:pt>
          <cx:pt idx="14797">1900</cx:pt>
          <cx:pt idx="14798">1850</cx:pt>
          <cx:pt idx="14799">1900</cx:pt>
          <cx:pt idx="14800">1850</cx:pt>
          <cx:pt idx="14801">1850</cx:pt>
          <cx:pt idx="14802">1850</cx:pt>
          <cx:pt idx="14803">2100</cx:pt>
          <cx:pt idx="14804">2000</cx:pt>
          <cx:pt idx="14805">2100</cx:pt>
          <cx:pt idx="14806">2000</cx:pt>
          <cx:pt idx="14807">2350</cx:pt>
          <cx:pt idx="14808">2800</cx:pt>
          <cx:pt idx="14809">2800</cx:pt>
          <cx:pt idx="14810">2800</cx:pt>
          <cx:pt idx="14811">2000</cx:pt>
          <cx:pt idx="14812">1850</cx:pt>
          <cx:pt idx="14813">1850</cx:pt>
          <cx:pt idx="14814">1450</cx:pt>
          <cx:pt idx="14815">1650</cx:pt>
          <cx:pt idx="14816">1650</cx:pt>
          <cx:pt idx="14817">1950</cx:pt>
          <cx:pt idx="14818">1750</cx:pt>
          <cx:pt idx="14819">1650</cx:pt>
          <cx:pt idx="14820">2250</cx:pt>
          <cx:pt idx="14821">1650</cx:pt>
          <cx:pt idx="14822">1650</cx:pt>
          <cx:pt idx="14823">1650</cx:pt>
          <cx:pt idx="14824">2250</cx:pt>
          <cx:pt idx="14825">1950</cx:pt>
          <cx:pt idx="14826">1950</cx:pt>
          <cx:pt idx="14827">1500</cx:pt>
          <cx:pt idx="14828">1650</cx:pt>
          <cx:pt idx="14829">2350</cx:pt>
          <cx:pt idx="14830">2350</cx:pt>
          <cx:pt idx="14831">1950</cx:pt>
          <cx:pt idx="14832">2350</cx:pt>
          <cx:pt idx="14833">2050</cx:pt>
          <cx:pt idx="14834">2200</cx:pt>
          <cx:pt idx="14835">2200</cx:pt>
          <cx:pt idx="14836">2350</cx:pt>
          <cx:pt idx="14837">1450</cx:pt>
          <cx:pt idx="14838">1650</cx:pt>
          <cx:pt idx="14839">1350</cx:pt>
          <cx:pt idx="14840">2050</cx:pt>
          <cx:pt idx="14841">1950</cx:pt>
          <cx:pt idx="14842">2200</cx:pt>
          <cx:pt idx="14843">2050</cx:pt>
          <cx:pt idx="14844">2200</cx:pt>
          <cx:pt idx="14845">2050</cx:pt>
          <cx:pt idx="14846">2350</cx:pt>
          <cx:pt idx="14847">2350</cx:pt>
          <cx:pt idx="14848">2400</cx:pt>
          <cx:pt idx="14849">1950</cx:pt>
          <cx:pt idx="14850">2200</cx:pt>
          <cx:pt idx="14851">2350</cx:pt>
          <cx:pt idx="14852">1750</cx:pt>
          <cx:pt idx="14853">1950</cx:pt>
          <cx:pt idx="14854">1750</cx:pt>
          <cx:pt idx="14855">1950</cx:pt>
          <cx:pt idx="14856">1850</cx:pt>
          <cx:pt idx="14857">1950</cx:pt>
          <cx:pt idx="14858">1950</cx:pt>
          <cx:pt idx="14859">1450</cx:pt>
          <cx:pt idx="14860">1400</cx:pt>
          <cx:pt idx="14861">1500</cx:pt>
          <cx:pt idx="14862">1350</cx:pt>
          <cx:pt idx="14863">1500</cx:pt>
          <cx:pt idx="14864">1450</cx:pt>
          <cx:pt idx="14865">1650</cx:pt>
          <cx:pt idx="14866">1950</cx:pt>
          <cx:pt idx="14867">2350</cx:pt>
          <cx:pt idx="14868">2350</cx:pt>
          <cx:pt idx="14869">2700</cx:pt>
          <cx:pt idx="14870">2500</cx:pt>
          <cx:pt idx="14871">2200</cx:pt>
          <cx:pt idx="14872">2500</cx:pt>
          <cx:pt idx="14873">2500</cx:pt>
          <cx:pt idx="14874">2550</cx:pt>
          <cx:pt idx="14875">2200</cx:pt>
          <cx:pt idx="14876">2500</cx:pt>
          <cx:pt idx="14877">2500</cx:pt>
          <cx:pt idx="14878">1850</cx:pt>
          <cx:pt idx="14879">1650</cx:pt>
          <cx:pt idx="14880">1950</cx:pt>
          <cx:pt idx="14881">2350</cx:pt>
          <cx:pt idx="14882">2350</cx:pt>
          <cx:pt idx="14883">2400</cx:pt>
          <cx:pt idx="14884">2350</cx:pt>
          <cx:pt idx="14885">2700</cx:pt>
          <cx:pt idx="14886">1750</cx:pt>
          <cx:pt idx="14887">1850</cx:pt>
          <cx:pt idx="14888">1500</cx:pt>
          <cx:pt idx="14889">1850</cx:pt>
          <cx:pt idx="14890">2050</cx:pt>
          <cx:pt idx="14891">2050</cx:pt>
          <cx:pt idx="14892">2500</cx:pt>
          <cx:pt idx="14893">2700</cx:pt>
          <cx:pt idx="14894">2500</cx:pt>
          <cx:pt idx="14895">2500</cx:pt>
          <cx:pt idx="14896">2550</cx:pt>
          <cx:pt idx="14897">2350</cx:pt>
          <cx:pt idx="14898">2500</cx:pt>
          <cx:pt idx="14899">2500</cx:pt>
          <cx:pt idx="14900">1650</cx:pt>
          <cx:pt idx="14901">1650</cx:pt>
          <cx:pt idx="14902">1750</cx:pt>
          <cx:pt idx="14903">1950</cx:pt>
          <cx:pt idx="14904">1950</cx:pt>
          <cx:pt idx="14905">1650</cx:pt>
          <cx:pt idx="14906">1750</cx:pt>
          <cx:pt idx="14907">1600</cx:pt>
          <cx:pt idx="14908">1650</cx:pt>
          <cx:pt idx="14909">1650</cx:pt>
          <cx:pt idx="14910">1950</cx:pt>
          <cx:pt idx="14911">1950</cx:pt>
          <cx:pt idx="14912">2200</cx:pt>
          <cx:pt idx="14913">1650</cx:pt>
          <cx:pt idx="14914">1750</cx:pt>
          <cx:pt idx="14915">1500</cx:pt>
          <cx:pt idx="14916">2500</cx:pt>
          <cx:pt idx="14917">2900</cx:pt>
          <cx:pt idx="14918">2500</cx:pt>
          <cx:pt idx="14919">2700</cx:pt>
          <cx:pt idx="14920">2500</cx:pt>
          <cx:pt idx="14921">2900</cx:pt>
          <cx:pt idx="14922">2700</cx:pt>
          <cx:pt idx="14923">2700</cx:pt>
          <cx:pt idx="14924">2500</cx:pt>
          <cx:pt idx="14925">2700</cx:pt>
          <cx:pt idx="14926">2700</cx:pt>
          <cx:pt idx="14927">3200</cx:pt>
          <cx:pt idx="14928">1750</cx:pt>
          <cx:pt idx="14929">1850</cx:pt>
          <cx:pt idx="14930">1850</cx:pt>
          <cx:pt idx="14931">1950</cx:pt>
          <cx:pt idx="14932">1950</cx:pt>
          <cx:pt idx="14933">2200</cx:pt>
          <cx:pt idx="14934">2200</cx:pt>
          <cx:pt idx="14935">2500</cx:pt>
          <cx:pt idx="14936">1750</cx:pt>
          <cx:pt idx="14937">2050</cx:pt>
          <cx:pt idx="14938">2350</cx:pt>
          <cx:pt idx="14939">2500</cx:pt>
          <cx:pt idx="14940">2700</cx:pt>
          <cx:pt idx="14941">2350</cx:pt>
          <cx:pt idx="14942">2500</cx:pt>
          <cx:pt idx="14943">1750</cx:pt>
          <cx:pt idx="14944">1950</cx:pt>
          <cx:pt idx="14945">1850</cx:pt>
          <cx:pt idx="14946">1400</cx:pt>
          <cx:pt idx="14947">1250</cx:pt>
          <cx:pt idx="14948">2500</cx:pt>
          <cx:pt idx="14949">2500</cx:pt>
          <cx:pt idx="14950">2700</cx:pt>
          <cx:pt idx="14951">2200</cx:pt>
          <cx:pt idx="14952">2350</cx:pt>
          <cx:pt idx="14953">2900</cx:pt>
          <cx:pt idx="14954">2900</cx:pt>
          <cx:pt idx="14955">2500</cx:pt>
          <cx:pt idx="14956">2500</cx:pt>
          <cx:pt idx="14957">2700</cx:pt>
          <cx:pt idx="14958">2700</cx:pt>
          <cx:pt idx="14959">2900</cx:pt>
          <cx:pt idx="14960">2900</cx:pt>
          <cx:pt idx="14961">2900</cx:pt>
          <cx:pt idx="14962">2900</cx:pt>
          <cx:pt idx="14963">2900</cx:pt>
          <cx:pt idx="14964">2350</cx:pt>
          <cx:pt idx="14965">1950</cx:pt>
          <cx:pt idx="14966">2350</cx:pt>
          <cx:pt idx="14967">2250</cx:pt>
          <cx:pt idx="14968">1850</cx:pt>
          <cx:pt idx="14969">1600</cx:pt>
          <cx:pt idx="14970">1650</cx:pt>
          <cx:pt idx="14971">1750</cx:pt>
          <cx:pt idx="14972">1650</cx:pt>
          <cx:pt idx="14973">1350</cx:pt>
          <cx:pt idx="14974">3000</cx:pt>
          <cx:pt idx="14975">1350</cx:pt>
          <cx:pt idx="14976">1400</cx:pt>
          <cx:pt idx="14977">1150</cx:pt>
          <cx:pt idx="14978">1400</cx:pt>
          <cx:pt idx="14979">1950</cx:pt>
          <cx:pt idx="14980">1750</cx:pt>
          <cx:pt idx="14981">1500</cx:pt>
          <cx:pt idx="14982">1750</cx:pt>
          <cx:pt idx="14983">1500</cx:pt>
          <cx:pt idx="14984">1600</cx:pt>
          <cx:pt idx="14985">2250</cx:pt>
          <cx:pt idx="14986">2000</cx:pt>
          <cx:pt idx="14987">2100</cx:pt>
          <cx:pt idx="14988">1650</cx:pt>
          <cx:pt idx="14989">1500</cx:pt>
          <cx:pt idx="14990">1750</cx:pt>
          <cx:pt idx="14991">1750</cx:pt>
          <cx:pt idx="14992">1950</cx:pt>
          <cx:pt idx="14993">1950</cx:pt>
          <cx:pt idx="14994">3850</cx:pt>
          <cx:pt idx="14995">1950</cx:pt>
          <cx:pt idx="14996">2050</cx:pt>
          <cx:pt idx="14997">2050</cx:pt>
          <cx:pt idx="14998">2350</cx:pt>
          <cx:pt idx="14999">1250</cx:pt>
          <cx:pt idx="15000">1050</cx:pt>
          <cx:pt idx="15001">2700</cx:pt>
          <cx:pt idx="15002">2900</cx:pt>
          <cx:pt idx="15003">2500</cx:pt>
          <cx:pt idx="15004">1500</cx:pt>
          <cx:pt idx="15005">1650</cx:pt>
          <cx:pt idx="15006">1400</cx:pt>
          <cx:pt idx="15007">1600</cx:pt>
          <cx:pt idx="15008">1950</cx:pt>
          <cx:pt idx="15009">1700</cx:pt>
          <cx:pt idx="15010">2050</cx:pt>
          <cx:pt idx="15011">2700</cx:pt>
          <cx:pt idx="15012">2500</cx:pt>
          <cx:pt idx="15013">2700</cx:pt>
          <cx:pt idx="15014">2700</cx:pt>
          <cx:pt idx="15015">2700</cx:pt>
          <cx:pt idx="15016">2500</cx:pt>
          <cx:pt idx="15017">2700</cx:pt>
          <cx:pt idx="15018">2900</cx:pt>
          <cx:pt idx="15019">2900</cx:pt>
          <cx:pt idx="15020">2700</cx:pt>
          <cx:pt idx="15021">1600</cx:pt>
          <cx:pt idx="15022">1400</cx:pt>
          <cx:pt idx="15023">1450</cx:pt>
          <cx:pt idx="15024">1150</cx:pt>
          <cx:pt idx="15025">1400</cx:pt>
          <cx:pt idx="15026">1150</cx:pt>
          <cx:pt idx="15027">2200</cx:pt>
          <cx:pt idx="15028">2500</cx:pt>
          <cx:pt idx="15029">1950</cx:pt>
          <cx:pt idx="15030">2350</cx:pt>
          <cx:pt idx="15031">2500</cx:pt>
          <cx:pt idx="15032">2200</cx:pt>
          <cx:pt idx="15033">2500</cx:pt>
          <cx:pt idx="15034">2500</cx:pt>
          <cx:pt idx="15035">2700</cx:pt>
          <cx:pt idx="15036">2350</cx:pt>
          <cx:pt idx="15037">2350</cx:pt>
          <cx:pt idx="15038">2700</cx:pt>
          <cx:pt idx="15039">2700</cx:pt>
          <cx:pt idx="15040">2900</cx:pt>
          <cx:pt idx="15041">2500</cx:pt>
          <cx:pt idx="15042">2500</cx:pt>
          <cx:pt idx="15043">2700</cx:pt>
          <cx:pt idx="15044">2500</cx:pt>
          <cx:pt idx="15045">2700</cx:pt>
          <cx:pt idx="15046">2500</cx:pt>
          <cx:pt idx="15047">2500</cx:pt>
          <cx:pt idx="15048">1650</cx:pt>
          <cx:pt idx="15049">1950</cx:pt>
          <cx:pt idx="15050">1650</cx:pt>
          <cx:pt idx="15051">1850</cx:pt>
          <cx:pt idx="15052">2250</cx:pt>
          <cx:pt idx="15053">1500</cx:pt>
          <cx:pt idx="15054">2100</cx:pt>
          <cx:pt idx="15055">1400</cx:pt>
          <cx:pt idx="15056">2000</cx:pt>
          <cx:pt idx="15057">1750</cx:pt>
          <cx:pt idx="15058">1950</cx:pt>
          <cx:pt idx="15059">2050</cx:pt>
          <cx:pt idx="15060">1650</cx:pt>
          <cx:pt idx="15061">1850</cx:pt>
          <cx:pt idx="15062">1950</cx:pt>
          <cx:pt idx="15063">2050</cx:pt>
          <cx:pt idx="15064">2200</cx:pt>
          <cx:pt idx="15065">1750</cx:pt>
          <cx:pt idx="15066">1950</cx:pt>
          <cx:pt idx="15067">2050</cx:pt>
          <cx:pt idx="15068">1650</cx:pt>
          <cx:pt idx="15069">1650</cx:pt>
          <cx:pt idx="15070">1750</cx:pt>
          <cx:pt idx="15071">2350</cx:pt>
          <cx:pt idx="15072">1750</cx:pt>
          <cx:pt idx="15073">1750</cx:pt>
          <cx:pt idx="15074">1850</cx:pt>
          <cx:pt idx="15075">1950</cx:pt>
          <cx:pt idx="15076">1950</cx:pt>
          <cx:pt idx="15077">1950</cx:pt>
          <cx:pt idx="15078">1950</cx:pt>
          <cx:pt idx="15079">1950</cx:pt>
          <cx:pt idx="15080">1250</cx:pt>
          <cx:pt idx="15081">850</cx:pt>
          <cx:pt idx="15082">1000</cx:pt>
          <cx:pt idx="15083">1400</cx:pt>
          <cx:pt idx="15084">1350</cx:pt>
          <cx:pt idx="15085">1200</cx:pt>
          <cx:pt idx="15086">1300</cx:pt>
          <cx:pt idx="15087">1650</cx:pt>
          <cx:pt idx="15088">1600</cx:pt>
          <cx:pt idx="15089">1650</cx:pt>
          <cx:pt idx="15090">1600</cx:pt>
          <cx:pt idx="15091">1650</cx:pt>
          <cx:pt idx="15092">1600</cx:pt>
          <cx:pt idx="15093">1650</cx:pt>
          <cx:pt idx="15094">1600</cx:pt>
          <cx:pt idx="15095">2050</cx:pt>
          <cx:pt idx="15096">1950</cx:pt>
          <cx:pt idx="15097">2050</cx:pt>
          <cx:pt idx="15098">2050</cx:pt>
          <cx:pt idx="15099">2200</cx:pt>
          <cx:pt idx="15100">2050</cx:pt>
          <cx:pt idx="15101">2200</cx:pt>
          <cx:pt idx="15102">2200</cx:pt>
          <cx:pt idx="15103">2350</cx:pt>
          <cx:pt idx="15104">2350</cx:pt>
          <cx:pt idx="15105">2500</cx:pt>
          <cx:pt idx="15106">2500</cx:pt>
          <cx:pt idx="15107">2350</cx:pt>
          <cx:pt idx="15108">2700</cx:pt>
          <cx:pt idx="15109">2500</cx:pt>
          <cx:pt idx="15110">2050</cx:pt>
          <cx:pt idx="15111">2350</cx:pt>
          <cx:pt idx="15112">2350</cx:pt>
          <cx:pt idx="15113">2400</cx:pt>
          <cx:pt idx="15114">1950</cx:pt>
          <cx:pt idx="15115">2200</cx:pt>
          <cx:pt idx="15116">2350</cx:pt>
          <cx:pt idx="15117">2200</cx:pt>
          <cx:pt idx="15118">2500</cx:pt>
          <cx:pt idx="15119">2500</cx:pt>
          <cx:pt idx="15120">2550</cx:pt>
          <cx:pt idx="15121">2200</cx:pt>
          <cx:pt idx="15122">2350</cx:pt>
          <cx:pt idx="15123">2500</cx:pt>
          <cx:pt idx="15124">2350</cx:pt>
          <cx:pt idx="15125">2500</cx:pt>
          <cx:pt idx="15126">2400</cx:pt>
          <cx:pt idx="15127">2350</cx:pt>
          <cx:pt idx="15128">2700</cx:pt>
          <cx:pt idx="15129">1750</cx:pt>
          <cx:pt idx="15130">1850</cx:pt>
          <cx:pt idx="15131">1500</cx:pt>
          <cx:pt idx="15132">1850</cx:pt>
          <cx:pt idx="15133">2050</cx:pt>
          <cx:pt idx="15134">2050</cx:pt>
          <cx:pt idx="15135">2500</cx:pt>
          <cx:pt idx="15136">2700</cx:pt>
          <cx:pt idx="15137">2500</cx:pt>
          <cx:pt idx="15138">2500</cx:pt>
          <cx:pt idx="15139">2550</cx:pt>
          <cx:pt idx="15140">1500</cx:pt>
          <cx:pt idx="15141">1600</cx:pt>
          <cx:pt idx="15142">1850</cx:pt>
          <cx:pt idx="15143">1400</cx:pt>
          <cx:pt idx="15144">1450</cx:pt>
          <cx:pt idx="15145">1650</cx:pt>
          <cx:pt idx="15146">1600</cx:pt>
          <cx:pt idx="15147">1600</cx:pt>
          <cx:pt idx="15148">1250</cx:pt>
          <cx:pt idx="15149">1300</cx:pt>
          <cx:pt idx="15150">1250</cx:pt>
          <cx:pt idx="15151">1150</cx:pt>
          <cx:pt idx="15152">1100</cx:pt>
          <cx:pt idx="15153">950</cx:pt>
          <cx:pt idx="15154">1250</cx:pt>
          <cx:pt idx="15155">1300</cx:pt>
          <cx:pt idx="15156">1700</cx:pt>
          <cx:pt idx="15157">1100</cx:pt>
          <cx:pt idx="15158">1250</cx:pt>
          <cx:pt idx="15159">1850</cx:pt>
          <cx:pt idx="15160">2350</cx:pt>
          <cx:pt idx="15161">1950</cx:pt>
          <cx:pt idx="15162">2200</cx:pt>
          <cx:pt idx="15163">2350</cx:pt>
          <cx:pt idx="15164">2200</cx:pt>
          <cx:pt idx="15165">1650</cx:pt>
          <cx:pt idx="15166">2000</cx:pt>
          <cx:pt idx="15167">2000</cx:pt>
          <cx:pt idx="15168">1500</cx:pt>
          <cx:pt idx="15169">2000</cx:pt>
          <cx:pt idx="15170">1300</cx:pt>
          <cx:pt idx="15171">1350</cx:pt>
          <cx:pt idx="15172">1250</cx:pt>
          <cx:pt idx="15173">1300</cx:pt>
          <cx:pt idx="15174">1400</cx:pt>
          <cx:pt idx="15175">1300</cx:pt>
          <cx:pt idx="15176">1500</cx:pt>
          <cx:pt idx="15177">1450</cx:pt>
          <cx:pt idx="15178">1600</cx:pt>
          <cx:pt idx="15179">1450</cx:pt>
          <cx:pt idx="15180">1650</cx:pt>
          <cx:pt idx="15181">1850</cx:pt>
          <cx:pt idx="15182">1600</cx:pt>
          <cx:pt idx="15183">1600</cx:pt>
          <cx:pt idx="15184">1450</cx:pt>
          <cx:pt idx="15185">2000</cx:pt>
          <cx:pt idx="15186">2000</cx:pt>
          <cx:pt idx="15187">2350</cx:pt>
          <cx:pt idx="15188">2500</cx:pt>
          <cx:pt idx="15189">1500</cx:pt>
          <cx:pt idx="15190">1850</cx:pt>
          <cx:pt idx="15191">2350</cx:pt>
          <cx:pt idx="15192">1950</cx:pt>
          <cx:pt idx="15193">2200</cx:pt>
          <cx:pt idx="15194">2350</cx:pt>
          <cx:pt idx="15195">2200</cx:pt>
          <cx:pt idx="15196">2500</cx:pt>
          <cx:pt idx="15197">2350</cx:pt>
          <cx:pt idx="15198">2500</cx:pt>
          <cx:pt idx="15199">3500</cx:pt>
          <cx:pt idx="15200">2350</cx:pt>
          <cx:pt idx="15201">3000</cx:pt>
          <cx:pt idx="15202">2350</cx:pt>
          <cx:pt idx="15203">2200</cx:pt>
          <cx:pt idx="15204">1850</cx:pt>
          <cx:pt idx="15205">1950</cx:pt>
          <cx:pt idx="15206">2350</cx:pt>
          <cx:pt idx="15207">1950</cx:pt>
          <cx:pt idx="15208">2050</cx:pt>
          <cx:pt idx="15209">2200</cx:pt>
          <cx:pt idx="15210">2200</cx:pt>
          <cx:pt idx="15211">2500</cx:pt>
          <cx:pt idx="15212">1450</cx:pt>
          <cx:pt idx="15213">1650</cx:pt>
          <cx:pt idx="15214">1300</cx:pt>
          <cx:pt idx="15215">1450</cx:pt>
          <cx:pt idx="15216">1850</cx:pt>
          <cx:pt idx="15217">1950</cx:pt>
          <cx:pt idx="15218">1950</cx:pt>
          <cx:pt idx="15219">4250</cx:pt>
          <cx:pt idx="15220">3000</cx:pt>
          <cx:pt idx="15221">3250</cx:pt>
          <cx:pt idx="15222">3500</cx:pt>
          <cx:pt idx="15223">1650</cx:pt>
          <cx:pt idx="15224">2350</cx:pt>
          <cx:pt idx="15225">2250</cx:pt>
          <cx:pt idx="15226">2700</cx:pt>
          <cx:pt idx="15227">2350</cx:pt>
          <cx:pt idx="15228">2350</cx:pt>
          <cx:pt idx="15229">2250</cx:pt>
          <cx:pt idx="15230">2350</cx:pt>
          <cx:pt idx="15231">2250</cx:pt>
          <cx:pt idx="15232">1950</cx:pt>
          <cx:pt idx="15233">1500</cx:pt>
          <cx:pt idx="15234">2100</cx:pt>
          <cx:pt idx="15235">1350</cx:pt>
          <cx:pt idx="15236">2100</cx:pt>
          <cx:pt idx="15237">1750</cx:pt>
          <cx:pt idx="15238">1950</cx:pt>
          <cx:pt idx="15239">2050</cx:pt>
          <cx:pt idx="15240">1650</cx:pt>
          <cx:pt idx="15241">1850</cx:pt>
          <cx:pt idx="15242">1950</cx:pt>
          <cx:pt idx="15243">2050</cx:pt>
          <cx:pt idx="15244">2200</cx:pt>
          <cx:pt idx="15245">1750</cx:pt>
          <cx:pt idx="15246">1950</cx:pt>
          <cx:pt idx="15247">2050</cx:pt>
          <cx:pt idx="15248">2100</cx:pt>
          <cx:pt idx="15249">2100</cx:pt>
          <cx:pt idx="15250">2050</cx:pt>
          <cx:pt idx="15251">2350</cx:pt>
          <cx:pt idx="15252">1350</cx:pt>
          <cx:pt idx="15253">1750</cx:pt>
          <cx:pt idx="15254">1200</cx:pt>
          <cx:pt idx="15255">1600</cx:pt>
          <cx:pt idx="15256">1600</cx:pt>
          <cx:pt idx="15257">1500</cx:pt>
          <cx:pt idx="15258">1500</cx:pt>
          <cx:pt idx="15259">2100</cx:pt>
          <cx:pt idx="15260">1350</cx:pt>
          <cx:pt idx="15261">2100</cx:pt>
          <cx:pt idx="15262">1300</cx:pt>
          <cx:pt idx="15263">1500</cx:pt>
          <cx:pt idx="15264">1150</cx:pt>
          <cx:pt idx="15265">1400</cx:pt>
          <cx:pt idx="15266">1850</cx:pt>
          <cx:pt idx="15267">2250</cx:pt>
          <cx:pt idx="15268">2350</cx:pt>
          <cx:pt idx="15269">1450</cx:pt>
          <cx:pt idx="15270">2250</cx:pt>
          <cx:pt idx="15271">2350</cx:pt>
          <cx:pt idx="15272">2350</cx:pt>
          <cx:pt idx="15273">2650</cx:pt>
          <cx:pt idx="15274">2650</cx:pt>
          <cx:pt idx="15275">2650</cx:pt>
          <cx:pt idx="15276">3000</cx:pt>
          <cx:pt idx="15277">3000</cx:pt>
          <cx:pt idx="15278">2350</cx:pt>
          <cx:pt idx="15279">2500</cx:pt>
          <cx:pt idx="15280">3000</cx:pt>
          <cx:pt idx="15281">1850</cx:pt>
          <cx:pt idx="15282">1950</cx:pt>
          <cx:pt idx="15283">1950</cx:pt>
          <cx:pt idx="15284">1500</cx:pt>
          <cx:pt idx="15285">1650</cx:pt>
          <cx:pt idx="15286">1400</cx:pt>
          <cx:pt idx="15287">1600</cx:pt>
          <cx:pt idx="15288">1650</cx:pt>
          <cx:pt idx="15289">1650</cx:pt>
          <cx:pt idx="15290">1750</cx:pt>
          <cx:pt idx="15291">1750</cx:pt>
          <cx:pt idx="15292">1600</cx:pt>
          <cx:pt idx="15293">1400</cx:pt>
          <cx:pt idx="15294">1450</cx:pt>
          <cx:pt idx="15295">1150</cx:pt>
          <cx:pt idx="15296">1400</cx:pt>
          <cx:pt idx="15297">1150</cx:pt>
          <cx:pt idx="15298">1950</cx:pt>
          <cx:pt idx="15299">1950</cx:pt>
          <cx:pt idx="15300">2350</cx:pt>
          <cx:pt idx="15301">2350</cx:pt>
          <cx:pt idx="15302">2250</cx:pt>
          <cx:pt idx="15303">2350</cx:pt>
          <cx:pt idx="15304">2350</cx:pt>
          <cx:pt idx="15305">2350</cx:pt>
          <cx:pt idx="15306">2250</cx:pt>
          <cx:pt idx="15307">2250</cx:pt>
          <cx:pt idx="15308">2000</cx:pt>
          <cx:pt idx="15309">1650</cx:pt>
          <cx:pt idx="15310">2100</cx:pt>
          <cx:pt idx="15311">1500</cx:pt>
          <cx:pt idx="15312">1750</cx:pt>
          <cx:pt idx="15313">2100</cx:pt>
          <cx:pt idx="15314">1750</cx:pt>
          <cx:pt idx="15315">1850</cx:pt>
          <cx:pt idx="15316">1600</cx:pt>
          <cx:pt idx="15317">1750</cx:pt>
          <cx:pt idx="15318">1600</cx:pt>
          <cx:pt idx="15319">1500</cx:pt>
          <cx:pt idx="15320">1350</cx:pt>
          <cx:pt idx="15321">1400</cx:pt>
          <cx:pt idx="15322">1150</cx:pt>
          <cx:pt idx="15323">1400</cx:pt>
          <cx:pt idx="15324">2350</cx:pt>
          <cx:pt idx="15325">2350</cx:pt>
          <cx:pt idx="15326">3000</cx:pt>
          <cx:pt idx="15327">2350</cx:pt>
          <cx:pt idx="15328">2350</cx:pt>
          <cx:pt idx="15329">1950</cx:pt>
          <cx:pt idx="15330">1750</cx:pt>
          <cx:pt idx="15331">2100</cx:pt>
          <cx:pt idx="15332">1900</cx:pt>
          <cx:pt idx="15333">2350</cx:pt>
          <cx:pt idx="15334">2350</cx:pt>
          <cx:pt idx="15335">2250</cx:pt>
          <cx:pt idx="15336">2350</cx:pt>
          <cx:pt idx="15337">2350</cx:pt>
          <cx:pt idx="15338">2250</cx:pt>
          <cx:pt idx="15339">1650</cx:pt>
          <cx:pt idx="15340">1450</cx:pt>
          <cx:pt idx="15341">2000</cx:pt>
          <cx:pt idx="15342">2000</cx:pt>
          <cx:pt idx="15343">2200</cx:pt>
          <cx:pt idx="15344">2200</cx:pt>
          <cx:pt idx="15345">2350</cx:pt>
          <cx:pt idx="15346">2200</cx:pt>
          <cx:pt idx="15347">1950</cx:pt>
          <cx:pt idx="15348">1250</cx:pt>
          <cx:pt idx="15349">1500</cx:pt>
          <cx:pt idx="15350">1200</cx:pt>
          <cx:pt idx="15351">1450</cx:pt>
          <cx:pt idx="15352">1850</cx:pt>
          <cx:pt idx="15353">1650</cx:pt>
          <cx:pt idx="15354">2200</cx:pt>
          <cx:pt idx="15355">1500</cx:pt>
          <cx:pt idx="15356">1650</cx:pt>
          <cx:pt idx="15357">1500</cx:pt>
          <cx:pt idx="15358">2350</cx:pt>
          <cx:pt idx="15359">2200</cx:pt>
          <cx:pt idx="15360">1450</cx:pt>
          <cx:pt idx="15361">1650</cx:pt>
          <cx:pt idx="15362">1650</cx:pt>
          <cx:pt idx="15363">1650</cx:pt>
          <cx:pt idx="15364">1950</cx:pt>
          <cx:pt idx="15365">1650</cx:pt>
          <cx:pt idx="15366">2250</cx:pt>
          <cx:pt idx="15367">1650</cx:pt>
          <cx:pt idx="15368">1850</cx:pt>
          <cx:pt idx="15369">1600</cx:pt>
          <cx:pt idx="15370">1650</cx:pt>
          <cx:pt idx="15371">1350</cx:pt>
          <cx:pt idx="15372">1400</cx:pt>
          <cx:pt idx="15373">1250</cx:pt>
          <cx:pt idx="15374">1750</cx:pt>
          <cx:pt idx="15375">1850</cx:pt>
          <cx:pt idx="15376">1850</cx:pt>
          <cx:pt idx="15377">1950</cx:pt>
          <cx:pt idx="15378">2200</cx:pt>
          <cx:pt idx="15379">2350</cx:pt>
          <cx:pt idx="15380">1650</cx:pt>
          <cx:pt idx="15381">1750</cx:pt>
          <cx:pt idx="15382">1950</cx:pt>
          <cx:pt idx="15383">1750</cx:pt>
          <cx:pt idx="15384">1950</cx:pt>
          <cx:pt idx="15385">1500</cx:pt>
          <cx:pt idx="15386">1650</cx:pt>
          <cx:pt idx="15387">1500</cx:pt>
          <cx:pt idx="15388">1650</cx:pt>
          <cx:pt idx="15389">1950</cx:pt>
          <cx:pt idx="15390">1450</cx:pt>
          <cx:pt idx="15391">1400</cx:pt>
          <cx:pt idx="15392">1500</cx:pt>
          <cx:pt idx="15393">1350</cx:pt>
          <cx:pt idx="15394">1500</cx:pt>
          <cx:pt idx="15395">1850</cx:pt>
          <cx:pt idx="15396">2500</cx:pt>
          <cx:pt idx="15397">2350</cx:pt>
          <cx:pt idx="15398">2350</cx:pt>
          <cx:pt idx="15399">3000</cx:pt>
          <cx:pt idx="15400">3500</cx:pt>
          <cx:pt idx="15401">3500</cx:pt>
          <cx:pt idx="15402">3500</cx:pt>
          <cx:pt idx="15403">3500</cx:pt>
          <cx:pt idx="15404">3500</cx:pt>
          <cx:pt idx="15405">3500</cx:pt>
          <cx:pt idx="15406">3500</cx:pt>
          <cx:pt idx="15407">1850</cx:pt>
          <cx:pt idx="15408">1850</cx:pt>
          <cx:pt idx="15409">1950</cx:pt>
          <cx:pt idx="15410">1650</cx:pt>
          <cx:pt idx="15411">1750</cx:pt>
          <cx:pt idx="15412">1850</cx:pt>
          <cx:pt idx="15413">1950</cx:pt>
          <cx:pt idx="15414">1650</cx:pt>
          <cx:pt idx="15415">1750</cx:pt>
          <cx:pt idx="15416">1850</cx:pt>
          <cx:pt idx="15417">1850</cx:pt>
          <cx:pt idx="15418">1950</cx:pt>
          <cx:pt idx="15419">1650</cx:pt>
          <cx:pt idx="15420">1750</cx:pt>
          <cx:pt idx="15421">1300</cx:pt>
          <cx:pt idx="15422">1400</cx:pt>
          <cx:pt idx="15423">1350</cx:pt>
          <cx:pt idx="15424">1200</cx:pt>
          <cx:pt idx="15425">1400</cx:pt>
          <cx:pt idx="15426">1300</cx:pt>
          <cx:pt idx="15427">1350</cx:pt>
          <cx:pt idx="15428">1200</cx:pt>
          <cx:pt idx="15429">1400</cx:pt>
          <cx:pt idx="15430">1300</cx:pt>
          <cx:pt idx="15431">1350</cx:pt>
          <cx:pt idx="15432">1250</cx:pt>
          <cx:pt idx="15433">1450</cx:pt>
          <cx:pt idx="15434">1450</cx:pt>
          <cx:pt idx="15435">1600</cx:pt>
          <cx:pt idx="15436">1500</cx:pt>
          <cx:pt idx="15437">1600</cx:pt>
          <cx:pt idx="15438">1600</cx:pt>
          <cx:pt idx="15439">1600</cx:pt>
          <cx:pt idx="15440">1450</cx:pt>
          <cx:pt idx="15441">1400</cx:pt>
          <cx:pt idx="15442">1600</cx:pt>
          <cx:pt idx="15443">1750</cx:pt>
          <cx:pt idx="15444">1600</cx:pt>
          <cx:pt idx="15445">1450</cx:pt>
          <cx:pt idx="15446">1600</cx:pt>
          <cx:pt idx="15447">1750</cx:pt>
          <cx:pt idx="15448">1600</cx:pt>
          <cx:pt idx="15449">2350</cx:pt>
          <cx:pt idx="15450">1350</cx:pt>
          <cx:pt idx="15451">1200</cx:pt>
          <cx:pt idx="15452">1650</cx:pt>
          <cx:pt idx="15453">1600</cx:pt>
          <cx:pt idx="15454">1650</cx:pt>
          <cx:pt idx="15455">1600</cx:pt>
          <cx:pt idx="15456">1650</cx:pt>
          <cx:pt idx="15457">1600</cx:pt>
          <cx:pt idx="15458">1650</cx:pt>
          <cx:pt idx="15459">1600</cx:pt>
          <cx:pt idx="15460">1750</cx:pt>
          <cx:pt idx="15461">1650</cx:pt>
          <cx:pt idx="15462">1250</cx:pt>
          <cx:pt idx="15463">1000</cx:pt>
          <cx:pt idx="15464">1450</cx:pt>
          <cx:pt idx="15465">1600</cx:pt>
          <cx:pt idx="15466">1450</cx:pt>
          <cx:pt idx="15467">1750</cx:pt>
          <cx:pt idx="15468">2050</cx:pt>
          <cx:pt idx="15469">1750</cx:pt>
          <cx:pt idx="15470">1950</cx:pt>
          <cx:pt idx="15471">2200</cx:pt>
          <cx:pt idx="15472">2050</cx:pt>
          <cx:pt idx="15473">2200</cx:pt>
          <cx:pt idx="15474">1650</cx:pt>
          <cx:pt idx="15475">1650</cx:pt>
          <cx:pt idx="15476">1650</cx:pt>
          <cx:pt idx="15477">1500</cx:pt>
          <cx:pt idx="15478">1650</cx:pt>
          <cx:pt idx="15479">1650</cx:pt>
          <cx:pt idx="15480">1350</cx:pt>
          <cx:pt idx="15481">1600</cx:pt>
          <cx:pt idx="15482">1300</cx:pt>
          <cx:pt idx="15483">1600</cx:pt>
          <cx:pt idx="15484">1650</cx:pt>
          <cx:pt idx="15485">1600</cx:pt>
          <cx:pt idx="15486">1400</cx:pt>
          <cx:pt idx="15487">1350</cx:pt>
          <cx:pt idx="15488">1200</cx:pt>
          <cx:pt idx="15489">1300</cx:pt>
          <cx:pt idx="15490">1350</cx:pt>
          <cx:pt idx="15491">1300</cx:pt>
          <cx:pt idx="15492">2700</cx:pt>
          <cx:pt idx="15493">1300</cx:pt>
          <cx:pt idx="15494">1250</cx:pt>
          <cx:pt idx="15495">2050</cx:pt>
          <cx:pt idx="15496">2050</cx:pt>
          <cx:pt idx="15497">1500</cx:pt>
          <cx:pt idx="15498">1450</cx:pt>
          <cx:pt idx="15499">1650</cx:pt>
          <cx:pt idx="15500">1650</cx:pt>
          <cx:pt idx="15501">2350</cx:pt>
          <cx:pt idx="15502">2250</cx:pt>
          <cx:pt idx="15503">2350</cx:pt>
          <cx:pt idx="15504">1950</cx:pt>
          <cx:pt idx="15505">2050</cx:pt>
          <cx:pt idx="15506">1750</cx:pt>
          <cx:pt idx="15507">2050</cx:pt>
          <cx:pt idx="15508">2350</cx:pt>
          <cx:pt idx="15509">2200</cx:pt>
          <cx:pt idx="15510">1650</cx:pt>
          <cx:pt idx="15511">1950</cx:pt>
          <cx:pt idx="15512">1600</cx:pt>
          <cx:pt idx="15513">1950</cx:pt>
          <cx:pt idx="15514">1950</cx:pt>
          <cx:pt idx="15515">2200</cx:pt>
          <cx:pt idx="15516">1950</cx:pt>
          <cx:pt idx="15517">2200</cx:pt>
          <cx:pt idx="15518">1200</cx:pt>
          <cx:pt idx="15519">1200</cx:pt>
          <cx:pt idx="15520">1100</cx:pt>
          <cx:pt idx="15521">1150</cx:pt>
          <cx:pt idx="15522">4700</cx:pt>
          <cx:pt idx="15523">1600</cx:pt>
          <cx:pt idx="15524">1500</cx:pt>
          <cx:pt idx="15525">1600</cx:pt>
          <cx:pt idx="15526">1000</cx:pt>
          <cx:pt idx="15527">1500</cx:pt>
          <cx:pt idx="15528">1850</cx:pt>
          <cx:pt idx="15529">1600</cx:pt>
          <cx:pt idx="15530">1000</cx:pt>
          <cx:pt idx="15531">1500</cx:pt>
          <cx:pt idx="15532">1850</cx:pt>
          <cx:pt idx="15533">1850</cx:pt>
          <cx:pt idx="15534">1750</cx:pt>
          <cx:pt idx="15535">1950</cx:pt>
          <cx:pt idx="15536">1100</cx:pt>
          <cx:pt idx="15537">1650</cx:pt>
          <cx:pt idx="15538">1850</cx:pt>
          <cx:pt idx="15539">1950</cx:pt>
          <cx:pt idx="15540">1100</cx:pt>
          <cx:pt idx="15541">1850</cx:pt>
          <cx:pt idx="15542">2250</cx:pt>
          <cx:pt idx="15543">2000</cx:pt>
          <cx:pt idx="15544">2000</cx:pt>
          <cx:pt idx="15545">2250</cx:pt>
          <cx:pt idx="15546">2250</cx:pt>
          <cx:pt idx="15547">2000</cx:pt>
          <cx:pt idx="15548">2000</cx:pt>
          <cx:pt idx="15549">2350</cx:pt>
          <cx:pt idx="15550">2250</cx:pt>
          <cx:pt idx="15551">1600</cx:pt>
          <cx:pt idx="15552">1750</cx:pt>
          <cx:pt idx="15553">1450</cx:pt>
          <cx:pt idx="15554">2100</cx:pt>
          <cx:pt idx="15555">2250</cx:pt>
          <cx:pt idx="15556">2250</cx:pt>
          <cx:pt idx="15557">1450</cx:pt>
          <cx:pt idx="15558">1700</cx:pt>
          <cx:pt idx="15559">1400</cx:pt>
          <cx:pt idx="15560">2500</cx:pt>
          <cx:pt idx="15561">2350</cx:pt>
          <cx:pt idx="15562">2800</cx:pt>
          <cx:pt idx="15563">2800</cx:pt>
          <cx:pt idx="15564">2800</cx:pt>
          <cx:pt idx="15565">2800</cx:pt>
          <cx:pt idx="15566">2000</cx:pt>
          <cx:pt idx="15567">2250</cx:pt>
          <cx:pt idx="15568">2100</cx:pt>
          <cx:pt idx="15569">2000</cx:pt>
          <cx:pt idx="15570">2250</cx:pt>
          <cx:pt idx="15571">2250</cx:pt>
          <cx:pt idx="15572">2250</cx:pt>
          <cx:pt idx="15573">2250</cx:pt>
          <cx:pt idx="15574">2250</cx:pt>
          <cx:pt idx="15575">2250</cx:pt>
          <cx:pt idx="15576">2350</cx:pt>
          <cx:pt idx="15577">2350</cx:pt>
          <cx:pt idx="15578">2250</cx:pt>
          <cx:pt idx="15579">1900</cx:pt>
          <cx:pt idx="15580">1850</cx:pt>
          <cx:pt idx="15581">1850</cx:pt>
          <cx:pt idx="15582">1900</cx:pt>
          <cx:pt idx="15583">1850</cx:pt>
          <cx:pt idx="15584">1850</cx:pt>
          <cx:pt idx="15585">1750</cx:pt>
          <cx:pt idx="15586">1850</cx:pt>
          <cx:pt idx="15587">1850</cx:pt>
          <cx:pt idx="15588">1850</cx:pt>
          <cx:pt idx="15589">1750</cx:pt>
          <cx:pt idx="15590">2250</cx:pt>
          <cx:pt idx="15591">2000</cx:pt>
          <cx:pt idx="15592">2250</cx:pt>
          <cx:pt idx="15593">2000</cx:pt>
          <cx:pt idx="15594">2250</cx:pt>
          <cx:pt idx="15595">2000</cx:pt>
          <cx:pt idx="15596">2350</cx:pt>
          <cx:pt idx="15597">2650</cx:pt>
          <cx:pt idx="15598">2350</cx:pt>
          <cx:pt idx="15599">2800</cx:pt>
          <cx:pt idx="15600">2800</cx:pt>
          <cx:pt idx="15601">2800</cx:pt>
          <cx:pt idx="15602">2100</cx:pt>
          <cx:pt idx="15603">2000</cx:pt>
          <cx:pt idx="15604">1850</cx:pt>
          <cx:pt idx="15605">1850</cx:pt>
          <cx:pt idx="15606">2250</cx:pt>
          <cx:pt idx="15607">1850</cx:pt>
          <cx:pt idx="15608">1750</cx:pt>
          <cx:pt idx="15609">2100</cx:pt>
          <cx:pt idx="15610">1750</cx:pt>
          <cx:pt idx="15611">1750</cx:pt>
          <cx:pt idx="15612">2250</cx:pt>
          <cx:pt idx="15613">1650</cx:pt>
          <cx:pt idx="15614">1750</cx:pt>
          <cx:pt idx="15615">2250</cx:pt>
          <cx:pt idx="15616">1750</cx:pt>
          <cx:pt idx="15617">2250</cx:pt>
          <cx:pt idx="15618">1500</cx:pt>
          <cx:pt idx="15619">1650</cx:pt>
          <cx:pt idx="15620">2250</cx:pt>
          <cx:pt idx="15621">2350</cx:pt>
          <cx:pt idx="15622">2350</cx:pt>
          <cx:pt idx="15623">2350</cx:pt>
          <cx:pt idx="15624">2050</cx:pt>
          <cx:pt idx="15625">2200</cx:pt>
          <cx:pt idx="15626">2200</cx:pt>
          <cx:pt idx="15627">2350</cx:pt>
          <cx:pt idx="15628">2050</cx:pt>
          <cx:pt idx="15629">1850</cx:pt>
          <cx:pt idx="15630">2200</cx:pt>
          <cx:pt idx="15631">2050</cx:pt>
          <cx:pt idx="15632">2200</cx:pt>
          <cx:pt idx="15633">2200</cx:pt>
          <cx:pt idx="15634">2200</cx:pt>
          <cx:pt idx="15635">2350</cx:pt>
          <cx:pt idx="15636">2050</cx:pt>
          <cx:pt idx="15637">2350</cx:pt>
          <cx:pt idx="15638">2350</cx:pt>
          <cx:pt idx="15639">1750</cx:pt>
          <cx:pt idx="15640">2350</cx:pt>
          <cx:pt idx="15641">1750</cx:pt>
          <cx:pt idx="15642">2350</cx:pt>
          <cx:pt idx="15643">1450</cx:pt>
          <cx:pt idx="15644">1400</cx:pt>
          <cx:pt idx="15645">1500</cx:pt>
          <cx:pt idx="15646">1350</cx:pt>
          <cx:pt idx="15647">1450</cx:pt>
          <cx:pt idx="15648">1500</cx:pt>
          <cx:pt idx="15649">2250</cx:pt>
          <cx:pt idx="15650">2250</cx:pt>
          <cx:pt idx="15651">2350</cx:pt>
          <cx:pt idx="15652">2500</cx:pt>
          <cx:pt idx="15653">2500</cx:pt>
          <cx:pt idx="15654">2350</cx:pt>
          <cx:pt idx="15655">2500</cx:pt>
          <cx:pt idx="15656">2500</cx:pt>
          <cx:pt idx="15657">2550</cx:pt>
          <cx:pt idx="15658">2350</cx:pt>
          <cx:pt idx="15659">2500</cx:pt>
          <cx:pt idx="15660">2700</cx:pt>
          <cx:pt idx="15661">1650</cx:pt>
          <cx:pt idx="15662">1950</cx:pt>
          <cx:pt idx="15663">1650</cx:pt>
          <cx:pt idx="15664">2350</cx:pt>
          <cx:pt idx="15665">2350</cx:pt>
          <cx:pt idx="15666">2750</cx:pt>
          <cx:pt idx="15667">2350</cx:pt>
          <cx:pt idx="15668">2350</cx:pt>
          <cx:pt idx="15669">1750</cx:pt>
          <cx:pt idx="15670">2050</cx:pt>
          <cx:pt idx="15671">1500</cx:pt>
          <cx:pt idx="15672">1850</cx:pt>
          <cx:pt idx="15673">2200</cx:pt>
          <cx:pt idx="15674">2050</cx:pt>
          <cx:pt idx="15675">2500</cx:pt>
          <cx:pt idx="15676">2900</cx:pt>
          <cx:pt idx="15677">2350</cx:pt>
          <cx:pt idx="15678">2500</cx:pt>
          <cx:pt idx="15679">2550</cx:pt>
          <cx:pt idx="15680">2350</cx:pt>
          <cx:pt idx="15681">2500</cx:pt>
          <cx:pt idx="15682">2350</cx:pt>
          <cx:pt idx="15683">1850</cx:pt>
          <cx:pt idx="15684">1650</cx:pt>
          <cx:pt idx="15685">1650</cx:pt>
          <cx:pt idx="15686">1650</cx:pt>
          <cx:pt idx="15687">1750</cx:pt>
          <cx:pt idx="15688">1850</cx:pt>
          <cx:pt idx="15689">1850</cx:pt>
          <cx:pt idx="15690">1650</cx:pt>
          <cx:pt idx="15691">1750</cx:pt>
          <cx:pt idx="15692">1600</cx:pt>
          <cx:pt idx="15693">1650</cx:pt>
          <cx:pt idx="15694">1850</cx:pt>
          <cx:pt idx="15695">1850</cx:pt>
          <cx:pt idx="15696">1950</cx:pt>
          <cx:pt idx="15697">1950</cx:pt>
          <cx:pt idx="15698">2200</cx:pt>
          <cx:pt idx="15699">1650</cx:pt>
          <cx:pt idx="15700">1750</cx:pt>
          <cx:pt idx="15701">1500</cx:pt>
          <cx:pt idx="15702">2350</cx:pt>
          <cx:pt idx="15703">2900</cx:pt>
          <cx:pt idx="15704">2500</cx:pt>
          <cx:pt idx="15705">2700</cx:pt>
          <cx:pt idx="15706">2500</cx:pt>
          <cx:pt idx="15707">2500</cx:pt>
          <cx:pt idx="15708">2700</cx:pt>
          <cx:pt idx="15709">2500</cx:pt>
          <cx:pt idx="15710">2700</cx:pt>
          <cx:pt idx="15711">2900</cx:pt>
          <cx:pt idx="15712">3200</cx:pt>
          <cx:pt idx="15713">1750</cx:pt>
          <cx:pt idx="15714">1850</cx:pt>
          <cx:pt idx="15715">1850</cx:pt>
          <cx:pt idx="15716">1950</cx:pt>
          <cx:pt idx="15717">1950</cx:pt>
          <cx:pt idx="15718">2200</cx:pt>
          <cx:pt idx="15719">2200</cx:pt>
          <cx:pt idx="15720">2500</cx:pt>
          <cx:pt idx="15721">1750</cx:pt>
          <cx:pt idx="15722">2050</cx:pt>
          <cx:pt idx="15723">2350</cx:pt>
          <cx:pt idx="15724">2350</cx:pt>
          <cx:pt idx="15725">2700</cx:pt>
          <cx:pt idx="15726">2350</cx:pt>
          <cx:pt idx="15727">2500</cx:pt>
          <cx:pt idx="15728">1750</cx:pt>
          <cx:pt idx="15729">1850</cx:pt>
          <cx:pt idx="15730">1950</cx:pt>
          <cx:pt idx="15731">1400</cx:pt>
          <cx:pt idx="15732">1200</cx:pt>
          <cx:pt idx="15733">2350</cx:pt>
          <cx:pt idx="15734">2500</cx:pt>
          <cx:pt idx="15735">2700</cx:pt>
          <cx:pt idx="15736">2200</cx:pt>
          <cx:pt idx="15737">2500</cx:pt>
          <cx:pt idx="15738">2700</cx:pt>
          <cx:pt idx="15739">2900</cx:pt>
          <cx:pt idx="15740">2500</cx:pt>
          <cx:pt idx="15741">1500</cx:pt>
          <cx:pt idx="15742">1650</cx:pt>
          <cx:pt idx="15743">1650</cx:pt>
          <cx:pt idx="15744">1650</cx:pt>
          <cx:pt idx="15745">1300</cx:pt>
          <cx:pt idx="15746">2250</cx:pt>
          <cx:pt idx="15747">2000</cx:pt>
          <cx:pt idx="15748">2100</cx:pt>
          <cx:pt idx="15749">1600</cx:pt>
          <cx:pt idx="15750">1500</cx:pt>
          <cx:pt idx="15751">1750</cx:pt>
          <cx:pt idx="15752">1750</cx:pt>
          <cx:pt idx="15753">1950</cx:pt>
          <cx:pt idx="15754">1850</cx:pt>
          <cx:pt idx="15755">4250</cx:pt>
          <cx:pt idx="15756">3850</cx:pt>
          <cx:pt idx="15757">3850</cx:pt>
          <cx:pt idx="15758">2050</cx:pt>
          <cx:pt idx="15759">2050</cx:pt>
          <cx:pt idx="15760">2050</cx:pt>
          <cx:pt idx="15761">2350</cx:pt>
          <cx:pt idx="15762">1350</cx:pt>
          <cx:pt idx="15763">1050</cx:pt>
          <cx:pt idx="15764">1500</cx:pt>
          <cx:pt idx="15765">1600</cx:pt>
          <cx:pt idx="15766">1450</cx:pt>
          <cx:pt idx="15767">1650</cx:pt>
          <cx:pt idx="15768">1950</cx:pt>
          <cx:pt idx="15769">1700</cx:pt>
          <cx:pt idx="15770">2050</cx:pt>
          <cx:pt idx="15771">2500</cx:pt>
          <cx:pt idx="15772">2500</cx:pt>
          <cx:pt idx="15773">2700</cx:pt>
          <cx:pt idx="15774">2350</cx:pt>
          <cx:pt idx="15775">2350</cx:pt>
          <cx:pt idx="15776">2700</cx:pt>
          <cx:pt idx="15777">2500</cx:pt>
          <cx:pt idx="15778">2700</cx:pt>
          <cx:pt idx="15779">1350</cx:pt>
          <cx:pt idx="15780">1250</cx:pt>
          <cx:pt idx="15781">1350</cx:pt>
          <cx:pt idx="15782">1250</cx:pt>
          <cx:pt idx="15783">2350</cx:pt>
          <cx:pt idx="15784">2500</cx:pt>
          <cx:pt idx="15785">2500</cx:pt>
          <cx:pt idx="15786">2700</cx:pt>
          <cx:pt idx="15787">2500</cx:pt>
          <cx:pt idx="15788">2200</cx:pt>
          <cx:pt idx="15789">2350</cx:pt>
          <cx:pt idx="15790">1950</cx:pt>
          <cx:pt idx="15791">2500</cx:pt>
          <cx:pt idx="15792">2350</cx:pt>
          <cx:pt idx="15793">2350</cx:pt>
          <cx:pt idx="15794">2200</cx:pt>
          <cx:pt idx="15795">2050</cx:pt>
          <cx:pt idx="15796">2200</cx:pt>
          <cx:pt idx="15797">2500</cx:pt>
          <cx:pt idx="15798">2050</cx:pt>
          <cx:pt idx="15799">2200</cx:pt>
          <cx:pt idx="15800">2350</cx:pt>
          <cx:pt idx="15801">2500</cx:pt>
          <cx:pt idx="15802">2700</cx:pt>
          <cx:pt idx="15803">2200</cx:pt>
          <cx:pt idx="15804">2350</cx:pt>
          <cx:pt idx="15805">2350</cx:pt>
          <cx:pt idx="15806">2500</cx:pt>
          <cx:pt idx="15807">2500</cx:pt>
          <cx:pt idx="15808">2500</cx:pt>
          <cx:pt idx="15809">2700</cx:pt>
          <cx:pt idx="15810">2500</cx:pt>
          <cx:pt idx="15811">1650</cx:pt>
          <cx:pt idx="15812">1950</cx:pt>
          <cx:pt idx="15813">1650</cx:pt>
          <cx:pt idx="15814">2250</cx:pt>
          <cx:pt idx="15815">1950</cx:pt>
          <cx:pt idx="15816">1500</cx:pt>
          <cx:pt idx="15817">2100</cx:pt>
          <cx:pt idx="15818">1400</cx:pt>
          <cx:pt idx="15819">2000</cx:pt>
          <cx:pt idx="15820">1750</cx:pt>
          <cx:pt idx="15821">2050</cx:pt>
          <cx:pt idx="15822">2050</cx:pt>
          <cx:pt idx="15823">1600</cx:pt>
          <cx:pt idx="15824">1950</cx:pt>
          <cx:pt idx="15825">1950</cx:pt>
          <cx:pt idx="15826">2200</cx:pt>
          <cx:pt idx="15827">2200</cx:pt>
          <cx:pt idx="15828">2050</cx:pt>
          <cx:pt idx="15829">2200</cx:pt>
          <cx:pt idx="15830">1750</cx:pt>
          <cx:pt idx="15831">1650</cx:pt>
          <cx:pt idx="15832">2350</cx:pt>
          <cx:pt idx="15833">1850</cx:pt>
          <cx:pt idx="15834">1750</cx:pt>
          <cx:pt idx="15835">1850</cx:pt>
          <cx:pt idx="15836">1950</cx:pt>
          <cx:pt idx="15837">1950</cx:pt>
          <cx:pt idx="15838">2050</cx:pt>
          <cx:pt idx="15839">1950</cx:pt>
          <cx:pt idx="15840">2050</cx:pt>
          <cx:pt idx="15841">1250</cx:pt>
          <cx:pt idx="15842">850</cx:pt>
          <cx:pt idx="15843">1000</cx:pt>
          <cx:pt idx="15844">1450</cx:pt>
          <cx:pt idx="15845">1350</cx:pt>
          <cx:pt idx="15846">1250</cx:pt>
          <cx:pt idx="15847">1250</cx:pt>
          <cx:pt idx="15848">1650</cx:pt>
          <cx:pt idx="15849">1600</cx:pt>
          <cx:pt idx="15850">1650</cx:pt>
          <cx:pt idx="15851">1600</cx:pt>
          <cx:pt idx="15852">1650</cx:pt>
          <cx:pt idx="15853">1600</cx:pt>
          <cx:pt idx="15854">1650</cx:pt>
          <cx:pt idx="15855">1600</cx:pt>
          <cx:pt idx="15856">2050</cx:pt>
          <cx:pt idx="15857">1850</cx:pt>
          <cx:pt idx="15858">2200</cx:pt>
          <cx:pt idx="15859">2050</cx:pt>
          <cx:pt idx="15860">2200</cx:pt>
          <cx:pt idx="15861">2050</cx:pt>
          <cx:pt idx="15862">2200</cx:pt>
          <cx:pt idx="15863">2200</cx:pt>
          <cx:pt idx="15864">2350</cx:pt>
          <cx:pt idx="15865">2350</cx:pt>
          <cx:pt idx="15866">2500</cx:pt>
          <cx:pt idx="15867">2350</cx:pt>
          <cx:pt idx="15868">2350</cx:pt>
          <cx:pt idx="15869">2500</cx:pt>
          <cx:pt idx="15870">2500</cx:pt>
          <cx:pt idx="15871">2200</cx:pt>
          <cx:pt idx="15872">2200</cx:pt>
          <cx:pt idx="15873">2350</cx:pt>
          <cx:pt idx="15874">1950</cx:pt>
          <cx:pt idx="15875">2350</cx:pt>
          <cx:pt idx="15876">2350</cx:pt>
          <cx:pt idx="15877">2350</cx:pt>
          <cx:pt idx="15878">2500</cx:pt>
          <cx:pt idx="15879">2500</cx:pt>
          <cx:pt idx="15880">2550</cx:pt>
          <cx:pt idx="15881">2200</cx:pt>
          <cx:pt idx="15882">2700</cx:pt>
          <cx:pt idx="15883">2700</cx:pt>
          <cx:pt idx="15884">2350</cx:pt>
          <cx:pt idx="15885">2350</cx:pt>
          <cx:pt idx="15886">2550</cx:pt>
          <cx:pt idx="15887">2350</cx:pt>
          <cx:pt idx="15888">2350</cx:pt>
          <cx:pt idx="15889">1750</cx:pt>
          <cx:pt idx="15890">2050</cx:pt>
          <cx:pt idx="15891">1500</cx:pt>
          <cx:pt idx="15892">1850</cx:pt>
          <cx:pt idx="15893">2200</cx:pt>
          <cx:pt idx="15894">2050</cx:pt>
          <cx:pt idx="15895">2500</cx:pt>
          <cx:pt idx="15896">2900</cx:pt>
          <cx:pt idx="15897">2350</cx:pt>
          <cx:pt idx="15898">2500</cx:pt>
          <cx:pt idx="15899">2550</cx:pt>
          <cx:pt idx="15900">1500</cx:pt>
          <cx:pt idx="15901">1600</cx:pt>
          <cx:pt idx="15902">1850</cx:pt>
          <cx:pt idx="15903">1400</cx:pt>
          <cx:pt idx="15904">1450</cx:pt>
          <cx:pt idx="15905">1750</cx:pt>
          <cx:pt idx="15906">1600</cx:pt>
          <cx:pt idx="15907">1600</cx:pt>
          <cx:pt idx="15908">1150</cx:pt>
          <cx:pt idx="15909">1300</cx:pt>
          <cx:pt idx="15910">1250</cx:pt>
          <cx:pt idx="15911">1050</cx:pt>
          <cx:pt idx="15912">1250</cx:pt>
          <cx:pt idx="15913">1150</cx:pt>
          <cx:pt idx="15914">1650</cx:pt>
          <cx:pt idx="15915">1300</cx:pt>
          <cx:pt idx="15916">1300</cx:pt>
          <cx:pt idx="15917">1150</cx:pt>
          <cx:pt idx="15918">1700</cx:pt>
          <cx:pt idx="15919">1250</cx:pt>
          <cx:pt idx="15920">1750</cx:pt>
          <cx:pt idx="15921">2350</cx:pt>
          <cx:pt idx="15922">1950</cx:pt>
          <cx:pt idx="15923">2200</cx:pt>
          <cx:pt idx="15924">2350</cx:pt>
          <cx:pt idx="15925">2200</cx:pt>
          <cx:pt idx="15926">1300</cx:pt>
          <cx:pt idx="15927">1250</cx:pt>
          <cx:pt idx="15928">1500</cx:pt>
          <cx:pt idx="15929">1500</cx:pt>
          <cx:pt idx="15930">1450</cx:pt>
          <cx:pt idx="15931">1600</cx:pt>
          <cx:pt idx="15932">1450</cx:pt>
          <cx:pt idx="15933">1750</cx:pt>
          <cx:pt idx="15934">1950</cx:pt>
          <cx:pt idx="15935">1650</cx:pt>
          <cx:pt idx="15936">1500</cx:pt>
          <cx:pt idx="15937">1650</cx:pt>
          <cx:pt idx="15938">1600</cx:pt>
          <cx:pt idx="15939">1600</cx:pt>
          <cx:pt idx="15940">2000</cx:pt>
          <cx:pt idx="15941">2000</cx:pt>
          <cx:pt idx="15942">2350</cx:pt>
          <cx:pt idx="15943">2350</cx:pt>
          <cx:pt idx="15944">2350</cx:pt>
          <cx:pt idx="15945">1950</cx:pt>
          <cx:pt idx="15946">1500</cx:pt>
          <cx:pt idx="15947">1850</cx:pt>
          <cx:pt idx="15948">1750</cx:pt>
          <cx:pt idx="15949">2350</cx:pt>
          <cx:pt idx="15950">1950</cx:pt>
          <cx:pt idx="15951">2200</cx:pt>
          <cx:pt idx="15952">2350</cx:pt>
          <cx:pt idx="15953">2200</cx:pt>
          <cx:pt idx="15954">2500</cx:pt>
          <cx:pt idx="15955">2350</cx:pt>
          <cx:pt idx="15956">2350</cx:pt>
          <cx:pt idx="15957">2350</cx:pt>
          <cx:pt idx="15958">2350</cx:pt>
          <cx:pt idx="15959">2200</cx:pt>
          <cx:pt idx="15960">1750</cx:pt>
          <cx:pt idx="15961">2050</cx:pt>
          <cx:pt idx="15962">2350</cx:pt>
          <cx:pt idx="15963">1950</cx:pt>
          <cx:pt idx="15964">2200</cx:pt>
          <cx:pt idx="15965">2200</cx:pt>
          <cx:pt idx="15966">2500</cx:pt>
          <cx:pt idx="15967">2350</cx:pt>
          <cx:pt idx="15968">2500</cx:pt>
          <cx:pt idx="15969">2200</cx:pt>
          <cx:pt idx="15970">2350</cx:pt>
          <cx:pt idx="15971">1950</cx:pt>
          <cx:pt idx="15972">2200</cx:pt>
          <cx:pt idx="15973">1450</cx:pt>
          <cx:pt idx="15974">1500</cx:pt>
          <cx:pt idx="15975">1300</cx:pt>
          <cx:pt idx="15976">1450</cx:pt>
          <cx:pt idx="15977">1950</cx:pt>
          <cx:pt idx="15978">1950</cx:pt>
          <cx:pt idx="15979">1950</cx:pt>
          <cx:pt idx="15980">1850</cx:pt>
          <cx:pt idx="15981">4250</cx:pt>
          <cx:pt idx="15982">3250</cx:pt>
          <cx:pt idx="15983">3000</cx:pt>
          <cx:pt idx="15984">3250</cx:pt>
          <cx:pt idx="15985">3250</cx:pt>
          <cx:pt idx="15986">3500</cx:pt>
          <cx:pt idx="15987">1850</cx:pt>
          <cx:pt idx="15988">2350</cx:pt>
          <cx:pt idx="15989">2250</cx:pt>
          <cx:pt idx="15990">2700</cx:pt>
          <cx:pt idx="15991">2350</cx:pt>
          <cx:pt idx="15992">2350</cx:pt>
          <cx:pt idx="15993">2250</cx:pt>
          <cx:pt idx="15994">2350</cx:pt>
          <cx:pt idx="15995">2250</cx:pt>
          <cx:pt idx="15996">1950</cx:pt>
          <cx:pt idx="15997">2650</cx:pt>
          <cx:pt idx="15998">1450</cx:pt>
          <cx:pt idx="15999">2100</cx:pt>
          <cx:pt idx="16000">1350</cx:pt>
          <cx:pt idx="16001">2100</cx:pt>
          <cx:pt idx="16002">1750</cx:pt>
          <cx:pt idx="16003">2050</cx:pt>
          <cx:pt idx="16004">2050</cx:pt>
          <cx:pt idx="16005">1950</cx:pt>
          <cx:pt idx="16006">1600</cx:pt>
          <cx:pt idx="16007">1950</cx:pt>
          <cx:pt idx="16008">2200</cx:pt>
          <cx:pt idx="16009">2200</cx:pt>
          <cx:pt idx="16010">2050</cx:pt>
          <cx:pt idx="16011">2200</cx:pt>
          <cx:pt idx="16012">2100</cx:pt>
          <cx:pt idx="16013">2100</cx:pt>
          <cx:pt idx="16014">2050</cx:pt>
          <cx:pt idx="16015">2350</cx:pt>
          <cx:pt idx="16016">1600</cx:pt>
          <cx:pt idx="16017">1600</cx:pt>
          <cx:pt idx="16018">1450</cx:pt>
          <cx:pt idx="16019">2100</cx:pt>
          <cx:pt idx="16020">1350</cx:pt>
          <cx:pt idx="16021">2100</cx:pt>
          <cx:pt idx="16022">1400</cx:pt>
          <cx:pt idx="16023">1500</cx:pt>
          <cx:pt idx="16024">1200</cx:pt>
          <cx:pt idx="16025">1400</cx:pt>
          <cx:pt idx="16026">1850</cx:pt>
          <cx:pt idx="16027">2100</cx:pt>
          <cx:pt idx="16028">2250</cx:pt>
          <cx:pt idx="16029">1500</cx:pt>
          <cx:pt idx="16030">2100</cx:pt>
          <cx:pt idx="16031">2350</cx:pt>
          <cx:pt idx="16032">2350</cx:pt>
          <cx:pt idx="16033">2350</cx:pt>
          <cx:pt idx="16034">2650</cx:pt>
          <cx:pt idx="16035">2650</cx:pt>
          <cx:pt idx="16036">2650</cx:pt>
          <cx:pt idx="16037">3000</cx:pt>
          <cx:pt idx="16038">3000</cx:pt>
          <cx:pt idx="16039">2350</cx:pt>
          <cx:pt idx="16040">2650</cx:pt>
          <cx:pt idx="16041">3000</cx:pt>
          <cx:pt idx="16042">1850</cx:pt>
          <cx:pt idx="16043">1950</cx:pt>
          <cx:pt idx="16044">1950</cx:pt>
          <cx:pt idx="16045">2500</cx:pt>
          <cx:pt idx="16046">2500</cx:pt>
          <cx:pt idx="16047">1500</cx:pt>
          <cx:pt idx="16048">1600</cx:pt>
          <cx:pt idx="16049">1450</cx:pt>
          <cx:pt idx="16050">1650</cx:pt>
          <cx:pt idx="16051">1750</cx:pt>
          <cx:pt idx="16052">1650</cx:pt>
          <cx:pt idx="16053">1850</cx:pt>
          <cx:pt idx="16054">1750</cx:pt>
          <cx:pt idx="16055">1350</cx:pt>
          <cx:pt idx="16056">1250</cx:pt>
          <cx:pt idx="16057">1350</cx:pt>
          <cx:pt idx="16058">1250</cx:pt>
          <cx:pt idx="16059">1950</cx:pt>
          <cx:pt idx="16060">1950</cx:pt>
          <cx:pt idx="16061">2350</cx:pt>
          <cx:pt idx="16062">1950</cx:pt>
          <cx:pt idx="16063">1950</cx:pt>
          <cx:pt idx="16064">1850</cx:pt>
          <cx:pt idx="16065">1850</cx:pt>
          <cx:pt idx="16066">2350</cx:pt>
          <cx:pt idx="16067">1850</cx:pt>
          <cx:pt idx="16068">2250</cx:pt>
          <cx:pt idx="16069">2250</cx:pt>
          <cx:pt idx="16070">2000</cx:pt>
          <cx:pt idx="16071">1600</cx:pt>
          <cx:pt idx="16072">2100</cx:pt>
          <cx:pt idx="16073">1500</cx:pt>
          <cx:pt idx="16074">1750</cx:pt>
          <cx:pt idx="16075">2100</cx:pt>
          <cx:pt idx="16076">1750</cx:pt>
          <cx:pt idx="16077">1750</cx:pt>
          <cx:pt idx="16078">1600</cx:pt>
          <cx:pt idx="16079">1600</cx:pt>
          <cx:pt idx="16080">1750</cx:pt>
          <cx:pt idx="16081">1500</cx:pt>
          <cx:pt idx="16082">1250</cx:pt>
          <cx:pt idx="16083">1350</cx:pt>
          <cx:pt idx="16084">1150</cx:pt>
          <cx:pt idx="16085">1250</cx:pt>
          <cx:pt idx="16086">2350</cx:pt>
          <cx:pt idx="16087">2200</cx:pt>
          <cx:pt idx="16088">2350</cx:pt>
          <cx:pt idx="16089">2350</cx:pt>
          <cx:pt idx="16090">1950</cx:pt>
          <cx:pt idx="16091">1650</cx:pt>
          <cx:pt idx="16092">2050</cx:pt>
          <cx:pt idx="16093">2050</cx:pt>
          <cx:pt idx="16094">2000</cx:pt>
          <cx:pt idx="16095">1900</cx:pt>
          <cx:pt idx="16096">1650</cx:pt>
          <cx:pt idx="16097">1450</cx:pt>
          <cx:pt idx="16098">2000</cx:pt>
          <cx:pt idx="16099">2000</cx:pt>
          <cx:pt idx="16100">2200</cx:pt>
          <cx:pt idx="16101">2200</cx:pt>
          <cx:pt idx="16102">2350</cx:pt>
          <cx:pt idx="16103">2350</cx:pt>
          <cx:pt idx="16104">1950</cx:pt>
          <cx:pt idx="16105">1300</cx:pt>
          <cx:pt idx="16106">1500</cx:pt>
          <cx:pt idx="16107">1200</cx:pt>
          <cx:pt idx="16108">1450</cx:pt>
          <cx:pt idx="16109">1850</cx:pt>
          <cx:pt idx="16110">1750</cx:pt>
          <cx:pt idx="16111">2200</cx:pt>
          <cx:pt idx="16112">1500</cx:pt>
          <cx:pt idx="16113">1650</cx:pt>
          <cx:pt idx="16114">1500</cx:pt>
          <cx:pt idx="16115">2350</cx:pt>
          <cx:pt idx="16116">2200</cx:pt>
          <cx:pt idx="16117">1650</cx:pt>
          <cx:pt idx="16118">1650</cx:pt>
          <cx:pt idx="16119">1950</cx:pt>
          <cx:pt idx="16120">2250</cx:pt>
          <cx:pt idx="16121">1750</cx:pt>
          <cx:pt idx="16122">1850</cx:pt>
          <cx:pt idx="16123">1500</cx:pt>
          <cx:pt idx="16124">1300</cx:pt>
          <cx:pt idx="16125">1400</cx:pt>
          <cx:pt idx="16126">1200</cx:pt>
          <cx:pt idx="16127">1750</cx:pt>
          <cx:pt idx="16128">1850</cx:pt>
          <cx:pt idx="16129">1850</cx:pt>
          <cx:pt idx="16130">1950</cx:pt>
          <cx:pt idx="16131">2250</cx:pt>
          <cx:pt idx="16132">1750</cx:pt>
          <cx:pt idx="16133">1750</cx:pt>
          <cx:pt idx="16134">2350</cx:pt>
          <cx:pt idx="16135">1750</cx:pt>
          <cx:pt idx="16136">2350</cx:pt>
          <cx:pt idx="16137">1500</cx:pt>
          <cx:pt idx="16138">1650</cx:pt>
          <cx:pt idx="16139">1500</cx:pt>
          <cx:pt idx="16140">1650</cx:pt>
          <cx:pt idx="16141">2250</cx:pt>
          <cx:pt idx="16142">1750</cx:pt>
          <cx:pt idx="16143">1450</cx:pt>
          <cx:pt idx="16144">1400</cx:pt>
          <cx:pt idx="16145">1500</cx:pt>
          <cx:pt idx="16146">1350</cx:pt>
          <cx:pt idx="16147">1450</cx:pt>
          <cx:pt idx="16148">1500</cx:pt>
          <cx:pt idx="16149">1850</cx:pt>
          <cx:pt idx="16150">2500</cx:pt>
          <cx:pt idx="16151">2350</cx:pt>
          <cx:pt idx="16152">2350</cx:pt>
          <cx:pt idx="16153">3000</cx:pt>
          <cx:pt idx="16154">2500</cx:pt>
          <cx:pt idx="16155">2100</cx:pt>
          <cx:pt idx="16156">3500</cx:pt>
          <cx:pt idx="16157">3500</cx:pt>
          <cx:pt idx="16158">3500</cx:pt>
          <cx:pt idx="16159">3500</cx:pt>
          <cx:pt idx="16160">3500</cx:pt>
          <cx:pt idx="16161">3500</cx:pt>
          <cx:pt idx="16162">3850</cx:pt>
          <cx:pt idx="16163">3500</cx:pt>
          <cx:pt idx="16164">3500</cx:pt>
          <cx:pt idx="16165">3500</cx:pt>
          <cx:pt idx="16166">3500</cx:pt>
          <cx:pt idx="16167">1850</cx:pt>
          <cx:pt idx="16168">1750</cx:pt>
          <cx:pt idx="16169">1850</cx:pt>
          <cx:pt idx="16170">1750</cx:pt>
          <cx:pt idx="16171">1650</cx:pt>
          <cx:pt idx="16172">1950</cx:pt>
          <cx:pt idx="16173">1950</cx:pt>
          <cx:pt idx="16174">1850</cx:pt>
          <cx:pt idx="16175">1650</cx:pt>
          <cx:pt idx="16176">1650</cx:pt>
          <cx:pt idx="16177">1850</cx:pt>
          <cx:pt idx="16178">1750</cx:pt>
          <cx:pt idx="16179">1850</cx:pt>
          <cx:pt idx="16180">1750</cx:pt>
          <cx:pt idx="16181">1650</cx:pt>
          <cx:pt idx="16182">1400</cx:pt>
          <cx:pt idx="16183">1300</cx:pt>
          <cx:pt idx="16184">1300</cx:pt>
          <cx:pt idx="16185">1250</cx:pt>
          <cx:pt idx="16186">1400</cx:pt>
          <cx:pt idx="16187">1300</cx:pt>
          <cx:pt idx="16188">1300</cx:pt>
          <cx:pt idx="16189">1250</cx:pt>
          <cx:pt idx="16190">1400</cx:pt>
          <cx:pt idx="16191">1350</cx:pt>
          <cx:pt idx="16192">1300</cx:pt>
          <cx:pt idx="16193">1250</cx:pt>
          <cx:pt idx="16194">1500</cx:pt>
          <cx:pt idx="16195">1450</cx:pt>
          <cx:pt idx="16196">1500</cx:pt>
          <cx:pt idx="16197">1500</cx:pt>
          <cx:pt idx="16198">1500</cx:pt>
          <cx:pt idx="16199">1450</cx:pt>
          <cx:pt idx="16200">1500</cx:pt>
          <cx:pt idx="16201">1650</cx:pt>
          <cx:pt idx="16202">1500</cx:pt>
          <cx:pt idx="16203">1650</cx:pt>
          <cx:pt idx="16204">1450</cx:pt>
          <cx:pt idx="16205">1500</cx:pt>
          <cx:pt idx="16206">1650</cx:pt>
          <cx:pt idx="16207">1500</cx:pt>
          <cx:pt idx="16208">1650</cx:pt>
          <cx:pt idx="16209">2350</cx:pt>
          <cx:pt idx="16210">1350</cx:pt>
          <cx:pt idx="16211">1200</cx:pt>
          <cx:pt idx="16212">1650</cx:pt>
          <cx:pt idx="16213">1600</cx:pt>
          <cx:pt idx="16214">1650</cx:pt>
          <cx:pt idx="16215">1600</cx:pt>
          <cx:pt idx="16216">1650</cx:pt>
          <cx:pt idx="16217">1600</cx:pt>
          <cx:pt idx="16218">1650</cx:pt>
          <cx:pt idx="16219">1600</cx:pt>
          <cx:pt idx="16220">1750</cx:pt>
          <cx:pt idx="16221">1650</cx:pt>
          <cx:pt idx="16222">1750</cx:pt>
          <cx:pt idx="16223">1650</cx:pt>
          <cx:pt idx="16224">1250</cx:pt>
          <cx:pt idx="16225">1000</cx:pt>
          <cx:pt idx="16226">1600</cx:pt>
          <cx:pt idx="16227">1450</cx:pt>
          <cx:pt idx="16228">1600</cx:pt>
          <cx:pt idx="16229">1450</cx:pt>
          <cx:pt idx="16230">1850</cx:pt>
          <cx:pt idx="16231">2050</cx:pt>
          <cx:pt idx="16232">1950</cx:pt>
          <cx:pt idx="16233">1950</cx:pt>
          <cx:pt idx="16234">2200</cx:pt>
          <cx:pt idx="16235">2050</cx:pt>
          <cx:pt idx="16236">2200</cx:pt>
          <cx:pt idx="16237">1600</cx:pt>
          <cx:pt idx="16238">1500</cx:pt>
          <cx:pt idx="16239">1850</cx:pt>
          <cx:pt idx="16240">1500</cx:pt>
          <cx:pt idx="16241">1650</cx:pt>
          <cx:pt idx="16242">1350</cx:pt>
          <cx:pt idx="16243">1600</cx:pt>
          <cx:pt idx="16244">1250</cx:pt>
          <cx:pt idx="16245">1600</cx:pt>
          <cx:pt idx="16246">1600</cx:pt>
          <cx:pt idx="16247">1600</cx:pt>
          <cx:pt idx="16248">1450</cx:pt>
          <cx:pt idx="16249">1350</cx:pt>
          <cx:pt idx="16250">1200</cx:pt>
          <cx:pt idx="16251">1250</cx:pt>
          <cx:pt idx="16252">2700</cx:pt>
          <cx:pt idx="16253">1350</cx:pt>
          <cx:pt idx="16254">1200</cx:pt>
          <cx:pt idx="16255">1350</cx:pt>
          <cx:pt idx="16256">1250</cx:pt>
          <cx:pt idx="16257">2050</cx:pt>
          <cx:pt idx="16258">2050</cx:pt>
          <cx:pt idx="16259">1500</cx:pt>
          <cx:pt idx="16260">1500</cx:pt>
          <cx:pt idx="16261">1650</cx:pt>
          <cx:pt idx="16262">1650</cx:pt>
          <cx:pt idx="16263">2250</cx:pt>
          <cx:pt idx="16264">2350</cx:pt>
          <cx:pt idx="16265">2350</cx:pt>
          <cx:pt idx="16266">2350</cx:pt>
          <cx:pt idx="16267">1850</cx:pt>
          <cx:pt idx="16268">2200</cx:pt>
          <cx:pt idx="16269">1950</cx:pt>
          <cx:pt idx="16270">2200</cx:pt>
          <cx:pt idx="16271">2350</cx:pt>
          <cx:pt idx="16272">2200</cx:pt>
          <cx:pt idx="16273">1650</cx:pt>
          <cx:pt idx="16274">1950</cx:pt>
          <cx:pt idx="16275">1600</cx:pt>
          <cx:pt idx="16276">1950</cx:pt>
          <cx:pt idx="16277">1950</cx:pt>
          <cx:pt idx="16278">2200</cx:pt>
          <cx:pt idx="16279">1950</cx:pt>
          <cx:pt idx="16280">2200</cx:pt>
          <cx:pt idx="16281">1300</cx:pt>
          <cx:pt idx="16282">1200</cx:pt>
          <cx:pt idx="16283">1150</cx:pt>
          <cx:pt idx="16284">4700</cx:pt>
          <cx:pt idx="16285">1600</cx:pt>
          <cx:pt idx="16286">1450</cx:pt>
          <cx:pt idx="16287">2500</cx:pt>
          <cx:pt idx="16288">1600</cx:pt>
          <cx:pt idx="16289">1050</cx:pt>
          <cx:pt idx="16290">1450</cx:pt>
          <cx:pt idx="16291">1850</cx:pt>
          <cx:pt idx="16292">1600</cx:pt>
          <cx:pt idx="16293">1050</cx:pt>
          <cx:pt idx="16294">1450</cx:pt>
          <cx:pt idx="16295">1850</cx:pt>
          <cx:pt idx="16296">1850</cx:pt>
          <cx:pt idx="16297">1950</cx:pt>
          <cx:pt idx="16298">1050</cx:pt>
          <cx:pt idx="16299">1850</cx:pt>
          <cx:pt idx="16300">1950</cx:pt>
          <cx:pt idx="16301">1050</cx:pt>
          <cx:pt idx="16302">1850</cx:pt>
          <cx:pt idx="16303">2250</cx:pt>
          <cx:pt idx="16304">2000</cx:pt>
          <cx:pt idx="16305">2100</cx:pt>
          <cx:pt idx="16306">2000</cx:pt>
          <cx:pt idx="16307">2250</cx:pt>
          <cx:pt idx="16308">2100</cx:pt>
          <cx:pt idx="16309">2000</cx:pt>
          <cx:pt idx="16310">2000</cx:pt>
          <cx:pt idx="16311">2250</cx:pt>
          <cx:pt idx="16312">2250</cx:pt>
          <cx:pt idx="16313">1600</cx:pt>
          <cx:pt idx="16314">1750</cx:pt>
          <cx:pt idx="16315">1450</cx:pt>
          <cx:pt idx="16316">2100</cx:pt>
          <cx:pt idx="16317">2250</cx:pt>
          <cx:pt idx="16318">2250</cx:pt>
          <cx:pt idx="16319">1450</cx:pt>
          <cx:pt idx="16320">1450</cx:pt>
          <cx:pt idx="16321">1750</cx:pt>
          <cx:pt idx="16322">2350</cx:pt>
          <cx:pt idx="16323">2350</cx:pt>
          <cx:pt idx="16324">2350</cx:pt>
          <cx:pt idx="16325">2800</cx:pt>
          <cx:pt idx="16326">2800</cx:pt>
          <cx:pt idx="16327">2800</cx:pt>
          <cx:pt idx="16328">2800</cx:pt>
          <cx:pt idx="16329">1900</cx:pt>
          <cx:pt idx="16330">2100</cx:pt>
          <cx:pt idx="16331">1850</cx:pt>
          <cx:pt idx="16332">2000</cx:pt>
          <cx:pt idx="16333">2100</cx:pt>
          <cx:pt idx="16334">2250</cx:pt>
          <cx:pt idx="16335">2100</cx:pt>
          <cx:pt idx="16336">2100</cx:pt>
          <cx:pt idx="16337">2250</cx:pt>
          <cx:pt idx="16338">1900</cx:pt>
          <cx:pt idx="16339">2100</cx:pt>
          <cx:pt idx="16340">2250</cx:pt>
          <cx:pt idx="16341">2350</cx:pt>
          <cx:pt idx="16342">2250</cx:pt>
          <cx:pt idx="16343">2350</cx:pt>
          <cx:pt idx="16344">2350</cx:pt>
          <cx:pt idx="16345">2250</cx:pt>
          <cx:pt idx="16346">3500</cx:pt>
          <cx:pt idx="16347">3500</cx:pt>
          <cx:pt idx="16348">3850</cx:pt>
          <cx:pt idx="16349">3500</cx:pt>
          <cx:pt idx="16350">3500</cx:pt>
          <cx:pt idx="16351">3500</cx:pt>
          <cx:pt idx="16352">3500</cx:pt>
          <cx:pt idx="16353">1500</cx:pt>
          <cx:pt idx="16354">1450</cx:pt>
          <cx:pt idx="16355">1500</cx:pt>
          <cx:pt idx="16356">1450</cx:pt>
          <cx:pt idx="16357">1750</cx:pt>
          <cx:pt idx="16358">1650</cx:pt>
          <cx:pt idx="16359">1750</cx:pt>
          <cx:pt idx="16360">1650</cx:pt>
          <cx:pt idx="16361">1850</cx:pt>
          <cx:pt idx="16362">1750</cx:pt>
          <cx:pt idx="16363">1850</cx:pt>
          <cx:pt idx="16364">1750</cx:pt>
          <cx:pt idx="16365">1850</cx:pt>
          <cx:pt idx="16366">1750</cx:pt>
          <cx:pt idx="16367">1950</cx:pt>
          <cx:pt idx="16368">2200</cx:pt>
          <cx:pt idx="16369">1950</cx:pt>
          <cx:pt idx="16370">1950</cx:pt>
          <cx:pt idx="16371">2350</cx:pt>
          <cx:pt idx="16372">1650</cx:pt>
          <cx:pt idx="16373">1750</cx:pt>
          <cx:pt idx="16374">1650</cx:pt>
          <cx:pt idx="16375">1950</cx:pt>
          <cx:pt idx="16376">1650</cx:pt>
          <cx:pt idx="16377">1500</cx:pt>
          <cx:pt idx="16378">1950</cx:pt>
          <cx:pt idx="16379">1450</cx:pt>
          <cx:pt idx="16380">1850</cx:pt>
          <cx:pt idx="16381">1650</cx:pt>
          <cx:pt idx="16382">1650</cx:pt>
          <cx:pt idx="16383">1750</cx:pt>
          <cx:pt idx="16384">1850</cx:pt>
          <cx:pt idx="16385">1650</cx:pt>
          <cx:pt idx="16386">1850</cx:pt>
          <cx:pt idx="16387">1850</cx:pt>
          <cx:pt idx="16388">1500</cx:pt>
          <cx:pt idx="16389">1650</cx:pt>
          <cx:pt idx="16390">1950</cx:pt>
          <cx:pt idx="16391">1950</cx:pt>
          <cx:pt idx="16392">1950</cx:pt>
          <cx:pt idx="16393">2350</cx:pt>
          <cx:pt idx="16394">2350</cx:pt>
          <cx:pt idx="16395">1950</cx:pt>
          <cx:pt idx="16396">2200</cx:pt>
          <cx:pt idx="16397">2200</cx:pt>
          <cx:pt idx="16398">2200</cx:pt>
          <cx:pt idx="16399">2200</cx:pt>
          <cx:pt idx="16400">2200</cx:pt>
          <cx:pt idx="16401">1950</cx:pt>
          <cx:pt idx="16402">2200</cx:pt>
          <cx:pt idx="16403">2200</cx:pt>
          <cx:pt idx="16404">2200</cx:pt>
          <cx:pt idx="16405">2200</cx:pt>
          <cx:pt idx="16406">2350</cx:pt>
          <cx:pt idx="16407">2500</cx:pt>
          <cx:pt idx="16408">1950</cx:pt>
          <cx:pt idx="16409">2350</cx:pt>
          <cx:pt idx="16410">2500</cx:pt>
          <cx:pt idx="16411">1750</cx:pt>
          <cx:pt idx="16412">2350</cx:pt>
          <cx:pt idx="16413">1650</cx:pt>
          <cx:pt idx="16414">2250</cx:pt>
          <cx:pt idx="16415">1500</cx:pt>
          <cx:pt idx="16416">1500</cx:pt>
          <cx:pt idx="16417">1500</cx:pt>
          <cx:pt idx="16418">1400</cx:pt>
          <cx:pt idx="16419">1450</cx:pt>
          <cx:pt idx="16420">2350</cx:pt>
          <cx:pt idx="16421">2250</cx:pt>
          <cx:pt idx="16422">2350</cx:pt>
          <cx:pt idx="16423">2500</cx:pt>
          <cx:pt idx="16424">2500</cx:pt>
          <cx:pt idx="16425">2200</cx:pt>
          <cx:pt idx="16426">2500</cx:pt>
          <cx:pt idx="16427">2700</cx:pt>
          <cx:pt idx="16428">2550</cx:pt>
          <cx:pt idx="16429">2200</cx:pt>
          <cx:pt idx="16430">2500</cx:pt>
          <cx:pt idx="16431">2700</cx:pt>
          <cx:pt idx="16432">1650</cx:pt>
          <cx:pt idx="16433">1650</cx:pt>
          <cx:pt idx="16434">1850</cx:pt>
          <cx:pt idx="16435">1450</cx:pt>
          <cx:pt idx="16436">1650</cx:pt>
          <cx:pt idx="16437">1250</cx:pt>
          <cx:pt idx="16438">850</cx:pt>
          <cx:pt idx="16439">1000</cx:pt>
          <cx:pt idx="16440">2350</cx:pt>
          <cx:pt idx="16441">2500</cx:pt>
          <cx:pt idx="16442">2550</cx:pt>
          <cx:pt idx="16443">2350</cx:pt>
          <cx:pt idx="16444">2500</cx:pt>
          <cx:pt idx="16445">1350</cx:pt>
          <cx:pt idx="16446">1250</cx:pt>
          <cx:pt idx="16447">1200</cx:pt>
          <cx:pt idx="16448">1200</cx:pt>
          <cx:pt idx="16449">2350</cx:pt>
          <cx:pt idx="16450">1850</cx:pt>
          <cx:pt idx="16451">2050</cx:pt>
          <cx:pt idx="16452">1600</cx:pt>
          <cx:pt idx="16453">1950</cx:pt>
          <cx:pt idx="16454">2200</cx:pt>
          <cx:pt idx="16455">2050</cx:pt>
          <cx:pt idx="16456">2500</cx:pt>
          <cx:pt idx="16457">2500</cx:pt>
          <cx:pt idx="16458">2500</cx:pt>
          <cx:pt idx="16459">2700</cx:pt>
          <cx:pt idx="16460">2550</cx:pt>
          <cx:pt idx="16461">1650</cx:pt>
          <cx:pt idx="16462">1600</cx:pt>
          <cx:pt idx="16463">1650</cx:pt>
          <cx:pt idx="16464">1600</cx:pt>
          <cx:pt idx="16465">1650</cx:pt>
          <cx:pt idx="16466">1600</cx:pt>
          <cx:pt idx="16467">1650</cx:pt>
          <cx:pt idx="16468">1600</cx:pt>
          <cx:pt idx="16469">2350</cx:pt>
          <cx:pt idx="16470">2350</cx:pt>
          <cx:pt idx="16471">2500</cx:pt>
          <cx:pt idx="16472">1850</cx:pt>
          <cx:pt idx="16473">1600</cx:pt>
          <cx:pt idx="16474">1750</cx:pt>
          <cx:pt idx="16475">1600</cx:pt>
          <cx:pt idx="16476">1750</cx:pt>
          <cx:pt idx="16477">1600</cx:pt>
          <cx:pt idx="16478">1750</cx:pt>
          <cx:pt idx="16479">1750</cx:pt>
          <cx:pt idx="16480">1600</cx:pt>
          <cx:pt idx="16481">1600</cx:pt>
          <cx:pt idx="16482">1750</cx:pt>
          <cx:pt idx="16483">1750</cx:pt>
          <cx:pt idx="16484">1500</cx:pt>
          <cx:pt idx="16485">1500</cx:pt>
          <cx:pt idx="16486">1950</cx:pt>
          <cx:pt idx="16487">1950</cx:pt>
          <cx:pt idx="16488">1950</cx:pt>
          <cx:pt idx="16489">2050</cx:pt>
          <cx:pt idx="16490">1400</cx:pt>
          <cx:pt idx="16491">1450</cx:pt>
          <cx:pt idx="16492">1350</cx:pt>
          <cx:pt idx="16493">1350</cx:pt>
          <cx:pt idx="16494">1750</cx:pt>
          <cx:pt idx="16495">1650</cx:pt>
          <cx:pt idx="16496">1650</cx:pt>
          <cx:pt idx="16497">1650</cx:pt>
          <cx:pt idx="16498">1400</cx:pt>
          <cx:pt idx="16499">1600</cx:pt>
          <cx:pt idx="16500">1450</cx:pt>
          <cx:pt idx="16501">1500</cx:pt>
          <cx:pt idx="16502">1400</cx:pt>
          <cx:pt idx="16503">1600</cx:pt>
          <cx:pt idx="16504">1450</cx:pt>
          <cx:pt idx="16505">1500</cx:pt>
          <cx:pt idx="16506">1600</cx:pt>
          <cx:pt idx="16507">1600</cx:pt>
          <cx:pt idx="16508">1750</cx:pt>
          <cx:pt idx="16509">1750</cx:pt>
          <cx:pt idx="16510">1500</cx:pt>
          <cx:pt idx="16511">1500</cx:pt>
          <cx:pt idx="16512">2500</cx:pt>
          <cx:pt idx="16513">2500</cx:pt>
          <cx:pt idx="16514">2700</cx:pt>
          <cx:pt idx="16515">2500</cx:pt>
          <cx:pt idx="16516">2500</cx:pt>
          <cx:pt idx="16517">2500</cx:pt>
          <cx:pt idx="16518">2700</cx:pt>
          <cx:pt idx="16519">2500</cx:pt>
          <cx:pt idx="16520">2700</cx:pt>
          <cx:pt idx="16521">1750</cx:pt>
          <cx:pt idx="16522">1850</cx:pt>
          <cx:pt idx="16523">1850</cx:pt>
          <cx:pt idx="16524">1950</cx:pt>
          <cx:pt idx="16525">1950</cx:pt>
          <cx:pt idx="16526">1950</cx:pt>
          <cx:pt idx="16527">2050</cx:pt>
          <cx:pt idx="16528">2200</cx:pt>
          <cx:pt idx="16529">2500</cx:pt>
          <cx:pt idx="16530">2700</cx:pt>
          <cx:pt idx="16531">1750</cx:pt>
          <cx:pt idx="16532">2050</cx:pt>
          <cx:pt idx="16533">2500</cx:pt>
          <cx:pt idx="16534">2350</cx:pt>
          <cx:pt idx="16535">2700</cx:pt>
          <cx:pt idx="16536">2350</cx:pt>
          <cx:pt idx="16537">2700</cx:pt>
          <cx:pt idx="16538">2700</cx:pt>
          <cx:pt idx="16539">2700</cx:pt>
          <cx:pt idx="16540">1600</cx:pt>
          <cx:pt idx="16541">1750</cx:pt>
          <cx:pt idx="16542">1450</cx:pt>
          <cx:pt idx="16543">1200</cx:pt>
          <cx:pt idx="16544">2200</cx:pt>
          <cx:pt idx="16545">2500</cx:pt>
          <cx:pt idx="16546">2700</cx:pt>
          <cx:pt idx="16547">2200</cx:pt>
          <cx:pt idx="16548">2200</cx:pt>
          <cx:pt idx="16549">2500</cx:pt>
          <cx:pt idx="16550">2700</cx:pt>
          <cx:pt idx="16551">2900</cx:pt>
          <cx:pt idx="16552">2500</cx:pt>
          <cx:pt idx="16553">1600</cx:pt>
          <cx:pt idx="16554">1750</cx:pt>
          <cx:pt idx="16555">1750</cx:pt>
          <cx:pt idx="16556">1300</cx:pt>
          <cx:pt idx="16557">3250</cx:pt>
          <cx:pt idx="16558">3250</cx:pt>
          <cx:pt idx="16559">2250</cx:pt>
          <cx:pt idx="16560">2250</cx:pt>
          <cx:pt idx="16561">2000</cx:pt>
          <cx:pt idx="16562">2000</cx:pt>
          <cx:pt idx="16563">1600</cx:pt>
          <cx:pt idx="16564">2100</cx:pt>
          <cx:pt idx="16565">1600</cx:pt>
          <cx:pt idx="16566">2100</cx:pt>
          <cx:pt idx="16567">1450</cx:pt>
          <cx:pt idx="16568">1850</cx:pt>
          <cx:pt idx="16569">1500</cx:pt>
          <cx:pt idx="16570">1850</cx:pt>
          <cx:pt idx="16571">3850</cx:pt>
          <cx:pt idx="16572">3850</cx:pt>
          <cx:pt idx="16573">4250</cx:pt>
          <cx:pt idx="16574">3850</cx:pt>
          <cx:pt idx="16575">3850</cx:pt>
          <cx:pt idx="16576">1450</cx:pt>
          <cx:pt idx="16577">1600</cx:pt>
          <cx:pt idx="16578">1400</cx:pt>
          <cx:pt idx="16579">1650</cx:pt>
          <cx:pt idx="16580">1950</cx:pt>
          <cx:pt idx="16581">2050</cx:pt>
          <cx:pt idx="16582">2500</cx:pt>
          <cx:pt idx="16583">2500</cx:pt>
          <cx:pt idx="16584">2700</cx:pt>
          <cx:pt idx="16585">2350</cx:pt>
          <cx:pt idx="16586">2350</cx:pt>
          <cx:pt idx="16587">2700</cx:pt>
          <cx:pt idx="16588">2350</cx:pt>
          <cx:pt idx="16589">2700</cx:pt>
          <cx:pt idx="16590">2800</cx:pt>
          <cx:pt idx="16591">1400</cx:pt>
          <cx:pt idx="16592">1250</cx:pt>
          <cx:pt idx="16593">1400</cx:pt>
          <cx:pt idx="16594">1250</cx:pt>
          <cx:pt idx="16595">1400</cx:pt>
          <cx:pt idx="16596">1400</cx:pt>
          <cx:pt idx="16597">2350</cx:pt>
          <cx:pt idx="16598">2700</cx:pt>
          <cx:pt idx="16599">2500</cx:pt>
          <cx:pt idx="16600">2700</cx:pt>
          <cx:pt idx="16601">2500</cx:pt>
          <cx:pt idx="16602">2200</cx:pt>
          <cx:pt idx="16603">2200</cx:pt>
          <cx:pt idx="16604">2050</cx:pt>
          <cx:pt idx="16605">2500</cx:pt>
          <cx:pt idx="16606">2350</cx:pt>
          <cx:pt idx="16607">2350</cx:pt>
          <cx:pt idx="16608">2200</cx:pt>
          <cx:pt idx="16609">2200</cx:pt>
          <cx:pt idx="16610">2350</cx:pt>
          <cx:pt idx="16611">2500</cx:pt>
          <cx:pt idx="16612">2350</cx:pt>
          <cx:pt idx="16613">2350</cx:pt>
          <cx:pt idx="16614">2350</cx:pt>
          <cx:pt idx="16615">2500</cx:pt>
          <cx:pt idx="16616">2700</cx:pt>
          <cx:pt idx="16617">2350</cx:pt>
          <cx:pt idx="16618">2500</cx:pt>
          <cx:pt idx="16619">2350</cx:pt>
          <cx:pt idx="16620">2700</cx:pt>
          <cx:pt idx="16621">2350</cx:pt>
          <cx:pt idx="16622">2800</cx:pt>
          <cx:pt idx="16623">2500</cx:pt>
          <cx:pt idx="16624">2700</cx:pt>
          <cx:pt idx="16625">2500</cx:pt>
          <cx:pt idx="16626">1750</cx:pt>
          <cx:pt idx="16627">1950</cx:pt>
          <cx:pt idx="16628">1650</cx:pt>
          <cx:pt idx="16629">2350</cx:pt>
          <cx:pt idx="16630">1950</cx:pt>
          <cx:pt idx="16631">1750</cx:pt>
          <cx:pt idx="16632">2050</cx:pt>
          <cx:pt idx="16633">2050</cx:pt>
          <cx:pt idx="16634">1650</cx:pt>
          <cx:pt idx="16635">2050</cx:pt>
          <cx:pt idx="16636">2050</cx:pt>
          <cx:pt idx="16637">2200</cx:pt>
          <cx:pt idx="16638">2200</cx:pt>
          <cx:pt idx="16639">2050</cx:pt>
          <cx:pt idx="16640">2200</cx:pt>
          <cx:pt idx="16641">1850</cx:pt>
          <cx:pt idx="16642">1850</cx:pt>
          <cx:pt idx="16643">1750</cx:pt>
          <cx:pt idx="16644">1750</cx:pt>
          <cx:pt idx="16645">2350</cx:pt>
          <cx:pt idx="16646">1850</cx:pt>
          <cx:pt idx="16647">1950</cx:pt>
          <cx:pt idx="16648">1850</cx:pt>
          <cx:pt idx="16649">1950</cx:pt>
          <cx:pt idx="16650">1850</cx:pt>
          <cx:pt idx="16651">1950</cx:pt>
          <cx:pt idx="16652">2200</cx:pt>
          <cx:pt idx="16653">1950</cx:pt>
          <cx:pt idx="16654">2200</cx:pt>
          <cx:pt idx="16655">2200</cx:pt>
          <cx:pt idx="16656">2200</cx:pt>
          <cx:pt idx="16657">2200</cx:pt>
          <cx:pt idx="16658">2200</cx:pt>
          <cx:pt idx="16659">2200</cx:pt>
          <cx:pt idx="16660">2200</cx:pt>
          <cx:pt idx="16661">2350</cx:pt>
          <cx:pt idx="16662">2350</cx:pt>
          <cx:pt idx="16663">2500</cx:pt>
          <cx:pt idx="16664">2350</cx:pt>
          <cx:pt idx="16665">2500</cx:pt>
          <cx:pt idx="16666">2500</cx:pt>
          <cx:pt idx="16667">2200</cx:pt>
          <cx:pt idx="16668">2350</cx:pt>
          <cx:pt idx="16669">2500</cx:pt>
          <cx:pt idx="16670">1950</cx:pt>
          <cx:pt idx="16671">2350</cx:pt>
          <cx:pt idx="16672">2500</cx:pt>
          <cx:pt idx="16673">2200</cx:pt>
          <cx:pt idx="16674">2500</cx:pt>
          <cx:pt idx="16675">2700</cx:pt>
          <cx:pt idx="16676">2550</cx:pt>
          <cx:pt idx="16677">2200</cx:pt>
          <cx:pt idx="16678">2500</cx:pt>
          <cx:pt idx="16679">2700</cx:pt>
          <cx:pt idx="16680">2350</cx:pt>
          <cx:pt idx="16681">2500</cx:pt>
          <cx:pt idx="16682">2550</cx:pt>
          <cx:pt idx="16683">2350</cx:pt>
          <cx:pt idx="16684">2500</cx:pt>
          <cx:pt idx="16685">1850</cx:pt>
          <cx:pt idx="16686">2050</cx:pt>
          <cx:pt idx="16687">1600</cx:pt>
          <cx:pt idx="16688">1950</cx:pt>
          <cx:pt idx="16689">2200</cx:pt>
          <cx:pt idx="16690">2050</cx:pt>
          <cx:pt idx="16691">2500</cx:pt>
          <cx:pt idx="16692">2500</cx:pt>
          <cx:pt idx="16693">2500</cx:pt>
          <cx:pt idx="16694">2700</cx:pt>
          <cx:pt idx="16695">2550</cx:pt>
          <cx:pt idx="16696">1600</cx:pt>
          <cx:pt idx="16697">1500</cx:pt>
          <cx:pt idx="16698">1650</cx:pt>
          <cx:pt idx="16699">1450</cx:pt>
          <cx:pt idx="16700">1450</cx:pt>
          <cx:pt idx="16701">1250</cx:pt>
          <cx:pt idx="16702">1300</cx:pt>
          <cx:pt idx="16703">1150</cx:pt>
          <cx:pt idx="16704">1250</cx:pt>
          <cx:pt idx="16705">1150</cx:pt>
          <cx:pt idx="16706">1150</cx:pt>
          <cx:pt idx="16707">1050</cx:pt>
          <cx:pt idx="16708">1650</cx:pt>
          <cx:pt idx="16709">1650</cx:pt>
          <cx:pt idx="16710">1750</cx:pt>
          <cx:pt idx="16711">1400</cx:pt>
          <cx:pt idx="16712">1650</cx:pt>
          <cx:pt idx="16713">2200</cx:pt>
          <cx:pt idx="16714">2050</cx:pt>
          <cx:pt idx="16715">2200</cx:pt>
          <cx:pt idx="16716">2050</cx:pt>
          <cx:pt idx="16717">2000</cx:pt>
          <cx:pt idx="16718">1900</cx:pt>
          <cx:pt idx="16719">1350</cx:pt>
          <cx:pt idx="16720">1250</cx:pt>
          <cx:pt idx="16721">1600</cx:pt>
          <cx:pt idx="16722">1450</cx:pt>
          <cx:pt idx="16723">1600</cx:pt>
          <cx:pt idx="16724">1450</cx:pt>
          <cx:pt idx="16725">1750</cx:pt>
          <cx:pt idx="16726">1950</cx:pt>
          <cx:pt idx="16727">1650</cx:pt>
          <cx:pt idx="16728">1600</cx:pt>
          <cx:pt idx="16729">1500</cx:pt>
          <cx:pt idx="16730">1650</cx:pt>
          <cx:pt idx="16731">1650</cx:pt>
          <cx:pt idx="16732">2350</cx:pt>
          <cx:pt idx="16733">2350</cx:pt>
          <cx:pt idx="16734">1750</cx:pt>
          <cx:pt idx="16735">1850</cx:pt>
          <cx:pt idx="16736">2050</cx:pt>
          <cx:pt idx="16737">1850</cx:pt>
          <cx:pt idx="16738">2050</cx:pt>
          <cx:pt idx="16739">1600</cx:pt>
          <cx:pt idx="16740">1950</cx:pt>
          <cx:pt idx="16741">2200</cx:pt>
          <cx:pt idx="16742">2050</cx:pt>
          <cx:pt idx="16743">1650</cx:pt>
          <cx:pt idx="16744">2200</cx:pt>
          <cx:pt idx="16745">1750</cx:pt>
          <cx:pt idx="16746">2050</cx:pt>
          <cx:pt idx="16747">2200</cx:pt>
          <cx:pt idx="16748">2050</cx:pt>
          <cx:pt idx="16749">2350</cx:pt>
          <cx:pt idx="16750">2350</cx:pt>
          <cx:pt idx="16751">2350</cx:pt>
          <cx:pt idx="16752">2350</cx:pt>
          <cx:pt idx="16753">2350</cx:pt>
          <cx:pt idx="16754">2500</cx:pt>
          <cx:pt idx="16755">2350</cx:pt>
          <cx:pt idx="16756">2350</cx:pt>
          <cx:pt idx="16757">1950</cx:pt>
          <cx:pt idx="16758">2200</cx:pt>
          <cx:pt idx="16759">1750</cx:pt>
          <cx:pt idx="16760">1950</cx:pt>
          <cx:pt idx="16761">2200</cx:pt>
          <cx:pt idx="16762">2050</cx:pt>
          <cx:pt idx="16763">2200</cx:pt>
          <cx:pt idx="16764">2200</cx:pt>
          <cx:pt idx="16765">2500</cx:pt>
          <cx:pt idx="16766">2200</cx:pt>
          <cx:pt idx="16767">2500</cx:pt>
          <cx:pt idx="16768">3250</cx:pt>
          <cx:pt idx="16769">2200</cx:pt>
          <cx:pt idx="16770">2500</cx:pt>
          <cx:pt idx="16771">2050</cx:pt>
          <cx:pt idx="16772">2200</cx:pt>
          <cx:pt idx="16773">1500</cx:pt>
          <cx:pt idx="16774">1450</cx:pt>
          <cx:pt idx="16775">1850</cx:pt>
          <cx:pt idx="16776">1850</cx:pt>
          <cx:pt idx="16777">1850</cx:pt>
          <cx:pt idx="16778">1850</cx:pt>
          <cx:pt idx="16779">4250</cx:pt>
          <cx:pt idx="16780">3000</cx:pt>
          <cx:pt idx="16781">3250</cx:pt>
          <cx:pt idx="16782">3250</cx:pt>
          <cx:pt idx="16783">3250</cx:pt>
          <cx:pt idx="16784">1750</cx:pt>
          <cx:pt idx="16785">2250</cx:pt>
          <cx:pt idx="16786">2350</cx:pt>
          <cx:pt idx="16787">2250</cx:pt>
          <cx:pt idx="16788">2700</cx:pt>
          <cx:pt idx="16789">2250</cx:pt>
          <cx:pt idx="16790">2250</cx:pt>
          <cx:pt idx="16791">2350</cx:pt>
          <cx:pt idx="16792">2350</cx:pt>
          <cx:pt idx="16793">2700</cx:pt>
          <cx:pt idx="16794">2900</cx:pt>
          <cx:pt idx="16795">1950</cx:pt>
          <cx:pt idx="16796">2650</cx:pt>
          <cx:pt idx="16797">1600</cx:pt>
          <cx:pt idx="16798">2100</cx:pt>
          <cx:pt idx="16799">1350</cx:pt>
          <cx:pt idx="16800">2000</cx:pt>
          <cx:pt idx="16801">1750</cx:pt>
          <cx:pt idx="16802">2050</cx:pt>
          <cx:pt idx="16803">2050</cx:pt>
          <cx:pt idx="16804">1650</cx:pt>
          <cx:pt idx="16805">2050</cx:pt>
          <cx:pt idx="16806">2050</cx:pt>
          <cx:pt idx="16807">2200</cx:pt>
          <cx:pt idx="16808">2200</cx:pt>
          <cx:pt idx="16809">2050</cx:pt>
          <cx:pt idx="16810">2200</cx:pt>
          <cx:pt idx="16811">2100</cx:pt>
          <cx:pt idx="16812">2100</cx:pt>
          <cx:pt idx="16813">2050</cx:pt>
          <cx:pt idx="16814">2350</cx:pt>
          <cx:pt idx="16815">1400</cx:pt>
          <cx:pt idx="16816">1500</cx:pt>
          <cx:pt idx="16817">1200</cx:pt>
          <cx:pt idx="16818">1400</cx:pt>
          <cx:pt idx="16819">1850</cx:pt>
          <cx:pt idx="16820">2000</cx:pt>
          <cx:pt idx="16821">2500</cx:pt>
          <cx:pt idx="16822">2650</cx:pt>
          <cx:pt idx="16823">3000</cx:pt>
          <cx:pt idx="16824">1900</cx:pt>
          <cx:pt idx="16825">1500</cx:pt>
          <cx:pt idx="16826">2100</cx:pt>
          <cx:pt idx="16827">2000</cx:pt>
          <cx:pt idx="16828">2100</cx:pt>
          <cx:pt idx="16829">2100</cx:pt>
          <cx:pt idx="16830">2500</cx:pt>
          <cx:pt idx="16831">2350</cx:pt>
          <cx:pt idx="16832">2350</cx:pt>
          <cx:pt idx="16833">2350</cx:pt>
          <cx:pt idx="16834">2350</cx:pt>
          <cx:pt idx="16835">2650</cx:pt>
          <cx:pt idx="16836">2650</cx:pt>
          <cx:pt idx="16837">3250</cx:pt>
          <cx:pt idx="16838">2500</cx:pt>
          <cx:pt idx="16839">3000</cx:pt>
          <cx:pt idx="16840">1950</cx:pt>
          <cx:pt idx="16841">2500</cx:pt>
          <cx:pt idx="16842">2200</cx:pt>
          <cx:pt idx="16843">2500</cx:pt>
          <cx:pt idx="16844">2350</cx:pt>
          <cx:pt idx="16845">1450</cx:pt>
          <cx:pt idx="16846">1600</cx:pt>
          <cx:pt idx="16847">1400</cx:pt>
          <cx:pt idx="16848">1750</cx:pt>
          <cx:pt idx="16849">1850</cx:pt>
          <cx:pt idx="16850">1750</cx:pt>
          <cx:pt idx="16851">1850</cx:pt>
          <cx:pt idx="16852">1950</cx:pt>
          <cx:pt idx="16853">1400</cx:pt>
          <cx:pt idx="16854">1250</cx:pt>
          <cx:pt idx="16855">1400</cx:pt>
          <cx:pt idx="16856">1250</cx:pt>
          <cx:pt idx="16857">1950</cx:pt>
          <cx:pt idx="16858">1950</cx:pt>
          <cx:pt idx="16859">2350</cx:pt>
          <cx:pt idx="16860">1950</cx:pt>
          <cx:pt idx="16861">1950</cx:pt>
          <cx:pt idx="16862">1850</cx:pt>
          <cx:pt idx="16863">1850</cx:pt>
          <cx:pt idx="16864">2350</cx:pt>
          <cx:pt idx="16865">1950</cx:pt>
          <cx:pt idx="16866">2350</cx:pt>
          <cx:pt idx="16867">2250</cx:pt>
          <cx:pt idx="16868">2000</cx:pt>
          <cx:pt idx="16869">1600</cx:pt>
          <cx:pt idx="16870">2100</cx:pt>
          <cx:pt idx="16871">1500</cx:pt>
          <cx:pt idx="16872">1850</cx:pt>
          <cx:pt idx="16873">2100</cx:pt>
          <cx:pt idx="16874">1650</cx:pt>
          <cx:pt idx="16875">1850</cx:pt>
          <cx:pt idx="16876">1600</cx:pt>
          <cx:pt idx="16877">1600</cx:pt>
          <cx:pt idx="16878">1500</cx:pt>
          <cx:pt idx="16879">1250</cx:pt>
          <cx:pt idx="16880">1400</cx:pt>
          <cx:pt idx="16881">1150</cx:pt>
          <cx:pt idx="16882">1250</cx:pt>
          <cx:pt idx="16883">2200</cx:pt>
          <cx:pt idx="16884">2200</cx:pt>
          <cx:pt idx="16885">2350</cx:pt>
          <cx:pt idx="16886">1950</cx:pt>
          <cx:pt idx="16887">1650</cx:pt>
          <cx:pt idx="16888">2050</cx:pt>
          <cx:pt idx="16889">2050</cx:pt>
          <cx:pt idx="16890">1950</cx:pt>
          <cx:pt idx="16891">1650</cx:pt>
          <cx:pt idx="16892">1950</cx:pt>
          <cx:pt idx="16893">2050</cx:pt>
          <cx:pt idx="16894">2000</cx:pt>
          <cx:pt idx="16895">1900</cx:pt>
          <cx:pt idx="16896">1500</cx:pt>
          <cx:pt idx="16897">1450</cx:pt>
          <cx:pt idx="16898">1850</cx:pt>
          <cx:pt idx="16899">1600</cx:pt>
          <cx:pt idx="16900">2050</cx:pt>
          <cx:pt idx="16901">1650</cx:pt>
          <cx:pt idx="16902">1650</cx:pt>
          <cx:pt idx="16903">2200</cx:pt>
          <cx:pt idx="16904">2200</cx:pt>
          <cx:pt idx="16905">2350</cx:pt>
          <cx:pt idx="16906">2350</cx:pt>
          <cx:pt idx="16907">1950</cx:pt>
          <cx:pt idx="16908">1300</cx:pt>
          <cx:pt idx="16909">1500</cx:pt>
          <cx:pt idx="16910">1200</cx:pt>
          <cx:pt idx="16911">1500</cx:pt>
          <cx:pt idx="16912">1500</cx:pt>
          <cx:pt idx="16913">1650</cx:pt>
          <cx:pt idx="16914">1450</cx:pt>
          <cx:pt idx="16915">2350</cx:pt>
          <cx:pt idx="16916">2200</cx:pt>
          <cx:pt idx="16917">1450</cx:pt>
          <cx:pt idx="16918">1650</cx:pt>
          <cx:pt idx="16919">1650</cx:pt>
          <cx:pt idx="16920">1850</cx:pt>
          <cx:pt idx="16921">1650</cx:pt>
          <cx:pt idx="16922">1850</cx:pt>
          <cx:pt idx="16923">1500</cx:pt>
          <cx:pt idx="16924">1600</cx:pt>
          <cx:pt idx="16925">1300</cx:pt>
          <cx:pt idx="16926">1450</cx:pt>
          <cx:pt idx="16927">1200</cx:pt>
          <cx:pt idx="16928">1750</cx:pt>
          <cx:pt idx="16929">1850</cx:pt>
          <cx:pt idx="16930">1850</cx:pt>
          <cx:pt idx="16931">1950</cx:pt>
          <cx:pt idx="16932">1950</cx:pt>
          <cx:pt idx="16933">1950</cx:pt>
          <cx:pt idx="16934">1750</cx:pt>
          <cx:pt idx="16935">1850</cx:pt>
          <cx:pt idx="16936">1750</cx:pt>
          <cx:pt idx="16937">2350</cx:pt>
          <cx:pt idx="16938">1650</cx:pt>
          <cx:pt idx="16939">2250</cx:pt>
          <cx:pt idx="16940">1500</cx:pt>
          <cx:pt idx="16941">1650</cx:pt>
          <cx:pt idx="16942">1450</cx:pt>
          <cx:pt idx="16943">1650</cx:pt>
          <cx:pt idx="16944">1650</cx:pt>
          <cx:pt idx="16945">1850</cx:pt>
          <cx:pt idx="16946">1500</cx:pt>
          <cx:pt idx="16947">1500</cx:pt>
          <cx:pt idx="16948">1500</cx:pt>
          <cx:pt idx="16949">1400</cx:pt>
          <cx:pt idx="16950">1450</cx:pt>
          <cx:pt idx="16951">1850</cx:pt>
          <cx:pt idx="16952">2500</cx:pt>
          <cx:pt idx="16953">2500</cx:pt>
          <cx:pt idx="16954">2350</cx:pt>
          <cx:pt idx="16955">2500</cx:pt>
          <cx:pt idx="16956">2100</cx:pt>
          <cx:pt idx="16957">1650</cx:pt>
          <cx:pt idx="16958">3500</cx:pt>
          <cx:pt idx="16959">3850</cx:pt>
          <cx:pt idx="16960">1950</cx:pt>
          <cx:pt idx="16961">2000</cx:pt>
          <cx:pt idx="16962">1850</cx:pt>
          <cx:pt idx="16963">1750</cx:pt>
          <cx:pt idx="16964">1600</cx:pt>
          <cx:pt idx="16965">1650</cx:pt>
          <cx:pt idx="16966">1750</cx:pt>
          <cx:pt idx="16967">1600</cx:pt>
          <cx:pt idx="16968">1850</cx:pt>
          <cx:pt idx="16969">1650</cx:pt>
          <cx:pt idx="16970">1850</cx:pt>
          <cx:pt idx="16971">1650</cx:pt>
          <cx:pt idx="16972">1400</cx:pt>
          <cx:pt idx="16973">1300</cx:pt>
          <cx:pt idx="16974">1350</cx:pt>
          <cx:pt idx="16975">1250</cx:pt>
          <cx:pt idx="16976">1400</cx:pt>
          <cx:pt idx="16977">1300</cx:pt>
          <cx:pt idx="16978">1350</cx:pt>
          <cx:pt idx="16979">1250</cx:pt>
          <cx:pt idx="16980">1400</cx:pt>
          <cx:pt idx="16981">1350</cx:pt>
          <cx:pt idx="16982">1350</cx:pt>
          <cx:pt idx="16983">1300</cx:pt>
          <cx:pt idx="16984">1750</cx:pt>
          <cx:pt idx="16985">1650</cx:pt>
          <cx:pt idx="16986">1500</cx:pt>
          <cx:pt idx="16987">1650</cx:pt>
          <cx:pt idx="16988">1500</cx:pt>
          <cx:pt idx="16989">1600</cx:pt>
          <cx:pt idx="16990">1500</cx:pt>
          <cx:pt idx="16991">1500</cx:pt>
          <cx:pt idx="16992">1450</cx:pt>
          <cx:pt idx="16993">1500</cx:pt>
          <cx:pt idx="16994">1750</cx:pt>
          <cx:pt idx="16995">1500</cx:pt>
          <cx:pt idx="16996">1650</cx:pt>
          <cx:pt idx="16997">1450</cx:pt>
          <cx:pt idx="16998">1500</cx:pt>
          <cx:pt idx="16999">1750</cx:pt>
          <cx:pt idx="17000">1500</cx:pt>
          <cx:pt idx="17001">1650</cx:pt>
          <cx:pt idx="17002">1350</cx:pt>
          <cx:pt idx="17003">1200</cx:pt>
          <cx:pt idx="17004">1350</cx:pt>
          <cx:pt idx="17005">1250</cx:pt>
          <cx:pt idx="17006">1650</cx:pt>
          <cx:pt idx="17007">1600</cx:pt>
          <cx:pt idx="17008">1650</cx:pt>
          <cx:pt idx="17009">1600</cx:pt>
          <cx:pt idx="17010">1650</cx:pt>
          <cx:pt idx="17011">1600</cx:pt>
          <cx:pt idx="17012">1650</cx:pt>
          <cx:pt idx="17013">1600</cx:pt>
          <cx:pt idx="17014">1750</cx:pt>
          <cx:pt idx="17015">1650</cx:pt>
          <cx:pt idx="17016">1750</cx:pt>
          <cx:pt idx="17017">1650</cx:pt>
          <cx:pt idx="17018">1250</cx:pt>
          <cx:pt idx="17019">1000</cx:pt>
          <cx:pt idx="17020">1600</cx:pt>
          <cx:pt idx="17021">1500</cx:pt>
          <cx:pt idx="17022">1600</cx:pt>
          <cx:pt idx="17023">1500</cx:pt>
          <cx:pt idx="17024">1850</cx:pt>
          <cx:pt idx="17025">2050</cx:pt>
          <cx:pt idx="17026">1850</cx:pt>
          <cx:pt idx="17027">1950</cx:pt>
          <cx:pt idx="17028">2200</cx:pt>
          <cx:pt idx="17029">2050</cx:pt>
          <cx:pt idx="17030">2200</cx:pt>
          <cx:pt idx="17031">1600</cx:pt>
          <cx:pt idx="17032">1500</cx:pt>
          <cx:pt idx="17033">1750</cx:pt>
          <cx:pt idx="17034">1450</cx:pt>
          <cx:pt idx="17035">1650</cx:pt>
          <cx:pt idx="17036">1600</cx:pt>
          <cx:pt idx="17037">1600</cx:pt>
          <cx:pt idx="17038">1500</cx:pt>
          <cx:pt idx="17039">1600</cx:pt>
          <cx:pt idx="17040">1350</cx:pt>
          <cx:pt idx="17041">1250</cx:pt>
          <cx:pt idx="17042">1150</cx:pt>
          <cx:pt idx="17043">2500</cx:pt>
          <cx:pt idx="17044">1350</cx:pt>
          <cx:pt idx="17045">1250</cx:pt>
          <cx:pt idx="17046">1350</cx:pt>
          <cx:pt idx="17047">1300</cx:pt>
          <cx:pt idx="17048">1500</cx:pt>
          <cx:pt idx="17049">1500</cx:pt>
          <cx:pt idx="17050">1650</cx:pt>
          <cx:pt idx="17051">1650</cx:pt>
          <cx:pt idx="17052">1500</cx:pt>
          <cx:pt idx="17053">1500</cx:pt>
          <cx:pt idx="17054">1600</cx:pt>
          <cx:pt idx="17055">1650</cx:pt>
          <cx:pt idx="17056">1850</cx:pt>
          <cx:pt idx="17057">2250</cx:pt>
          <cx:pt idx="17058">2350</cx:pt>
          <cx:pt idx="17059">2350</cx:pt>
          <cx:pt idx="17060">1850</cx:pt>
          <cx:pt idx="17061">2050</cx:pt>
          <cx:pt idx="17062">1850</cx:pt>
          <cx:pt idx="17063">2050</cx:pt>
          <cx:pt idx="17064">2350</cx:pt>
          <cx:pt idx="17065">2200</cx:pt>
          <cx:pt idx="17066">1750</cx:pt>
          <cx:pt idx="17067">1850</cx:pt>
          <cx:pt idx="17068">1850</cx:pt>
          <cx:pt idx="17069">1950</cx:pt>
          <cx:pt idx="17070">1650</cx:pt>
          <cx:pt idx="17071">1850</cx:pt>
          <cx:pt idx="17072">1950</cx:pt>
          <cx:pt idx="17073">2200</cx:pt>
          <cx:pt idx="17074">2050</cx:pt>
          <cx:pt idx="17075">2200</cx:pt>
          <cx:pt idx="17076">1300</cx:pt>
          <cx:pt idx="17077">1200</cx:pt>
          <cx:pt idx="17078">1150</cx:pt>
          <cx:pt idx="17079">1600</cx:pt>
          <cx:pt idx="17080">1450</cx:pt>
          <cx:pt idx="17081">1600</cx:pt>
          <cx:pt idx="17082">1450</cx:pt>
          <cx:pt idx="17083">1850</cx:pt>
          <cx:pt idx="17084">1600</cx:pt>
          <cx:pt idx="17085">1050</cx:pt>
          <cx:pt idx="17086">1450</cx:pt>
          <cx:pt idx="17087">1850</cx:pt>
          <cx:pt idx="17088">1850</cx:pt>
          <cx:pt idx="17089">1150</cx:pt>
          <cx:pt idx="17090">1650</cx:pt>
          <cx:pt idx="17091">1000</cx:pt>
          <cx:pt idx="17092">1500</cx:pt>
          <cx:pt idx="17093">1250</cx:pt>
          <cx:pt idx="17094">1900</cx:pt>
          <cx:pt idx="17095">2250</cx:pt>
          <cx:pt idx="17096">1750</cx:pt>
          <cx:pt idx="17097">1050</cx:pt>
          <cx:pt idx="17098">2000</cx:pt>
          <cx:pt idx="17099">2350</cx:pt>
          <cx:pt idx="17100">1250</cx:pt>
          <cx:pt idx="17101">1900</cx:pt>
          <cx:pt idx="17102">1750</cx:pt>
          <cx:pt idx="17103">1050</cx:pt>
          <cx:pt idx="17104">2350</cx:pt>
          <cx:pt idx="17105">2250</cx:pt>
          <cx:pt idx="17106">2100</cx:pt>
          <cx:pt idx="17107">2250</cx:pt>
          <cx:pt idx="17108">2250</cx:pt>
          <cx:pt idx="17109">2250</cx:pt>
          <cx:pt idx="17110">2250</cx:pt>
          <cx:pt idx="17111">2250</cx:pt>
          <cx:pt idx="17112">2000</cx:pt>
          <cx:pt idx="17113">2100</cx:pt>
          <cx:pt idx="17114">2250</cx:pt>
          <cx:pt idx="17115">2000</cx:pt>
          <cx:pt idx="17116">2350</cx:pt>
          <cx:pt idx="17117">2250</cx:pt>
          <cx:pt idx="17118">2250</cx:pt>
          <cx:pt idx="17119">2250</cx:pt>
          <cx:pt idx="17120">2000</cx:pt>
          <cx:pt idx="17121">2100</cx:pt>
          <cx:pt idx="17122">2250</cx:pt>
          <cx:pt idx="17123">2000</cx:pt>
          <cx:pt idx="17124">2350</cx:pt>
          <cx:pt idx="17125">1600</cx:pt>
          <cx:pt idx="17126">1750</cx:pt>
          <cx:pt idx="17127">1450</cx:pt>
          <cx:pt idx="17128">2100</cx:pt>
          <cx:pt idx="17129">2350</cx:pt>
          <cx:pt idx="17130">1450</cx:pt>
          <cx:pt idx="17131">1400</cx:pt>
          <cx:pt idx="17132">1750</cx:pt>
          <cx:pt idx="17133">2350</cx:pt>
          <cx:pt idx="17134">2350</cx:pt>
          <cx:pt idx="17135">2350</cx:pt>
          <cx:pt idx="17136">1900</cx:pt>
          <cx:pt idx="17137">2100</cx:pt>
          <cx:pt idx="17138">1750</cx:pt>
          <cx:pt idx="17139">2000</cx:pt>
          <cx:pt idx="17140">2250</cx:pt>
          <cx:pt idx="17141">2250</cx:pt>
          <cx:pt idx="17142">1900</cx:pt>
          <cx:pt idx="17143">2100</cx:pt>
          <cx:pt idx="17144">2250</cx:pt>
          <cx:pt idx="17145">2250</cx:pt>
          <cx:pt idx="17146">1900</cx:pt>
          <cx:pt idx="17147">2100</cx:pt>
          <cx:pt idx="17148">2250</cx:pt>
          <cx:pt idx="17149">2350</cx:pt>
          <cx:pt idx="17150">2350</cx:pt>
          <cx:pt idx="17151">2350</cx:pt>
          <cx:pt idx="17152">2350</cx:pt>
          <cx:pt idx="17153">3250</cx:pt>
          <cx:pt idx="17154">3500</cx:pt>
          <cx:pt idx="17155">3850</cx:pt>
          <cx:pt idx="17156">3500</cx:pt>
          <cx:pt idx="17157">3500</cx:pt>
          <cx:pt idx="17158">3500</cx:pt>
          <cx:pt idx="17159">3500</cx:pt>
          <cx:pt idx="17160">1500</cx:pt>
          <cx:pt idx="17161">1450</cx:pt>
          <cx:pt idx="17162">1750</cx:pt>
          <cx:pt idx="17163">1650</cx:pt>
          <cx:pt idx="17164">1750</cx:pt>
          <cx:pt idx="17165">1600</cx:pt>
          <cx:pt idx="17166">1750</cx:pt>
          <cx:pt idx="17167">1600</cx:pt>
          <cx:pt idx="17168">1750</cx:pt>
          <cx:pt idx="17169">1650</cx:pt>
          <cx:pt idx="17170">1750</cx:pt>
          <cx:pt idx="17171">1650</cx:pt>
          <cx:pt idx="17172">1750</cx:pt>
          <cx:pt idx="17173">1650</cx:pt>
          <cx:pt idx="17174">1850</cx:pt>
          <cx:pt idx="17175">1650</cx:pt>
          <cx:pt idx="17176">1850</cx:pt>
          <cx:pt idx="17177">1850</cx:pt>
          <cx:pt idx="17178">1950</cx:pt>
          <cx:pt idx="17179">2200</cx:pt>
          <cx:pt idx="17180">2200</cx:pt>
          <cx:pt idx="17181">2200</cx:pt>
          <cx:pt idx="17182">1950</cx:pt>
          <cx:pt idx="17183">2200</cx:pt>
          <cx:pt idx="17184">1950</cx:pt>
          <cx:pt idx="17185">2500</cx:pt>
          <cx:pt idx="17186">1750</cx:pt>
          <cx:pt idx="17187">1750</cx:pt>
          <cx:pt idx="17188">1750</cx:pt>
          <cx:pt idx="17189">1950</cx:pt>
          <cx:pt idx="17190">1750</cx:pt>
          <cx:pt idx="17191">1850</cx:pt>
          <cx:pt idx="17192">1850</cx:pt>
          <cx:pt idx="17193">1850</cx:pt>
          <cx:pt idx="17194">1850</cx:pt>
          <cx:pt idx="17195">1750</cx:pt>
          <cx:pt idx="17196">1850</cx:pt>
          <cx:pt idx="17197">1650</cx:pt>
          <cx:pt idx="17198">1650</cx:pt>
          <cx:pt idx="17199">2250</cx:pt>
          <cx:pt idx="17200">1750</cx:pt>
          <cx:pt idx="17201">1650</cx:pt>
          <cx:pt idx="17202">2250</cx:pt>
          <cx:pt idx="17203">2250</cx:pt>
          <cx:pt idx="17204">2350</cx:pt>
          <cx:pt idx="17205">2350</cx:pt>
          <cx:pt idx="17206">2350</cx:pt>
          <cx:pt idx="17207">2700</cx:pt>
          <cx:pt idx="17208">2350</cx:pt>
          <cx:pt idx="17209">2350</cx:pt>
          <cx:pt idx="17210">2350</cx:pt>
          <cx:pt idx="17211">2200</cx:pt>
          <cx:pt idx="17212">2200</cx:pt>
          <cx:pt idx="17213">2200</cx:pt>
          <cx:pt idx="17214">2350</cx:pt>
          <cx:pt idx="17215">2200</cx:pt>
          <cx:pt idx="17216">2050</cx:pt>
          <cx:pt idx="17217">2200</cx:pt>
          <cx:pt idx="17218">2500</cx:pt>
          <cx:pt idx="17219">2350</cx:pt>
          <cx:pt idx="17220">2500</cx:pt>
          <cx:pt idx="17221">1750</cx:pt>
          <cx:pt idx="17222">2350</cx:pt>
          <cx:pt idx="17223">1650</cx:pt>
          <cx:pt idx="17224">2100</cx:pt>
          <cx:pt idx="17225">1600</cx:pt>
          <cx:pt idx="17226">1500</cx:pt>
          <cx:pt idx="17227">1500</cx:pt>
          <cx:pt idx="17228">1400</cx:pt>
          <cx:pt idx="17229">1450</cx:pt>
          <cx:pt idx="17230">2350</cx:pt>
          <cx:pt idx="17231">2100</cx:pt>
          <cx:pt idx="17232">2350</cx:pt>
          <cx:pt idx="17233">2500</cx:pt>
          <cx:pt idx="17234">2500</cx:pt>
          <cx:pt idx="17235">2500</cx:pt>
          <cx:pt idx="17236">2500</cx:pt>
          <cx:pt idx="17237">1650</cx:pt>
          <cx:pt idx="17238">1650</cx:pt>
          <cx:pt idx="17239">1850</cx:pt>
          <cx:pt idx="17240">1500</cx:pt>
          <cx:pt idx="17241">1650</cx:pt>
          <cx:pt idx="17242">1250</cx:pt>
          <cx:pt idx="17243">950</cx:pt>
          <cx:pt idx="17244">1000</cx:pt>
          <cx:pt idx="17245">1350</cx:pt>
          <cx:pt idx="17246">1250</cx:pt>
          <cx:pt idx="17247">1200</cx:pt>
          <cx:pt idx="17248">1850</cx:pt>
          <cx:pt idx="17249">2050</cx:pt>
          <cx:pt idx="17250">1500</cx:pt>
          <cx:pt idx="17251">1950</cx:pt>
          <cx:pt idx="17252">2200</cx:pt>
          <cx:pt idx="17253">2050</cx:pt>
          <cx:pt idx="17254">2200</cx:pt>
          <cx:pt idx="17255">2200</cx:pt>
          <cx:pt idx="17256">2200</cx:pt>
          <cx:pt idx="17257">2050</cx:pt>
          <cx:pt idx="17258">2200</cx:pt>
          <cx:pt idx="17259">2200</cx:pt>
          <cx:pt idx="17260">2350</cx:pt>
          <cx:pt idx="17261">2350</cx:pt>
          <cx:pt idx="17262">2500</cx:pt>
          <cx:pt idx="17263">2350</cx:pt>
          <cx:pt idx="17264">2350</cx:pt>
          <cx:pt idx="17265">2900</cx:pt>
          <cx:pt idx="17266">2500</cx:pt>
          <cx:pt idx="17267">2700</cx:pt>
          <cx:pt idx="17268">2500</cx:pt>
          <cx:pt idx="17269">2700</cx:pt>
          <cx:pt idx="17270">2550</cx:pt>
          <cx:pt idx="17271">1600</cx:pt>
          <cx:pt idx="17272">1500</cx:pt>
          <cx:pt idx="17273">1650</cx:pt>
          <cx:pt idx="17274">1600</cx:pt>
          <cx:pt idx="17275">1650</cx:pt>
          <cx:pt idx="17276">1650</cx:pt>
          <cx:pt idx="17277">1500</cx:pt>
          <cx:pt idx="17278">1650</cx:pt>
          <cx:pt idx="17279">1650</cx:pt>
          <cx:pt idx="17280">1650</cx:pt>
          <cx:pt idx="17281">2350</cx:pt>
          <cx:pt idx="17282">2350</cx:pt>
          <cx:pt idx="17283">2500</cx:pt>
          <cx:pt idx="17284">1950</cx:pt>
          <cx:pt idx="17285">1850</cx:pt>
          <cx:pt idx="17286">1750</cx:pt>
          <cx:pt idx="17287">1750</cx:pt>
          <cx:pt idx="17288">1600</cx:pt>
          <cx:pt idx="17289">1750</cx:pt>
          <cx:pt idx="17290">1850</cx:pt>
          <cx:pt idx="17291">1600</cx:pt>
          <cx:pt idx="17292">1750</cx:pt>
          <cx:pt idx="17293">1500</cx:pt>
          <cx:pt idx="17294">1600</cx:pt>
          <cx:pt idx="17295">1750</cx:pt>
          <cx:pt idx="17296">1750</cx:pt>
          <cx:pt idx="17297">1950</cx:pt>
          <cx:pt idx="17298">1950</cx:pt>
          <cx:pt idx="17299">1950</cx:pt>
          <cx:pt idx="17300">2050</cx:pt>
          <cx:pt idx="17301">1400</cx:pt>
          <cx:pt idx="17302">1450</cx:pt>
          <cx:pt idx="17303">1350</cx:pt>
          <cx:pt idx="17304">1350</cx:pt>
          <cx:pt idx="17305">1650</cx:pt>
          <cx:pt idx="17306">1650</cx:pt>
          <cx:pt idx="17307">1600</cx:pt>
          <cx:pt idx="17308">1500</cx:pt>
          <cx:pt idx="17309">1600</cx:pt>
          <cx:pt idx="17310">1500</cx:pt>
          <cx:pt idx="17311">1600</cx:pt>
          <cx:pt idx="17312">1750</cx:pt>
          <cx:pt idx="17313">1500</cx:pt>
          <cx:pt idx="17314">2350</cx:pt>
          <cx:pt idx="17315">2500</cx:pt>
          <cx:pt idx="17316">2700</cx:pt>
          <cx:pt idx="17317">2500</cx:pt>
          <cx:pt idx="17318">2500</cx:pt>
          <cx:pt idx="17319">2500</cx:pt>
          <cx:pt idx="17320">2700</cx:pt>
          <cx:pt idx="17321">2500</cx:pt>
          <cx:pt idx="17322">2700</cx:pt>
          <cx:pt idx="17323">1850</cx:pt>
          <cx:pt idx="17324">1750</cx:pt>
          <cx:pt idx="17325">1850</cx:pt>
          <cx:pt idx="17326">1950</cx:pt>
          <cx:pt idx="17327">1950</cx:pt>
          <cx:pt idx="17328">1950</cx:pt>
          <cx:pt idx="17329">2050</cx:pt>
          <cx:pt idx="17330">2200</cx:pt>
          <cx:pt idx="17331">2050</cx:pt>
          <cx:pt idx="17332">2200</cx:pt>
          <cx:pt idx="17333">2500</cx:pt>
          <cx:pt idx="17334">2700</cx:pt>
          <cx:pt idx="17335">1850</cx:pt>
          <cx:pt idx="17336">2050</cx:pt>
          <cx:pt idx="17337">2500</cx:pt>
          <cx:pt idx="17338">2500</cx:pt>
          <cx:pt idx="17339">2700</cx:pt>
          <cx:pt idx="17340">2350</cx:pt>
          <cx:pt idx="17341">2500</cx:pt>
          <cx:pt idx="17342">2350</cx:pt>
          <cx:pt idx="17343">2500</cx:pt>
          <cx:pt idx="17344">2700</cx:pt>
          <cx:pt idx="17345">2500</cx:pt>
          <cx:pt idx="17346">2700</cx:pt>
          <cx:pt idx="17347">2900</cx:pt>
          <cx:pt idx="17348">1600</cx:pt>
          <cx:pt idx="17349">1850</cx:pt>
          <cx:pt idx="17350">1450</cx:pt>
          <cx:pt idx="17351">1250</cx:pt>
          <cx:pt idx="17352">2350</cx:pt>
          <cx:pt idx="17353">2500</cx:pt>
          <cx:pt idx="17354">2700</cx:pt>
          <cx:pt idx="17355">2200</cx:pt>
          <cx:pt idx="17356">2500</cx:pt>
          <cx:pt idx="17357">2700</cx:pt>
          <cx:pt idx="17358">2900</cx:pt>
          <cx:pt idx="17359">2700</cx:pt>
          <cx:pt idx="17360">1600</cx:pt>
          <cx:pt idx="17361">1750</cx:pt>
          <cx:pt idx="17362">1750</cx:pt>
          <cx:pt idx="17363">1300</cx:pt>
          <cx:pt idx="17364">3250</cx:pt>
          <cx:pt idx="17365">3250</cx:pt>
          <cx:pt idx="17366">3500</cx:pt>
          <cx:pt idx="17367">3850</cx:pt>
          <cx:pt idx="17368">3850</cx:pt>
          <cx:pt idx="17369">3850</cx:pt>
          <cx:pt idx="17370">4250</cx:pt>
          <cx:pt idx="17371">3850</cx:pt>
          <cx:pt idx="17372">3850</cx:pt>
          <cx:pt idx="17373">1500</cx:pt>
          <cx:pt idx="17374">1650</cx:pt>
          <cx:pt idx="17375">1400</cx:pt>
          <cx:pt idx="17376">1750</cx:pt>
          <cx:pt idx="17377">1950</cx:pt>
          <cx:pt idx="17378">2050</cx:pt>
          <cx:pt idx="17379">2200</cx:pt>
          <cx:pt idx="17380">2500</cx:pt>
          <cx:pt idx="17381">2500</cx:pt>
          <cx:pt idx="17382">2700</cx:pt>
          <cx:pt idx="17383">2500</cx:pt>
          <cx:pt idx="17384">2500</cx:pt>
          <cx:pt idx="17385">2500</cx:pt>
          <cx:pt idx="17386">2500</cx:pt>
          <cx:pt idx="17387">2700</cx:pt>
          <cx:pt idx="17388">2600</cx:pt>
          <cx:pt idx="17389">1400</cx:pt>
          <cx:pt idx="17390">1250</cx:pt>
          <cx:pt idx="17391">1400</cx:pt>
          <cx:pt idx="17392">1250</cx:pt>
          <cx:pt idx="17393">1400</cx:pt>
          <cx:pt idx="17394">1400</cx:pt>
          <cx:pt idx="17395">2500</cx:pt>
          <cx:pt idx="17396">2700</cx:pt>
          <cx:pt idx="17397">2700</cx:pt>
          <cx:pt idx="17398">2900</cx:pt>
          <cx:pt idx="17399">2350</cx:pt>
          <cx:pt idx="17400">2200</cx:pt>
          <cx:pt idx="17401">2200</cx:pt>
          <cx:pt idx="17402">1950</cx:pt>
          <cx:pt idx="17403">2500</cx:pt>
          <cx:pt idx="17404">2350</cx:pt>
          <cx:pt idx="17405">2350</cx:pt>
          <cx:pt idx="17406">2200</cx:pt>
          <cx:pt idx="17407">3250</cx:pt>
          <cx:pt idx="17408">2200</cx:pt>
          <cx:pt idx="17409">2350</cx:pt>
          <cx:pt idx="17410">2500</cx:pt>
          <cx:pt idx="17411">2050</cx:pt>
          <cx:pt idx="17412">2500</cx:pt>
          <cx:pt idx="17413">2350</cx:pt>
          <cx:pt idx="17414">2500</cx:pt>
          <cx:pt idx="17415">2700</cx:pt>
          <cx:pt idx="17416">2350</cx:pt>
          <cx:pt idx="17417">2500</cx:pt>
          <cx:pt idx="17418">2500</cx:pt>
          <cx:pt idx="17419">2500</cx:pt>
          <cx:pt idx="17420">2500</cx:pt>
          <cx:pt idx="17421">2600</cx:pt>
          <cx:pt idx="17422">2700</cx:pt>
          <cx:pt idx="17423">2900</cx:pt>
          <cx:pt idx="17424">2700</cx:pt>
          <cx:pt idx="17425">1750</cx:pt>
          <cx:pt idx="17426">1950</cx:pt>
          <cx:pt idx="17427">1650</cx:pt>
          <cx:pt idx="17428">1950</cx:pt>
          <cx:pt idx="17429">2500</cx:pt>
          <cx:pt idx="17430">1950</cx:pt>
          <cx:pt idx="17431">2350</cx:pt>
          <cx:pt idx="17432">2050</cx:pt>
          <cx:pt idx="17433">1150</cx:pt>
          <cx:pt idx="17434">1400</cx:pt>
          <cx:pt idx="17435">1750</cx:pt>
          <cx:pt idx="17436">2200</cx:pt>
          <cx:pt idx="17437">1650</cx:pt>
          <cx:pt idx="17438">2050</cx:pt>
          <cx:pt idx="17439">2200</cx:pt>
          <cx:pt idx="17440">2200</cx:pt>
          <cx:pt idx="17441">2050</cx:pt>
          <cx:pt idx="17442">1750</cx:pt>
          <cx:pt idx="17443">1850</cx:pt>
          <cx:pt idx="17444">1750</cx:pt>
          <cx:pt idx="17445">2350</cx:pt>
          <cx:pt idx="17446">1850</cx:pt>
          <cx:pt idx="17447">1850</cx:pt>
          <cx:pt idx="17448">2050</cx:pt>
          <cx:pt idx="17449">1950</cx:pt>
          <cx:pt idx="17450">2050</cx:pt>
          <cx:pt idx="17451">2050</cx:pt>
          <cx:pt idx="17452">800</cx:pt>
          <cx:pt idx="17453">1750</cx:pt>
          <cx:pt idx="17454">2200</cx:pt>
          <cx:pt idx="17455">2050</cx:pt>
          <cx:pt idx="17456">2200</cx:pt>
          <cx:pt idx="17457">2500</cx:pt>
          <cx:pt idx="17458">2200</cx:pt>
          <cx:pt idx="17459">2200</cx:pt>
          <cx:pt idx="17460">2200</cx:pt>
          <cx:pt idx="17461">2350</cx:pt>
          <cx:pt idx="17462">2350</cx:pt>
          <cx:pt idx="17463">2350</cx:pt>
          <cx:pt idx="17464">2500</cx:pt>
          <cx:pt idx="17465">2350</cx:pt>
          <cx:pt idx="17466">2500</cx:pt>
          <cx:pt idx="17467">2500</cx:pt>
          <cx:pt idx="17468">2200</cx:pt>
          <cx:pt idx="17469">2200</cx:pt>
          <cx:pt idx="17470">2350</cx:pt>
          <cx:pt idx="17471">2200</cx:pt>
          <cx:pt idx="17472">2500</cx:pt>
          <cx:pt idx="17473">2050</cx:pt>
          <cx:pt idx="17474">2200</cx:pt>
          <cx:pt idx="17475">2200</cx:pt>
          <cx:pt idx="17476">2350</cx:pt>
          <cx:pt idx="17477">2500</cx:pt>
          <cx:pt idx="17478">2500</cx:pt>
          <cx:pt idx="17479">2500</cx:pt>
          <cx:pt idx="17480">2500</cx:pt>
          <cx:pt idx="17481">2350</cx:pt>
          <cx:pt idx="17482">2350</cx:pt>
          <cx:pt idx="17483">2900</cx:pt>
          <cx:pt idx="17484">1850</cx:pt>
          <cx:pt idx="17485">2050</cx:pt>
          <cx:pt idx="17486">1500</cx:pt>
          <cx:pt idx="17487">1950</cx:pt>
          <cx:pt idx="17488">2200</cx:pt>
          <cx:pt idx="17489">2050</cx:pt>
          <cx:pt idx="17490">2500</cx:pt>
          <cx:pt idx="17491">2700</cx:pt>
          <cx:pt idx="17492">2500</cx:pt>
          <cx:pt idx="17493">2700</cx:pt>
          <cx:pt idx="17494">2550</cx:pt>
          <cx:pt idx="17495">1600</cx:pt>
          <cx:pt idx="17496">1500</cx:pt>
          <cx:pt idx="17497">1650</cx:pt>
          <cx:pt idx="17498">1450</cx:pt>
          <cx:pt idx="17499">1450</cx:pt>
          <cx:pt idx="17500">1300</cx:pt>
          <cx:pt idx="17501">1300</cx:pt>
          <cx:pt idx="17502">1150</cx:pt>
          <cx:pt idx="17503">1150</cx:pt>
          <cx:pt idx="17504">1250</cx:pt>
          <cx:pt idx="17505">1700</cx:pt>
          <cx:pt idx="17506">1150</cx:pt>
          <cx:pt idx="17507">1050</cx:pt>
          <cx:pt idx="17508">1650</cx:pt>
          <cx:pt idx="17509">1650</cx:pt>
          <cx:pt idx="17510">1650</cx:pt>
          <cx:pt idx="17511">1650</cx:pt>
          <cx:pt idx="17512">1650</cx:pt>
          <cx:pt idx="17513">1650</cx:pt>
          <cx:pt idx="17514">1400</cx:pt>
          <cx:pt idx="17515">1850</cx:pt>
          <cx:pt idx="17516">2200</cx:pt>
          <cx:pt idx="17517">2050</cx:pt>
          <cx:pt idx="17518">2200</cx:pt>
          <cx:pt idx="17519">2050</cx:pt>
          <cx:pt idx="17520">2000</cx:pt>
          <cx:pt idx="17521">2000</cx:pt>
          <cx:pt idx="17522">1350</cx:pt>
          <cx:pt idx="17523">1250</cx:pt>
          <cx:pt idx="17524">1600</cx:pt>
          <cx:pt idx="17525">1450</cx:pt>
          <cx:pt idx="17526">1600</cx:pt>
          <cx:pt idx="17527">1450</cx:pt>
          <cx:pt idx="17528">1650</cx:pt>
          <cx:pt idx="17529">1650</cx:pt>
          <cx:pt idx="17530">1600</cx:pt>
          <cx:pt idx="17531">1650</cx:pt>
          <cx:pt idx="17532">1600</cx:pt>
          <cx:pt idx="17533">1500</cx:pt>
          <cx:pt idx="17534">1600</cx:pt>
          <cx:pt idx="17535">1500</cx:pt>
          <cx:pt idx="17536">1650</cx:pt>
          <cx:pt idx="17537">1650</cx:pt>
          <cx:pt idx="17538">2350</cx:pt>
          <cx:pt idx="17539">2350</cx:pt>
          <cx:pt idx="17540">2350</cx:pt>
          <cx:pt idx="17541">2050</cx:pt>
          <cx:pt idx="17542">1750</cx:pt>
          <cx:pt idx="17543">2050</cx:pt>
          <cx:pt idx="17544">1850</cx:pt>
          <cx:pt idx="17545">2050</cx:pt>
          <cx:pt idx="17546">1850</cx:pt>
          <cx:pt idx="17547">2200</cx:pt>
          <cx:pt idx="17548">1500</cx:pt>
          <cx:pt idx="17549">2050</cx:pt>
          <cx:pt idx="17550">2200</cx:pt>
          <cx:pt idx="17551">2050</cx:pt>
          <cx:pt idx="17552">1650</cx:pt>
          <cx:pt idx="17553">2200</cx:pt>
          <cx:pt idx="17554">1750</cx:pt>
          <cx:pt idx="17555">2050</cx:pt>
          <cx:pt idx="17556">2200</cx:pt>
          <cx:pt idx="17557">2050</cx:pt>
          <cx:pt idx="17558">2350</cx:pt>
          <cx:pt idx="17559">2350</cx:pt>
          <cx:pt idx="17560">2350</cx:pt>
          <cx:pt idx="17561">2500</cx:pt>
          <cx:pt idx="17562">2650</cx:pt>
          <cx:pt idx="17563">2350</cx:pt>
          <cx:pt idx="17564">2350</cx:pt>
          <cx:pt idx="17565">2500</cx:pt>
          <cx:pt idx="17566">2350</cx:pt>
          <cx:pt idx="17567">2500</cx:pt>
          <cx:pt idx="17568">2050</cx:pt>
          <cx:pt idx="17569">2200</cx:pt>
          <cx:pt idx="17570">1750</cx:pt>
          <cx:pt idx="17571">1950</cx:pt>
          <cx:pt idx="17572">2200</cx:pt>
          <cx:pt idx="17573">2050</cx:pt>
          <cx:pt idx="17574">2050</cx:pt>
          <cx:pt idx="17575">2200</cx:pt>
          <cx:pt idx="17576">2200</cx:pt>
          <cx:pt idx="17577">2350</cx:pt>
          <cx:pt idx="17578">2350</cx:pt>
          <cx:pt idx="17579">2350</cx:pt>
          <cx:pt idx="17580">2050</cx:pt>
          <cx:pt idx="17581">2200</cx:pt>
          <cx:pt idx="17582">1500</cx:pt>
          <cx:pt idx="17583">1450</cx:pt>
          <cx:pt idx="17584">1850</cx:pt>
          <cx:pt idx="17585">1850</cx:pt>
          <cx:pt idx="17586">1850</cx:pt>
          <cx:pt idx="17587">1850</cx:pt>
          <cx:pt idx="17588">4250</cx:pt>
          <cx:pt idx="17589">3000</cx:pt>
          <cx:pt idx="17590">3250</cx:pt>
          <cx:pt idx="17591">3250</cx:pt>
          <cx:pt idx="17592">3250</cx:pt>
          <cx:pt idx="17593">1850</cx:pt>
          <cx:pt idx="17594">2100</cx:pt>
          <cx:pt idx="17595">2350</cx:pt>
          <cx:pt idx="17596">2250</cx:pt>
          <cx:pt idx="17597">2700</cx:pt>
          <cx:pt idx="17598">1850</cx:pt>
          <cx:pt idx="17599">1950</cx:pt>
          <cx:pt idx="17600">2250</cx:pt>
          <cx:pt idx="17601">2250</cx:pt>
          <cx:pt idx="17602">2350</cx:pt>
          <cx:pt idx="17603">2700</cx:pt>
          <cx:pt idx="17604">3250</cx:pt>
          <cx:pt idx="17605">2900</cx:pt>
          <cx:pt idx="17606">3250</cx:pt>
          <cx:pt idx="17607">1950</cx:pt>
          <cx:pt idx="17608">2800</cx:pt>
          <cx:pt idx="17609">1600</cx:pt>
          <cx:pt idx="17610">2100</cx:pt>
          <cx:pt idx="17611">1350</cx:pt>
          <cx:pt idx="17612">2000</cx:pt>
          <cx:pt idx="17613">1750</cx:pt>
          <cx:pt idx="17614">1650</cx:pt>
          <cx:pt idx="17615">2050</cx:pt>
          <cx:pt idx="17616">1950</cx:pt>
          <cx:pt idx="17617">2350</cx:pt>
          <cx:pt idx="17618">2050</cx:pt>
          <cx:pt idx="17619">2200</cx:pt>
          <cx:pt idx="17620">2200</cx:pt>
          <cx:pt idx="17621">2050</cx:pt>
          <cx:pt idx="17622">2050</cx:pt>
          <cx:pt idx="17623">2100</cx:pt>
          <cx:pt idx="17624">2100</cx:pt>
          <cx:pt idx="17625">1600</cx:pt>
          <cx:pt idx="17626">1450</cx:pt>
          <cx:pt idx="17627">1500</cx:pt>
          <cx:pt idx="17628">1350</cx:pt>
          <cx:pt idx="17629">1500</cx:pt>
          <cx:pt idx="17630">1300</cx:pt>
          <cx:pt idx="17631">1400</cx:pt>
          <cx:pt idx="17632">1900</cx:pt>
          <cx:pt idx="17633">2000</cx:pt>
          <cx:pt idx="17634">2350</cx:pt>
          <cx:pt idx="17635">2650</cx:pt>
          <cx:pt idx="17636">3000</cx:pt>
          <cx:pt idx="17637">2000</cx:pt>
          <cx:pt idx="17638">2100</cx:pt>
          <cx:pt idx="17639">2250</cx:pt>
          <cx:pt idx="17640">1500</cx:pt>
          <cx:pt idx="17641">2000</cx:pt>
          <cx:pt idx="17642">2000</cx:pt>
          <cx:pt idx="17643">2000</cx:pt>
          <cx:pt idx="17644">2100</cx:pt>
          <cx:pt idx="17645">2250</cx:pt>
          <cx:pt idx="17646">2500</cx:pt>
          <cx:pt idx="17647">2500</cx:pt>
          <cx:pt idx="17648">2800</cx:pt>
          <cx:pt idx="17649">2350</cx:pt>
          <cx:pt idx="17650">2350</cx:pt>
          <cx:pt idx="17651">2650</cx:pt>
          <cx:pt idx="17652">2650</cx:pt>
          <cx:pt idx="17653">3250</cx:pt>
          <cx:pt idx="17654">2500</cx:pt>
          <cx:pt idx="17655">3000</cx:pt>
          <cx:pt idx="17656">1900</cx:pt>
          <cx:pt idx="17657">1900</cx:pt>
          <cx:pt idx="17658">1500</cx:pt>
          <cx:pt idx="17659">1650</cx:pt>
          <cx:pt idx="17660">1400</cx:pt>
          <cx:pt idx="17661">1750</cx:pt>
          <cx:pt idx="17662">1950</cx:pt>
          <cx:pt idx="17663">2350</cx:pt>
          <cx:pt idx="17664">2200</cx:pt>
          <cx:pt idx="17665">2500</cx:pt>
          <cx:pt idx="17666">2350</cx:pt>
          <cx:pt idx="17667">1500</cx:pt>
          <cx:pt idx="17668">1650</cx:pt>
          <cx:pt idx="17669">1400</cx:pt>
          <cx:pt idx="17670">1750</cx:pt>
          <cx:pt idx="17671">1750</cx:pt>
          <cx:pt idx="17672">1850</cx:pt>
          <cx:pt idx="17673">1850</cx:pt>
          <cx:pt idx="17674">1750</cx:pt>
          <cx:pt idx="17675">1400</cx:pt>
          <cx:pt idx="17676">1250</cx:pt>
          <cx:pt idx="17677">1400</cx:pt>
          <cx:pt idx="17678">1250</cx:pt>
          <cx:pt idx="17679">1950</cx:pt>
          <cx:pt idx="17680">2350</cx:pt>
          <cx:pt idx="17681">1950</cx:pt>
          <cx:pt idx="17682">1950</cx:pt>
          <cx:pt idx="17683">1850</cx:pt>
          <cx:pt idx="17684">1850</cx:pt>
          <cx:pt idx="17685">2350</cx:pt>
          <cx:pt idx="17686">2250</cx:pt>
          <cx:pt idx="17687">2000</cx:pt>
          <cx:pt idx="17688">2100</cx:pt>
          <cx:pt idx="17689">1600</cx:pt>
          <cx:pt idx="17690">1500</cx:pt>
          <cx:pt idx="17691">1850</cx:pt>
          <cx:pt idx="17692">2100</cx:pt>
          <cx:pt idx="17693">1650</cx:pt>
          <cx:pt idx="17694">1850</cx:pt>
          <cx:pt idx="17695">1600</cx:pt>
          <cx:pt idx="17696">1650</cx:pt>
          <cx:pt idx="17697">1750</cx:pt>
          <cx:pt idx="17698">1500</cx:pt>
          <cx:pt idx="17699">1250</cx:pt>
          <cx:pt idx="17700">1400</cx:pt>
          <cx:pt idx="17701">1150</cx:pt>
          <cx:pt idx="17702">1250</cx:pt>
          <cx:pt idx="17703">2200</cx:pt>
          <cx:pt idx="17704">2200</cx:pt>
          <cx:pt idx="17705">2350</cx:pt>
          <cx:pt idx="17706">1950</cx:pt>
          <cx:pt idx="17707">2050</cx:pt>
          <cx:pt idx="17708">1750</cx:pt>
          <cx:pt idx="17709">2050</cx:pt>
          <cx:pt idx="17710">2200</cx:pt>
          <cx:pt idx="17711">2050</cx:pt>
          <cx:pt idx="17712">1850</cx:pt>
          <cx:pt idx="17713">1950</cx:pt>
          <cx:pt idx="17714">1750</cx:pt>
          <cx:pt idx="17715">2050</cx:pt>
          <cx:pt idx="17716">2050</cx:pt>
          <cx:pt idx="17717">1500</cx:pt>
          <cx:pt idx="17718">1450</cx:pt>
          <cx:pt idx="17719">1850</cx:pt>
          <cx:pt idx="17720">1650</cx:pt>
          <cx:pt idx="17721">2050</cx:pt>
          <cx:pt idx="17722">2350</cx:pt>
          <cx:pt idx="17723">2200</cx:pt>
          <cx:pt idx="17724">1650</cx:pt>
          <cx:pt idx="17725">1650</cx:pt>
          <cx:pt idx="17726">2200</cx:pt>
          <cx:pt idx="17727">2200</cx:pt>
          <cx:pt idx="17728">2200</cx:pt>
          <cx:pt idx="17729">2200</cx:pt>
          <cx:pt idx="17730">2200</cx:pt>
          <cx:pt idx="17731">2200</cx:pt>
          <cx:pt idx="17732">2350</cx:pt>
          <cx:pt idx="17733">2350</cx:pt>
          <cx:pt idx="17734">1950</cx:pt>
          <cx:pt idx="17735">1300</cx:pt>
          <cx:pt idx="17736">1500</cx:pt>
          <cx:pt idx="17737">1200</cx:pt>
          <cx:pt idx="17738">1500</cx:pt>
          <cx:pt idx="17739">1500</cx:pt>
          <cx:pt idx="17740">1750</cx:pt>
          <cx:pt idx="17741">2350</cx:pt>
          <cx:pt idx="17742">2200</cx:pt>
          <cx:pt idx="17743">1500</cx:pt>
          <cx:pt idx="17744">1650</cx:pt>
          <cx:pt idx="17745">2250</cx:pt>
          <cx:pt idx="17746">1750</cx:pt>
          <cx:pt idx="17747">1850</cx:pt>
          <cx:pt idx="17748">1650</cx:pt>
          <cx:pt idx="17749">1950</cx:pt>
          <cx:pt idx="17750">1500</cx:pt>
          <cx:pt idx="17751">1600</cx:pt>
          <cx:pt idx="17752">1300</cx:pt>
          <cx:pt idx="17753">1450</cx:pt>
          <cx:pt idx="17754">1250</cx:pt>
          <cx:pt idx="17755">2350</cx:pt>
          <cx:pt idx="17756">1850</cx:pt>
          <cx:pt idx="17757">1750</cx:pt>
          <cx:pt idx="17758">1850</cx:pt>
          <cx:pt idx="17759">1950</cx:pt>
          <cx:pt idx="17760">1950</cx:pt>
          <cx:pt idx="17761">1950</cx:pt>
          <cx:pt idx="17762">1750</cx:pt>
          <cx:pt idx="17763">2250</cx:pt>
          <cx:pt idx="17764">1750</cx:pt>
          <cx:pt idx="17765">2350</cx:pt>
          <cx:pt idx="17766">1650</cx:pt>
          <cx:pt idx="17767">2100</cx:pt>
          <cx:pt idx="17768">1500</cx:pt>
          <cx:pt idx="17769">1750</cx:pt>
          <cx:pt idx="17770">1650</cx:pt>
          <cx:pt idx="17771">1650</cx:pt>
          <cx:pt idx="17772">2250</cx:pt>
          <cx:pt idx="17773">1600</cx:pt>
          <cx:pt idx="17774">1500</cx:pt>
          <cx:pt idx="17775">1500</cx:pt>
          <cx:pt idx="17776">1400</cx:pt>
          <cx:pt idx="17777">1450</cx:pt>
          <cx:pt idx="17778">1950</cx:pt>
          <cx:pt idx="17779">2350</cx:pt>
          <cx:pt idx="17780">2500</cx:pt>
          <cx:pt idx="17781">2350</cx:pt>
          <cx:pt idx="17782">2500</cx:pt>
          <cx:pt idx="17783">2500</cx:pt>
          <cx:pt idx="17784">2100</cx:pt>
          <cx:pt idx="17785">1650</cx:pt>
          <cx:pt idx="17786">3250</cx:pt>
          <cx:pt idx="17787">3500</cx:pt>
          <cx:pt idx="17788">3850</cx:pt>
          <cx:pt idx="17789">1850</cx:pt>
          <cx:pt idx="17790">1650</cx:pt>
          <cx:pt idx="17791">2100</cx:pt>
          <cx:pt idx="17792">1850</cx:pt>
          <cx:pt idx="17793">1650</cx:pt>
          <cx:pt idx="17794">2100</cx:pt>
          <cx:pt idx="17795">1850</cx:pt>
          <cx:pt idx="17796">1850</cx:pt>
          <cx:pt idx="17797">1850</cx:pt>
          <cx:pt idx="17798">1600</cx:pt>
          <cx:pt idx="17799">1750</cx:pt>
          <cx:pt idx="17800">1850</cx:pt>
          <cx:pt idx="17801">1600</cx:pt>
          <cx:pt idx="17802">1300</cx:pt>
          <cx:pt idx="17803">1350</cx:pt>
          <cx:pt idx="17804">1300</cx:pt>
          <cx:pt idx="17805">1200</cx:pt>
          <cx:pt idx="17806">1300</cx:pt>
          <cx:pt idx="17807">1350</cx:pt>
          <cx:pt idx="17808">1300</cx:pt>
          <cx:pt idx="17809">1200</cx:pt>
          <cx:pt idx="17810">1350</cx:pt>
          <cx:pt idx="17811">1350</cx:pt>
          <cx:pt idx="17812">1300</cx:pt>
          <cx:pt idx="17813">1250</cx:pt>
          <cx:pt idx="17814">1750</cx:pt>
          <cx:pt idx="17815">1650</cx:pt>
          <cx:pt idx="17816">1600</cx:pt>
          <cx:pt idx="17817">1600</cx:pt>
          <cx:pt idx="17818">1600</cx:pt>
          <cx:pt idx="17819">1600</cx:pt>
          <cx:pt idx="17820">1600</cx:pt>
          <cx:pt idx="17821">1600</cx:pt>
          <cx:pt idx="17822">1600</cx:pt>
          <cx:pt idx="17823">1650</cx:pt>
          <cx:pt idx="17824">1600</cx:pt>
          <cx:pt idx="17825">1650</cx:pt>
          <cx:pt idx="17826">1600</cx:pt>
          <cx:pt idx="17827">1650</cx:pt>
          <cx:pt idx="17828">1600</cx:pt>
          <cx:pt idx="17829">1650</cx:pt>
          <cx:pt idx="17830">1350</cx:pt>
          <cx:pt idx="17831">1400</cx:pt>
          <cx:pt idx="17832">1200</cx:pt>
          <cx:pt idx="17833">1300</cx:pt>
          <cx:pt idx="17834">1350</cx:pt>
          <cx:pt idx="17835">1350</cx:pt>
          <cx:pt idx="17836">1250</cx:pt>
          <cx:pt idx="17837">1350</cx:pt>
          <cx:pt idx="17838">1950</cx:pt>
          <cx:pt idx="17839">1950</cx:pt>
          <cx:pt idx="17840">2050</cx:pt>
          <cx:pt idx="17841">1950</cx:pt>
          <cx:pt idx="17842">1250</cx:pt>
          <cx:pt idx="17843">1000</cx:pt>
          <cx:pt idx="17844">1500</cx:pt>
          <cx:pt idx="17845">1650</cx:pt>
          <cx:pt idx="17846">1450</cx:pt>
          <cx:pt idx="17847">1650</cx:pt>
          <cx:pt idx="17848">1600</cx:pt>
          <cx:pt idx="17849">1650</cx:pt>
          <cx:pt idx="17850">1500</cx:pt>
          <cx:pt idx="17851">1650</cx:pt>
          <cx:pt idx="17852">1650</cx:pt>
          <cx:pt idx="17853">1650</cx:pt>
          <cx:pt idx="17854">1650</cx:pt>
          <cx:pt idx="17855">1650</cx:pt>
          <cx:pt idx="17856">1850</cx:pt>
          <cx:pt idx="17857">2050</cx:pt>
          <cx:pt idx="17858">1950</cx:pt>
          <cx:pt idx="17859">2050</cx:pt>
          <cx:pt idx="17860">2200</cx:pt>
          <cx:pt idx="17861">2050</cx:pt>
          <cx:pt idx="17862">2200</cx:pt>
          <cx:pt idx="17863">1600</cx:pt>
          <cx:pt idx="17864">1500</cx:pt>
          <cx:pt idx="17865">1750</cx:pt>
          <cx:pt idx="17866">1450</cx:pt>
          <cx:pt idx="17867">1650</cx:pt>
          <cx:pt idx="17868">1350</cx:pt>
          <cx:pt idx="17869">1500</cx:pt>
          <cx:pt idx="17870">1750</cx:pt>
          <cx:pt idx="17871">1450</cx:pt>
          <cx:pt idx="17872">1650</cx:pt>
          <cx:pt idx="17873">1600</cx:pt>
          <cx:pt idx="17874">1600</cx:pt>
          <cx:pt idx="17875">1500</cx:pt>
          <cx:pt idx="17876">1600</cx:pt>
          <cx:pt idx="17877">1350</cx:pt>
          <cx:pt idx="17878">1250</cx:pt>
          <cx:pt idx="17879">1150</cx:pt>
          <cx:pt idx="17880">2700</cx:pt>
          <cx:pt idx="17881">1350</cx:pt>
          <cx:pt idx="17882">1150</cx:pt>
          <cx:pt idx="17883">1350</cx:pt>
          <cx:pt idx="17884">1150</cx:pt>
          <cx:pt idx="17885">1500</cx:pt>
          <cx:pt idx="17886">1500</cx:pt>
          <cx:pt idx="17887">1650</cx:pt>
          <cx:pt idx="17888">1650</cx:pt>
          <cx:pt idx="17889">1500</cx:pt>
          <cx:pt idx="17890">1500</cx:pt>
          <cx:pt idx="17891">1600</cx:pt>
          <cx:pt idx="17892">1650</cx:pt>
          <cx:pt idx="17893">1850</cx:pt>
          <cx:pt idx="17894">1750</cx:pt>
          <cx:pt idx="17895">1950</cx:pt>
          <cx:pt idx="17896">1950</cx:pt>
          <cx:pt idx="17897">1650</cx:pt>
          <cx:pt idx="17898">1850</cx:pt>
          <cx:pt idx="17899">2050</cx:pt>
          <cx:pt idx="17900">2050</cx:pt>
          <cx:pt idx="17901">2050</cx:pt>
          <cx:pt idx="17902">2200</cx:pt>
          <cx:pt idx="17903">1300</cx:pt>
          <cx:pt idx="17904">1200</cx:pt>
          <cx:pt idx="17905">1150</cx:pt>
          <cx:pt idx="17906">1600</cx:pt>
          <cx:pt idx="17907">1450</cx:pt>
          <cx:pt idx="17908">2350</cx:pt>
          <cx:pt idx="17909">2500</cx:pt>
          <cx:pt idx="17910">1600</cx:pt>
          <cx:pt idx="17911">1450</cx:pt>
          <cx:pt idx="17912">1600</cx:pt>
          <cx:pt idx="17913">1450</cx:pt>
          <cx:pt idx="17914">1850</cx:pt>
          <cx:pt idx="17915">1600</cx:pt>
          <cx:pt idx="17916">1850</cx:pt>
          <cx:pt idx="17917">1050</cx:pt>
          <cx:pt idx="17918">1450</cx:pt>
          <cx:pt idx="17919">1850</cx:pt>
          <cx:pt idx="17920">1150</cx:pt>
          <cx:pt idx="17921">1600</cx:pt>
          <cx:pt idx="17922">1900</cx:pt>
          <cx:pt idx="17923">1000</cx:pt>
          <cx:pt idx="17924">1450</cx:pt>
          <cx:pt idx="17925">1750</cx:pt>
          <cx:pt idx="17926">1150</cx:pt>
          <cx:pt idx="17927">1600</cx:pt>
          <cx:pt idx="17928">1000</cx:pt>
          <cx:pt idx="17929">1450</cx:pt>
          <cx:pt idx="17930">1600</cx:pt>
          <cx:pt idx="17931">1450</cx:pt>
          <cx:pt idx="17932">1650</cx:pt>
          <cx:pt idx="17933">1150</cx:pt>
          <cx:pt idx="17934">1600</cx:pt>
          <cx:pt idx="17935">1850</cx:pt>
          <cx:pt idx="17936">1000</cx:pt>
          <cx:pt idx="17937">1450</cx:pt>
          <cx:pt idx="17938">1750</cx:pt>
          <cx:pt idx="17939">1900</cx:pt>
          <cx:pt idx="17940">2250</cx:pt>
          <cx:pt idx="17941">2250</cx:pt>
          <cx:pt idx="17942">1750</cx:pt>
          <cx:pt idx="17943">2000</cx:pt>
          <cx:pt idx="17944">2000</cx:pt>
          <cx:pt idx="17945">2350</cx:pt>
          <cx:pt idx="17946">2350</cx:pt>
          <cx:pt idx="17947">1900</cx:pt>
          <cx:pt idx="17948">2250</cx:pt>
          <cx:pt idx="17949">2250</cx:pt>
          <cx:pt idx="17950">1750</cx:pt>
          <cx:pt idx="17951">2000</cx:pt>
          <cx:pt idx="17952">2000</cx:pt>
          <cx:pt idx="17953">2350</cx:pt>
          <cx:pt idx="17954">2350</cx:pt>
          <cx:pt idx="17955">2100</cx:pt>
          <cx:pt idx="17956">2100</cx:pt>
          <cx:pt idx="17957">2100</cx:pt>
          <cx:pt idx="17958">2100</cx:pt>
          <cx:pt idx="17959">2100</cx:pt>
          <cx:pt idx="17960">2100</cx:pt>
          <cx:pt idx="17961">2100</cx:pt>
          <cx:pt idx="17962">2100</cx:pt>
          <cx:pt idx="17963">2000</cx:pt>
          <cx:pt idx="17964">2100</cx:pt>
          <cx:pt idx="17965">2000</cx:pt>
          <cx:pt idx="17966">2250</cx:pt>
          <cx:pt idx="17967">2250</cx:pt>
          <cx:pt idx="17968">2250</cx:pt>
          <cx:pt idx="17969">2100</cx:pt>
          <cx:pt idx="17970">2250</cx:pt>
          <cx:pt idx="17971">2250</cx:pt>
          <cx:pt idx="17972">2100</cx:pt>
          <cx:pt idx="17973">2100</cx:pt>
          <cx:pt idx="17974">2000</cx:pt>
          <cx:pt idx="17975">2100</cx:pt>
          <cx:pt idx="17976">2000</cx:pt>
          <cx:pt idx="17977">2100</cx:pt>
          <cx:pt idx="17978">2350</cx:pt>
          <cx:pt idx="17979">1500</cx:pt>
          <cx:pt idx="17980">1450</cx:pt>
          <cx:pt idx="17981">1750</cx:pt>
          <cx:pt idx="17982">2350</cx:pt>
          <cx:pt idx="17983">2350</cx:pt>
          <cx:pt idx="17984">3500</cx:pt>
          <cx:pt idx="17985">3500</cx:pt>
          <cx:pt idx="17986">3500</cx:pt>
          <cx:pt idx="17987">3500</cx:pt>
          <cx:pt idx="17988">2000</cx:pt>
          <cx:pt idx="17989">2250</cx:pt>
          <cx:pt idx="17990">1750</cx:pt>
          <cx:pt idx="17991">2000</cx:pt>
          <cx:pt idx="17992">2250</cx:pt>
          <cx:pt idx="17993">2100</cx:pt>
          <cx:pt idx="17994">2350</cx:pt>
          <cx:pt idx="17995">1900</cx:pt>
          <cx:pt idx="17996">2250</cx:pt>
          <cx:pt idx="17997">2100</cx:pt>
          <cx:pt idx="17998">2350</cx:pt>
          <cx:pt idx="17999">1900</cx:pt>
          <cx:pt idx="18000">2250</cx:pt>
          <cx:pt idx="18001">2350</cx:pt>
          <cx:pt idx="18002">2350</cx:pt>
          <cx:pt idx="18003">2350</cx:pt>
          <cx:pt idx="18004">2350</cx:pt>
          <cx:pt idx="18005">2350</cx:pt>
          <cx:pt idx="18006">2350</cx:pt>
          <cx:pt idx="18007">2350</cx:pt>
          <cx:pt idx="18008">2350</cx:pt>
          <cx:pt idx="18009">2350</cx:pt>
          <cx:pt idx="18010">2350</cx:pt>
          <cx:pt idx="18011">2350</cx:pt>
          <cx:pt idx="18012">1850</cx:pt>
          <cx:pt idx="18013">2000</cx:pt>
          <cx:pt idx="18014">3500</cx:pt>
          <cx:pt idx="18015">3500</cx:pt>
          <cx:pt idx="18016">3500</cx:pt>
          <cx:pt idx="18017">3500</cx:pt>
          <cx:pt idx="18018">3500</cx:pt>
          <cx:pt idx="18019">3500</cx:pt>
          <cx:pt idx="18020">2250</cx:pt>
          <cx:pt idx="18021">2000</cx:pt>
          <cx:pt idx="18022">2100</cx:pt>
          <cx:pt idx="18023">2250</cx:pt>
          <cx:pt idx="18024">2000</cx:pt>
          <cx:pt idx="18025">2350</cx:pt>
          <cx:pt idx="18026">2250</cx:pt>
          <cx:pt idx="18027">2250</cx:pt>
          <cx:pt idx="18028">2000</cx:pt>
          <cx:pt idx="18029">2250</cx:pt>
          <cx:pt idx="18030">2000</cx:pt>
          <cx:pt idx="18031">2100</cx:pt>
          <cx:pt idx="18032">2250</cx:pt>
          <cx:pt idx="18033">2000</cx:pt>
          <cx:pt idx="18034">2250</cx:pt>
          <cx:pt idx="18035">2250</cx:pt>
          <cx:pt idx="18036">2000</cx:pt>
          <cx:pt idx="18037">2250</cx:pt>
          <cx:pt idx="18038">2250</cx:pt>
          <cx:pt idx="18039">2250</cx:pt>
          <cx:pt idx="18040">2350</cx:pt>
          <cx:pt idx="18041">2650</cx:pt>
          <cx:pt idx="18042">2650</cx:pt>
          <cx:pt idx="18043">2650</cx:pt>
          <cx:pt idx="18044">2350</cx:pt>
          <cx:pt idx="18045">2650</cx:pt>
          <cx:pt idx="18046">2350</cx:pt>
          <cx:pt idx="18047">3000</cx:pt>
          <cx:pt idx="18048">2250</cx:pt>
          <cx:pt idx="18049">2250</cx:pt>
          <cx:pt idx="18050">2800</cx:pt>
          <cx:pt idx="18051">3000</cx:pt>
          <cx:pt idx="18052">2250</cx:pt>
          <cx:pt idx="18053">2250</cx:pt>
          <cx:pt idx="18054">2250</cx:pt>
          <cx:pt idx="18055">2250</cx:pt>
          <cx:pt idx="18056">2100</cx:pt>
          <cx:pt idx="18057">2250</cx:pt>
          <cx:pt idx="18058">2800</cx:pt>
          <cx:pt idx="18059">1650</cx:pt>
          <cx:pt idx="18060">1750</cx:pt>
          <cx:pt idx="18061">1750</cx:pt>
          <cx:pt idx="18062">2250</cx:pt>
          <cx:pt idx="18063">1650</cx:pt>
          <cx:pt idx="18064">2250</cx:pt>
          <cx:pt idx="18065">2350</cx:pt>
          <cx:pt idx="18066">2250</cx:pt>
          <cx:pt idx="18067">2250</cx:pt>
          <cx:pt idx="18068">2700</cx:pt>
          <cx:pt idx="18069">2250</cx:pt>
          <cx:pt idx="18070">2050</cx:pt>
          <cx:pt idx="18071">2200</cx:pt>
          <cx:pt idx="18072">2200</cx:pt>
          <cx:pt idx="18073">2350</cx:pt>
          <cx:pt idx="18074">2050</cx:pt>
          <cx:pt idx="18075">1950</cx:pt>
          <cx:pt idx="18076">2200</cx:pt>
          <cx:pt idx="18077">2350</cx:pt>
          <cx:pt idx="18078">1750</cx:pt>
          <cx:pt idx="18079">2350</cx:pt>
          <cx:pt idx="18080">1650</cx:pt>
          <cx:pt idx="18081">2250</cx:pt>
          <cx:pt idx="18082">1600</cx:pt>
          <cx:pt idx="18083">1500</cx:pt>
          <cx:pt idx="18084">1500</cx:pt>
          <cx:pt idx="18085">1450</cx:pt>
          <cx:pt idx="18086">1450</cx:pt>
          <cx:pt idx="18087">1600</cx:pt>
          <cx:pt idx="18088">2350</cx:pt>
          <cx:pt idx="18089">2250</cx:pt>
          <cx:pt idx="18090">2500</cx:pt>
          <cx:pt idx="18091">2500</cx:pt>
          <cx:pt idx="18092">2500</cx:pt>
          <cx:pt idx="18093">1650</cx:pt>
          <cx:pt idx="18094">1650</cx:pt>
          <cx:pt idx="18095">1650</cx:pt>
          <cx:pt idx="18096">1650</cx:pt>
          <cx:pt idx="18097">1650</cx:pt>
          <cx:pt idx="18098">1650</cx:pt>
          <cx:pt idx="18099">1500</cx:pt>
          <cx:pt idx="18100">1650</cx:pt>
          <cx:pt idx="18101">1250</cx:pt>
          <cx:pt idx="18102">950</cx:pt>
          <cx:pt idx="18103">1050</cx:pt>
          <cx:pt idx="18104">1350</cx:pt>
          <cx:pt idx="18105">1250</cx:pt>
          <cx:pt idx="18106">1150</cx:pt>
          <cx:pt idx="18107">1850</cx:pt>
          <cx:pt idx="18108">1850</cx:pt>
          <cx:pt idx="18109">2050</cx:pt>
          <cx:pt idx="18110">1500</cx:pt>
          <cx:pt idx="18111">1600</cx:pt>
          <cx:pt idx="18112">1950</cx:pt>
          <cx:pt idx="18113">2200</cx:pt>
          <cx:pt idx="18114">2050</cx:pt>
          <cx:pt idx="18115">2200</cx:pt>
          <cx:pt idx="18116">2200</cx:pt>
          <cx:pt idx="18117">2200</cx:pt>
          <cx:pt idx="18118">2050</cx:pt>
          <cx:pt idx="18119">2200</cx:pt>
          <cx:pt idx="18120">2200</cx:pt>
          <cx:pt idx="18121">2350</cx:pt>
          <cx:pt idx="18122">2500</cx:pt>
          <cx:pt idx="18123">2350</cx:pt>
          <cx:pt idx="18124">2350</cx:pt>
          <cx:pt idx="18125">2350</cx:pt>
          <cx:pt idx="18126">2900</cx:pt>
          <cx:pt idx="18127">2500</cx:pt>
          <cx:pt idx="18128">2700</cx:pt>
          <cx:pt idx="18129">2350</cx:pt>
          <cx:pt idx="18130">2500</cx:pt>
          <cx:pt idx="18131">2500</cx:pt>
          <cx:pt idx="18132">2350</cx:pt>
          <cx:pt idx="18133">2500</cx:pt>
          <cx:pt idx="18134">2500</cx:pt>
          <cx:pt idx="18135">2700</cx:pt>
          <cx:pt idx="18136">1600</cx:pt>
          <cx:pt idx="18137">1450</cx:pt>
          <cx:pt idx="18138">1650</cx:pt>
          <cx:pt idx="18139">1600</cx:pt>
          <cx:pt idx="18140">1650</cx:pt>
          <cx:pt idx="18141">1650</cx:pt>
          <cx:pt idx="18142">1500</cx:pt>
          <cx:pt idx="18143">1650</cx:pt>
          <cx:pt idx="18144">1650</cx:pt>
          <cx:pt idx="18145">1650</cx:pt>
          <cx:pt idx="18146">2350</cx:pt>
          <cx:pt idx="18147">2350</cx:pt>
          <cx:pt idx="18148">2500</cx:pt>
          <cx:pt idx="18149">1850</cx:pt>
          <cx:pt idx="18150">1850</cx:pt>
          <cx:pt idx="18151">1750</cx:pt>
          <cx:pt idx="18152">1750</cx:pt>
          <cx:pt idx="18153">1850</cx:pt>
          <cx:pt idx="18154">1650</cx:pt>
          <cx:pt idx="18155">1750</cx:pt>
          <cx:pt idx="18156">1850</cx:pt>
          <cx:pt idx="18157">1750</cx:pt>
          <cx:pt idx="18158">1750</cx:pt>
          <cx:pt idx="18159">1850</cx:pt>
          <cx:pt idx="18160">1950</cx:pt>
          <cx:pt idx="18161">1950</cx:pt>
          <cx:pt idx="18162">1950</cx:pt>
          <cx:pt idx="18163">2050</cx:pt>
          <cx:pt idx="18164">1400</cx:pt>
          <cx:pt idx="18165">1450</cx:pt>
          <cx:pt idx="18166">1350</cx:pt>
          <cx:pt idx="18167">1350</cx:pt>
          <cx:pt idx="18168">1650</cx:pt>
          <cx:pt idx="18169">1650</cx:pt>
          <cx:pt idx="18170">1600</cx:pt>
          <cx:pt idx="18171">1500</cx:pt>
          <cx:pt idx="18172">1600</cx:pt>
          <cx:pt idx="18173">1500</cx:pt>
          <cx:pt idx="18174">1750</cx:pt>
          <cx:pt idx="18175">2500</cx:pt>
          <cx:pt idx="18176">2500</cx:pt>
          <cx:pt idx="18177">2700</cx:pt>
          <cx:pt idx="18178">2500</cx:pt>
          <cx:pt idx="18179">2500</cx:pt>
          <cx:pt idx="18180">2500</cx:pt>
          <cx:pt idx="18181">2700</cx:pt>
          <cx:pt idx="18182">2900</cx:pt>
          <cx:pt idx="18183">2700</cx:pt>
          <cx:pt idx="18184">1750</cx:pt>
          <cx:pt idx="18185">1850</cx:pt>
          <cx:pt idx="18186">1850</cx:pt>
          <cx:pt idx="18187">1950</cx:pt>
          <cx:pt idx="18188">1950</cx:pt>
          <cx:pt idx="18189">1850</cx:pt>
          <cx:pt idx="18190">2050</cx:pt>
          <cx:pt idx="18191">2050</cx:pt>
          <cx:pt idx="18192">2200</cx:pt>
          <cx:pt idx="18193">2350</cx:pt>
          <cx:pt idx="18194">2700</cx:pt>
          <cx:pt idx="18195">1750</cx:pt>
          <cx:pt idx="18196">2050</cx:pt>
          <cx:pt idx="18197">2350</cx:pt>
          <cx:pt idx="18198">2500</cx:pt>
          <cx:pt idx="18199">2500</cx:pt>
          <cx:pt idx="18200">2900</cx:pt>
          <cx:pt idx="18201">2350</cx:pt>
          <cx:pt idx="18202">2500</cx:pt>
          <cx:pt idx="18203">2350</cx:pt>
          <cx:pt idx="18204">2500</cx:pt>
          <cx:pt idx="18205">2700</cx:pt>
          <cx:pt idx="18206">2500</cx:pt>
          <cx:pt idx="18207">2900</cx:pt>
          <cx:pt idx="18208">1650</cx:pt>
          <cx:pt idx="18209">1650</cx:pt>
          <cx:pt idx="18210">1750</cx:pt>
          <cx:pt idx="18211">1850</cx:pt>
          <cx:pt idx="18212">1450</cx:pt>
          <cx:pt idx="18213">1300</cx:pt>
          <cx:pt idx="18214">2200</cx:pt>
          <cx:pt idx="18215">2500</cx:pt>
          <cx:pt idx="18216">2700</cx:pt>
          <cx:pt idx="18217">2350</cx:pt>
          <cx:pt idx="18218">2500</cx:pt>
          <cx:pt idx="18219">2700</cx:pt>
          <cx:pt idx="18220">2700</cx:pt>
          <cx:pt idx="18221">2700</cx:pt>
          <cx:pt idx="18222">1600</cx:pt>
          <cx:pt idx="18223">1750</cx:pt>
          <cx:pt idx="18224">1750</cx:pt>
          <cx:pt idx="18225">1850</cx:pt>
          <cx:pt idx="18226">3000</cx:pt>
          <cx:pt idx="18227">3000</cx:pt>
          <cx:pt idx="18228">3850</cx:pt>
          <cx:pt idx="18229">3850</cx:pt>
          <cx:pt idx="18230">3850</cx:pt>
          <cx:pt idx="18231">3850</cx:pt>
          <cx:pt idx="18232">4700</cx:pt>
          <cx:pt idx="18233">1500</cx:pt>
          <cx:pt idx="18234">1650</cx:pt>
          <cx:pt idx="18235">1400</cx:pt>
          <cx:pt idx="18236">1650</cx:pt>
          <cx:pt idx="18237">1950</cx:pt>
          <cx:pt idx="18238">1950</cx:pt>
          <cx:pt idx="18239">2200</cx:pt>
          <cx:pt idx="18240">2500</cx:pt>
          <cx:pt idx="18241">2350</cx:pt>
          <cx:pt idx="18242">2700</cx:pt>
          <cx:pt idx="18243">2500</cx:pt>
          <cx:pt idx="18244">2350</cx:pt>
          <cx:pt idx="18245">2350</cx:pt>
          <cx:pt idx="18246">2500</cx:pt>
          <cx:pt idx="18247">2700</cx:pt>
          <cx:pt idx="18248">2600</cx:pt>
          <cx:pt idx="18249">1350</cx:pt>
          <cx:pt idx="18250">1300</cx:pt>
          <cx:pt idx="18251">1400</cx:pt>
          <cx:pt idx="18252">1400</cx:pt>
          <cx:pt idx="18253">2350</cx:pt>
          <cx:pt idx="18254">2700</cx:pt>
          <cx:pt idx="18255">2500</cx:pt>
          <cx:pt idx="18256">2700</cx:pt>
          <cx:pt idx="18257">2350</cx:pt>
          <cx:pt idx="18258">2200</cx:pt>
          <cx:pt idx="18259">2200</cx:pt>
          <cx:pt idx="18260">2350</cx:pt>
          <cx:pt idx="18261">1950</cx:pt>
          <cx:pt idx="18262">2350</cx:pt>
          <cx:pt idx="18263">2200</cx:pt>
          <cx:pt idx="18264">2350</cx:pt>
          <cx:pt idx="18265">2200</cx:pt>
          <cx:pt idx="18266">2200</cx:pt>
          <cx:pt idx="18267">2200</cx:pt>
          <cx:pt idx="18268">2350</cx:pt>
          <cx:pt idx="18269">2200</cx:pt>
          <cx:pt idx="18270">2350</cx:pt>
          <cx:pt idx="18271">2400</cx:pt>
          <cx:pt idx="18272">2350</cx:pt>
          <cx:pt idx="18273">2500</cx:pt>
          <cx:pt idx="18274">2500</cx:pt>
          <cx:pt idx="18275">2350</cx:pt>
          <cx:pt idx="18276">2500</cx:pt>
          <cx:pt idx="18277">1350</cx:pt>
          <cx:pt idx="18278">1450</cx:pt>
          <cx:pt idx="18279">1300</cx:pt>
          <cx:pt idx="18280">1400</cx:pt>
          <cx:pt idx="18281">1350</cx:pt>
          <cx:pt idx="18282">1400</cx:pt>
          <cx:pt idx="18283">3250</cx:pt>
          <cx:pt idx="18284">1750</cx:pt>
          <cx:pt idx="18285">1950</cx:pt>
          <cx:pt idx="18286">1650</cx:pt>
          <cx:pt idx="18287">1950</cx:pt>
          <cx:pt idx="18288">2350</cx:pt>
          <cx:pt idx="18289">3000</cx:pt>
          <cx:pt idx="18290">2350</cx:pt>
          <cx:pt idx="18291">2050</cx:pt>
          <cx:pt idx="18292">1950</cx:pt>
          <cx:pt idx="18293">2350</cx:pt>
          <cx:pt idx="18294">2050</cx:pt>
          <cx:pt idx="18295">1150</cx:pt>
          <cx:pt idx="18296">1150</cx:pt>
          <cx:pt idx="18297">1750</cx:pt>
          <cx:pt idx="18298">2200</cx:pt>
          <cx:pt idx="18299">1600</cx:pt>
          <cx:pt idx="18300">1950</cx:pt>
          <cx:pt idx="18301">2350</cx:pt>
          <cx:pt idx="18302">2200</cx:pt>
          <cx:pt idx="18303">1750</cx:pt>
          <cx:pt idx="18304">1750</cx:pt>
          <cx:pt idx="18305">1750</cx:pt>
          <cx:pt idx="18306">1850</cx:pt>
          <cx:pt idx="18307">1750</cx:pt>
          <cx:pt idx="18308">1750</cx:pt>
          <cx:pt idx="18309">2050</cx:pt>
          <cx:pt idx="18310">1950</cx:pt>
          <cx:pt idx="18311">2050</cx:pt>
          <cx:pt idx="18312">2050</cx:pt>
          <cx:pt idx="18313">2050</cx:pt>
          <cx:pt idx="18314">1950</cx:pt>
          <cx:pt idx="18315">2200</cx:pt>
          <cx:pt idx="18316">2350</cx:pt>
          <cx:pt idx="18317">2050</cx:pt>
          <cx:pt idx="18318">2200</cx:pt>
          <cx:pt idx="18319">2200</cx:pt>
          <cx:pt idx="18320">2350</cx:pt>
          <cx:pt idx="18321">2350</cx:pt>
          <cx:pt idx="18322">2350</cx:pt>
          <cx:pt idx="18323">2500</cx:pt>
          <cx:pt idx="18324">2500</cx:pt>
          <cx:pt idx="18325">2500</cx:pt>
          <cx:pt idx="18326">2500</cx:pt>
          <cx:pt idx="18327">2200</cx:pt>
          <cx:pt idx="18328">2200</cx:pt>
          <cx:pt idx="18329">2200</cx:pt>
          <cx:pt idx="18330">1950</cx:pt>
          <cx:pt idx="18331">2200</cx:pt>
          <cx:pt idx="18332">2200</cx:pt>
          <cx:pt idx="18333">2350</cx:pt>
          <cx:pt idx="18334">2500</cx:pt>
          <cx:pt idx="18335">2350</cx:pt>
          <cx:pt idx="18336">2350</cx:pt>
          <cx:pt idx="18337">2350</cx:pt>
          <cx:pt idx="18338">2900</cx:pt>
          <cx:pt idx="18339">1850</cx:pt>
          <cx:pt idx="18340">1850</cx:pt>
          <cx:pt idx="18341">2050</cx:pt>
          <cx:pt idx="18342">1500</cx:pt>
          <cx:pt idx="18343">1600</cx:pt>
          <cx:pt idx="18344">1950</cx:pt>
          <cx:pt idx="18345">2200</cx:pt>
          <cx:pt idx="18346">2050</cx:pt>
          <cx:pt idx="18347">2350</cx:pt>
          <cx:pt idx="18348">2500</cx:pt>
          <cx:pt idx="18349">2500</cx:pt>
          <cx:pt idx="18350">2500</cx:pt>
          <cx:pt idx="18351">2500</cx:pt>
          <cx:pt idx="18352">2700</cx:pt>
          <cx:pt idx="18353">2500</cx:pt>
          <cx:pt idx="18354">2700</cx:pt>
          <cx:pt idx="18355">1500</cx:pt>
          <cx:pt idx="18356">1600</cx:pt>
          <cx:pt idx="18357">1650</cx:pt>
          <cx:pt idx="18358">1450</cx:pt>
          <cx:pt idx="18359">1500</cx:pt>
          <cx:pt idx="18360">1300</cx:pt>
          <cx:pt idx="18361">1300</cx:pt>
          <cx:pt idx="18362">1150</cx:pt>
          <cx:pt idx="18363">1250</cx:pt>
          <cx:pt idx="18364">1700</cx:pt>
          <cx:pt idx="18365">1150</cx:pt>
          <cx:pt idx="18366">1150</cx:pt>
          <cx:pt idx="18367">1050</cx:pt>
          <cx:pt idx="18368">1650</cx:pt>
          <cx:pt idx="18369">1650</cx:pt>
          <cx:pt idx="18370">1650</cx:pt>
          <cx:pt idx="18371">650</cx:pt>
          <cx:pt idx="18372">1850</cx:pt>
          <cx:pt idx="18373">2200</cx:pt>
          <cx:pt idx="18374">2200</cx:pt>
          <cx:pt idx="18375">2200</cx:pt>
          <cx:pt idx="18376">2200</cx:pt>
          <cx:pt idx="18377">2000</cx:pt>
          <cx:pt idx="18378">1900</cx:pt>
          <cx:pt idx="18379">2100</cx:pt>
          <cx:pt idx="18380">1350</cx:pt>
          <cx:pt idx="18381">1250</cx:pt>
          <cx:pt idx="18382">1600</cx:pt>
          <cx:pt idx="18383">1450</cx:pt>
          <cx:pt idx="18384">1600</cx:pt>
          <cx:pt idx="18385">1450</cx:pt>
          <cx:pt idx="18386">1650</cx:pt>
          <cx:pt idx="18387">1750</cx:pt>
          <cx:pt idx="18388">1600</cx:pt>
          <cx:pt idx="18389">1650</cx:pt>
          <cx:pt idx="18390">1600</cx:pt>
          <cx:pt idx="18391">1450</cx:pt>
          <cx:pt idx="18392">1500</cx:pt>
          <cx:pt idx="18393">1450</cx:pt>
          <cx:pt idx="18394">1750</cx:pt>
          <cx:pt idx="18395">2350</cx:pt>
          <cx:pt idx="18396">2350</cx:pt>
          <cx:pt idx="18397">2200</cx:pt>
          <cx:pt idx="18398">1850</cx:pt>
          <cx:pt idx="18399">2200</cx:pt>
          <cx:pt idx="18400">2200</cx:pt>
          <cx:pt idx="18401">1850</cx:pt>
          <cx:pt idx="18402">1850</cx:pt>
          <cx:pt idx="18403">2050</cx:pt>
          <cx:pt idx="18404">1500</cx:pt>
          <cx:pt idx="18405">1600</cx:pt>
          <cx:pt idx="18406">2200</cx:pt>
          <cx:pt idx="18407">2050</cx:pt>
          <cx:pt idx="18408">2200</cx:pt>
          <cx:pt idx="18409">1850</cx:pt>
          <cx:pt idx="18410">2200</cx:pt>
          <cx:pt idx="18411">2200</cx:pt>
          <cx:pt idx="18412">2200</cx:pt>
          <cx:pt idx="18413">2350</cx:pt>
          <cx:pt idx="18414">2350</cx:pt>
          <cx:pt idx="18415">2350</cx:pt>
          <cx:pt idx="18416">2350</cx:pt>
          <cx:pt idx="18417">2250</cx:pt>
          <cx:pt idx="18418">2500</cx:pt>
          <cx:pt idx="18419">2350</cx:pt>
          <cx:pt idx="18420">2650</cx:pt>
          <cx:pt idx="18421">2350</cx:pt>
          <cx:pt idx="18422">2350</cx:pt>
          <cx:pt idx="18423">2650</cx:pt>
          <cx:pt idx="18424">2350</cx:pt>
          <cx:pt idx="18425">2350</cx:pt>
          <cx:pt idx="18426">2500</cx:pt>
          <cx:pt idx="18427">2500</cx:pt>
          <cx:pt idx="18428">1950</cx:pt>
          <cx:pt idx="18429">2050</cx:pt>
          <cx:pt idx="18430">1750</cx:pt>
          <cx:pt idx="18431">1950</cx:pt>
          <cx:pt idx="18432">2200</cx:pt>
          <cx:pt idx="18433">2050</cx:pt>
          <cx:pt idx="18434">2050</cx:pt>
          <cx:pt idx="18435">2050</cx:pt>
          <cx:pt idx="18436">2350</cx:pt>
          <cx:pt idx="18437">2200</cx:pt>
          <cx:pt idx="18438">2350</cx:pt>
          <cx:pt idx="18439">2200</cx:pt>
          <cx:pt idx="18440">2350</cx:pt>
          <cx:pt idx="18441">2050</cx:pt>
          <cx:pt idx="18442">2200</cx:pt>
          <cx:pt idx="18443">1500</cx:pt>
          <cx:pt idx="18444">1600</cx:pt>
          <cx:pt idx="18445">1950</cx:pt>
          <cx:pt idx="18446">1850</cx:pt>
          <cx:pt idx="18447">1950</cx:pt>
          <cx:pt idx="18448">1850</cx:pt>
          <cx:pt idx="18449">3250</cx:pt>
          <cx:pt idx="18450">3250</cx:pt>
          <cx:pt idx="18451">3500</cx:pt>
          <cx:pt idx="18452">1750</cx:pt>
          <cx:pt idx="18453">2250</cx:pt>
          <cx:pt idx="18454">2350</cx:pt>
          <cx:pt idx="18455">2250</cx:pt>
          <cx:pt idx="18456">2700</cx:pt>
          <cx:pt idx="18457">1850</cx:pt>
          <cx:pt idx="18458">1950</cx:pt>
          <cx:pt idx="18459">2250</cx:pt>
          <cx:pt idx="18460">2250</cx:pt>
          <cx:pt idx="18461">2350</cx:pt>
          <cx:pt idx="18462">2350</cx:pt>
          <cx:pt idx="18463">2350</cx:pt>
          <cx:pt idx="18464">2500</cx:pt>
          <cx:pt idx="18465">2500</cx:pt>
          <cx:pt idx="18466">2350</cx:pt>
          <cx:pt idx="18467">3250</cx:pt>
          <cx:pt idx="18468">3250</cx:pt>
          <cx:pt idx="18469">1950</cx:pt>
          <cx:pt idx="18470">2650</cx:pt>
          <cx:pt idx="18471">1600</cx:pt>
          <cx:pt idx="18472">2100</cx:pt>
          <cx:pt idx="18473">1400</cx:pt>
          <cx:pt idx="18474">2000</cx:pt>
          <cx:pt idx="18475">1750</cx:pt>
          <cx:pt idx="18476">1600</cx:pt>
          <cx:pt idx="18477">2050</cx:pt>
          <cx:pt idx="18478">1950</cx:pt>
          <cx:pt idx="18479">2350</cx:pt>
          <cx:pt idx="18480">2050</cx:pt>
          <cx:pt idx="18481">2200</cx:pt>
          <cx:pt idx="18482">1950</cx:pt>
          <cx:pt idx="18483">2350</cx:pt>
          <cx:pt idx="18484">2200</cx:pt>
          <cx:pt idx="18485">2100</cx:pt>
          <cx:pt idx="18486">2100</cx:pt>
          <cx:pt idx="18487">1950</cx:pt>
          <cx:pt idx="18488">1600</cx:pt>
          <cx:pt idx="18489">1450</cx:pt>
          <cx:pt idx="18490">1500</cx:pt>
          <cx:pt idx="18491">1350</cx:pt>
          <cx:pt idx="18492">1500</cx:pt>
          <cx:pt idx="18493">1300</cx:pt>
          <cx:pt idx="18494">1400</cx:pt>
          <cx:pt idx="18495">1900</cx:pt>
          <cx:pt idx="18496">2000</cx:pt>
          <cx:pt idx="18497">2350</cx:pt>
          <cx:pt idx="18498">2500</cx:pt>
          <cx:pt idx="18499">2000</cx:pt>
          <cx:pt idx="18500">2100</cx:pt>
          <cx:pt idx="18501">2250</cx:pt>
          <cx:pt idx="18502">2350</cx:pt>
          <cx:pt idx="18503">2000</cx:pt>
          <cx:pt idx="18504">2100</cx:pt>
          <cx:pt idx="18505">2000</cx:pt>
          <cx:pt idx="18506">2100</cx:pt>
          <cx:pt idx="18507">2350</cx:pt>
          <cx:pt idx="18508">2350</cx:pt>
          <cx:pt idx="18509">2500</cx:pt>
          <cx:pt idx="18510">2650</cx:pt>
          <cx:pt idx="18511">2800</cx:pt>
          <cx:pt idx="18512">3000</cx:pt>
          <cx:pt idx="18513">2350</cx:pt>
          <cx:pt idx="18514">2500</cx:pt>
          <cx:pt idx="18515">2500</cx:pt>
          <cx:pt idx="18516">3000</cx:pt>
          <cx:pt idx="18517">1900</cx:pt>
          <cx:pt idx="18518">1900</cx:pt>
          <cx:pt idx="18519">1650</cx:pt>
          <cx:pt idx="18520">1400</cx:pt>
          <cx:pt idx="18521">1650</cx:pt>
          <cx:pt idx="18522">1950</cx:pt>
          <cx:pt idx="18523">2350</cx:pt>
          <cx:pt idx="18524">2200</cx:pt>
          <cx:pt idx="18525">2350</cx:pt>
          <cx:pt idx="18526">2200</cx:pt>
          <cx:pt idx="18527">1500</cx:pt>
          <cx:pt idx="18528">1650</cx:pt>
          <cx:pt idx="18529">1400</cx:pt>
          <cx:pt idx="18530">1650</cx:pt>
          <cx:pt idx="18531">1750</cx:pt>
          <cx:pt idx="18532">1750</cx:pt>
          <cx:pt idx="18533">1750</cx:pt>
          <cx:pt idx="18534">1850</cx:pt>
          <cx:pt idx="18535">1950</cx:pt>
          <cx:pt idx="18536">2350</cx:pt>
          <cx:pt idx="18537">1650</cx:pt>
          <cx:pt idx="18538">1650</cx:pt>
          <cx:pt idx="18539">2100</cx:pt>
          <cx:pt idx="18540">1500</cx:pt>
          <cx:pt idx="18541">2000</cx:pt>
          <cx:pt idx="18542">1650</cx:pt>
          <cx:pt idx="18543">2100</cx:pt>
          <cx:pt idx="18544">1250</cx:pt>
          <cx:pt idx="18545">1400</cx:pt>
          <cx:pt idx="18546">1150</cx:pt>
          <cx:pt idx="18547">1300</cx:pt>
          <cx:pt idx="18548">2200</cx:pt>
          <cx:pt idx="18549">2200</cx:pt>
          <cx:pt idx="18550">2350</cx:pt>
          <cx:pt idx="18551">2050</cx:pt>
          <cx:pt idx="18552">2200</cx:pt>
          <cx:pt idx="18553">2050</cx:pt>
          <cx:pt idx="18554">2350</cx:pt>
          <cx:pt idx="18555">1850</cx:pt>
          <cx:pt idx="18556">2050</cx:pt>
          <cx:pt idx="18557">1750</cx:pt>
          <cx:pt idx="18558">2050</cx:pt>
          <cx:pt idx="18559">1650</cx:pt>
          <cx:pt idx="18560">1450</cx:pt>
          <cx:pt idx="18561">800</cx:pt>
          <cx:pt idx="18562">1850</cx:pt>
          <cx:pt idx="18563">1650</cx:pt>
          <cx:pt idx="18564">2050</cx:pt>
          <cx:pt idx="18565">2350</cx:pt>
          <cx:pt idx="18566">2200</cx:pt>
          <cx:pt idx="18567">2350</cx:pt>
          <cx:pt idx="18568">2350</cx:pt>
          <cx:pt idx="18569">1750</cx:pt>
          <cx:pt idx="18570">1650</cx:pt>
          <cx:pt idx="18571">2350</cx:pt>
          <cx:pt idx="18572">2200</cx:pt>
          <cx:pt idx="18573">2350</cx:pt>
          <cx:pt idx="18574">2350</cx:pt>
          <cx:pt idx="18575">1950</cx:pt>
          <cx:pt idx="18576">1350</cx:pt>
          <cx:pt idx="18577">1500</cx:pt>
          <cx:pt idx="18578">1350</cx:pt>
          <cx:pt idx="18579">1450</cx:pt>
          <cx:pt idx="18580">1850</cx:pt>
          <cx:pt idx="18581">2200</cx:pt>
          <cx:pt idx="18582">2200</cx:pt>
          <cx:pt idx="18583">2350</cx:pt>
          <cx:pt idx="18584">2350</cx:pt>
          <cx:pt idx="18585">1500</cx:pt>
          <cx:pt idx="18586">1650</cx:pt>
          <cx:pt idx="18587">1500</cx:pt>
          <cx:pt idx="18588">2200</cx:pt>
          <cx:pt idx="18589">1750</cx:pt>
          <cx:pt idx="18590">1850</cx:pt>
          <cx:pt idx="18591">1600</cx:pt>
          <cx:pt idx="18592">1750</cx:pt>
          <cx:pt idx="18593">1300</cx:pt>
          <cx:pt idx="18594">1450</cx:pt>
          <cx:pt idx="18595">1300</cx:pt>
          <cx:pt idx="18596">2350</cx:pt>
          <cx:pt idx="18597">1750</cx:pt>
          <cx:pt idx="18598">1850</cx:pt>
          <cx:pt idx="18599">1850</cx:pt>
          <cx:pt idx="18600">1950</cx:pt>
          <cx:pt idx="18601">1850</cx:pt>
          <cx:pt idx="18602">1750</cx:pt>
          <cx:pt idx="18603">2250</cx:pt>
          <cx:pt idx="18604">1750</cx:pt>
          <cx:pt idx="18605">2350</cx:pt>
          <cx:pt idx="18606">1650</cx:pt>
          <cx:pt idx="18607">2250</cx:pt>
          <cx:pt idx="18608">1500</cx:pt>
          <cx:pt idx="18609">1650</cx:pt>
          <cx:pt idx="18610">1500</cx:pt>
          <cx:pt idx="18611">1650</cx:pt>
          <cx:pt idx="18612">1650</cx:pt>
          <cx:pt idx="18613">2250</cx:pt>
          <cx:pt idx="18614">1850</cx:pt>
          <cx:pt idx="18615">1600</cx:pt>
          <cx:pt idx="18616">1500</cx:pt>
          <cx:pt idx="18617">1500</cx:pt>
          <cx:pt idx="18618">1450</cx:pt>
          <cx:pt idx="18619">1450</cx:pt>
          <cx:pt idx="18620">2500</cx:pt>
          <cx:pt idx="18621">2500</cx:pt>
          <cx:pt idx="18622">2350</cx:pt>
          <cx:pt idx="18623">2350</cx:pt>
          <cx:pt idx="18624">2350</cx:pt>
          <cx:pt idx="18625">2100</cx:pt>
          <cx:pt idx="18626">2500</cx:pt>
          <cx:pt idx="18627">2350</cx:pt>
          <cx:pt idx="18628">1650</cx:pt>
          <cx:pt idx="18629">3500</cx:pt>
          <cx:pt idx="18630">2100</cx:pt>
          <cx:pt idx="18631">1750</cx:pt>
          <cx:pt idx="18632">1600</cx:pt>
          <cx:pt idx="18633">1900</cx:pt>
          <cx:pt idx="18634">2100</cx:pt>
          <cx:pt idx="18635">1750</cx:pt>
          <cx:pt idx="18636">1600</cx:pt>
          <cx:pt idx="18637">1900</cx:pt>
          <cx:pt idx="18638">2000</cx:pt>
          <cx:pt idx="18639">2000</cx:pt>
          <cx:pt idx="18640">1750</cx:pt>
          <cx:pt idx="18641">2250</cx:pt>
          <cx:pt idx="18642">2250</cx:pt>
          <cx:pt idx="18643">1650</cx:pt>
          <cx:pt idx="18644">2100</cx:pt>
          <cx:pt idx="18645">2100</cx:pt>
          <cx:pt idx="18646">1850</cx:pt>
          <cx:pt idx="18647">2250</cx:pt>
          <cx:pt idx="18648">1650</cx:pt>
          <cx:pt idx="18649">2100</cx:pt>
          <cx:pt idx="18650">1500</cx:pt>
          <cx:pt idx="18651">1750</cx:pt>
          <cx:pt idx="18652">1450</cx:pt>
          <cx:pt idx="18653">1500</cx:pt>
          <cx:pt idx="18654">1750</cx:pt>
          <cx:pt idx="18655">1300</cx:pt>
          <cx:pt idx="18656">1350</cx:pt>
          <cx:pt idx="18657">1200</cx:pt>
          <cx:pt idx="18658">1300</cx:pt>
          <cx:pt idx="18659">1300</cx:pt>
          <cx:pt idx="18660">1350</cx:pt>
          <cx:pt idx="18661">1200</cx:pt>
          <cx:pt idx="18662">1300</cx:pt>
          <cx:pt idx="18663">1300</cx:pt>
          <cx:pt idx="18664">1350</cx:pt>
          <cx:pt idx="18665">1300</cx:pt>
          <cx:pt idx="18666">1650</cx:pt>
          <cx:pt idx="18667">1650</cx:pt>
          <cx:pt idx="18668">1600</cx:pt>
          <cx:pt idx="18669">1650</cx:pt>
          <cx:pt idx="18670">1650</cx:pt>
          <cx:pt idx="18671">1650</cx:pt>
          <cx:pt idx="18672">1650</cx:pt>
          <cx:pt idx="18673">1650</cx:pt>
          <cx:pt idx="18674">1350</cx:pt>
          <cx:pt idx="18675">1350</cx:pt>
          <cx:pt idx="18676">1200</cx:pt>
          <cx:pt idx="18677">1300</cx:pt>
          <cx:pt idx="18678">1350</cx:pt>
          <cx:pt idx="18679">1350</cx:pt>
          <cx:pt idx="18680">1250</cx:pt>
          <cx:pt idx="18681">1350</cx:pt>
          <cx:pt idx="18682">1950</cx:pt>
          <cx:pt idx="18683">1950</cx:pt>
          <cx:pt idx="18684">2050</cx:pt>
          <cx:pt idx="18685">1950</cx:pt>
          <cx:pt idx="18686">1250</cx:pt>
          <cx:pt idx="18687">1050</cx:pt>
          <cx:pt idx="18688">1500</cx:pt>
          <cx:pt idx="18689">1650</cx:pt>
          <cx:pt idx="18690">1450</cx:pt>
          <cx:pt idx="18691">1650</cx:pt>
          <cx:pt idx="18692">1600</cx:pt>
          <cx:pt idx="18693">1650</cx:pt>
          <cx:pt idx="18694">1500</cx:pt>
          <cx:pt idx="18695">1650</cx:pt>
          <cx:pt idx="18696">1650</cx:pt>
          <cx:pt idx="18697">1650</cx:pt>
          <cx:pt idx="18698">1650</cx:pt>
          <cx:pt idx="18699">1650</cx:pt>
          <cx:pt idx="18700">1850</cx:pt>
          <cx:pt idx="18701">2050</cx:pt>
          <cx:pt idx="18702">1950</cx:pt>
          <cx:pt idx="18703">1950</cx:pt>
          <cx:pt idx="18704">2200</cx:pt>
          <cx:pt idx="18705">2050</cx:pt>
          <cx:pt idx="18706">2200</cx:pt>
          <cx:pt idx="18707">1600</cx:pt>
          <cx:pt idx="18708">1500</cx:pt>
          <cx:pt idx="18709">1750</cx:pt>
          <cx:pt idx="18710">1450</cx:pt>
          <cx:pt idx="18711">1650</cx:pt>
          <cx:pt idx="18712">1400</cx:pt>
          <cx:pt idx="18713">1500</cx:pt>
          <cx:pt idx="18714">1750</cx:pt>
          <cx:pt idx="18715">1450</cx:pt>
          <cx:pt idx="18716">1650</cx:pt>
          <cx:pt idx="18717">1500</cx:pt>
          <cx:pt idx="18718">1850</cx:pt>
          <cx:pt idx="18719">1350</cx:pt>
          <cx:pt idx="18720">1850</cx:pt>
          <cx:pt idx="18721">1300</cx:pt>
          <cx:pt idx="18722">1850</cx:pt>
          <cx:pt idx="18723">1350</cx:pt>
          <cx:pt idx="18724">1250</cx:pt>
          <cx:pt idx="18725">1150</cx:pt>
          <cx:pt idx="18726">1150</cx:pt>
          <cx:pt idx="18727">1100</cx:pt>
          <cx:pt idx="18728">2700</cx:pt>
          <cx:pt idx="18729">1450</cx:pt>
          <cx:pt idx="18730">1500</cx:pt>
          <cx:pt idx="18731">1500</cx:pt>
          <cx:pt idx="18732">1650</cx:pt>
          <cx:pt idx="18733">1650</cx:pt>
          <cx:pt idx="18734">900</cx:pt>
          <cx:pt idx="18735">1500</cx:pt>
          <cx:pt idx="18736">1500</cx:pt>
          <cx:pt idx="18737">1600</cx:pt>
          <cx:pt idx="18738">1650</cx:pt>
          <cx:pt idx="18739">1850</cx:pt>
          <cx:pt idx="18740">1750</cx:pt>
          <cx:pt idx="18741">1950</cx:pt>
          <cx:pt idx="18742">2050</cx:pt>
          <cx:pt idx="18743">1650</cx:pt>
          <cx:pt idx="18744">1850</cx:pt>
          <cx:pt idx="18745">1950</cx:pt>
          <cx:pt idx="18746">2200</cx:pt>
          <cx:pt idx="18747">2050</cx:pt>
          <cx:pt idx="18748">2200</cx:pt>
          <cx:pt idx="18749">2200</cx:pt>
          <cx:pt idx="18750">2350</cx:pt>
          <cx:pt idx="18751">2200</cx:pt>
          <cx:pt idx="18752">2350</cx:pt>
          <cx:pt idx="18753">2500</cx:pt>
          <cx:pt idx="18754">2350</cx:pt>
          <cx:pt idx="18755">1600</cx:pt>
          <cx:pt idx="18756">1450</cx:pt>
          <cx:pt idx="18757">2350</cx:pt>
          <cx:pt idx="18758">2500</cx:pt>
          <cx:pt idx="18759">1900</cx:pt>
          <cx:pt idx="18760">1150</cx:pt>
          <cx:pt idx="18761">1600</cx:pt>
          <cx:pt idx="18762">1750</cx:pt>
          <cx:pt idx="18763">1000</cx:pt>
          <cx:pt idx="18764">1450</cx:pt>
          <cx:pt idx="18765">1900</cx:pt>
          <cx:pt idx="18766">1600</cx:pt>
          <cx:pt idx="18767">1750</cx:pt>
          <cx:pt idx="18768">1450</cx:pt>
          <cx:pt idx="18769">1650</cx:pt>
          <cx:pt idx="18770">1900</cx:pt>
          <cx:pt idx="18771">1150</cx:pt>
          <cx:pt idx="18772">1600</cx:pt>
          <cx:pt idx="18773">1850</cx:pt>
          <cx:pt idx="18774">1750</cx:pt>
          <cx:pt idx="18775">1000</cx:pt>
          <cx:pt idx="18776">1450</cx:pt>
          <cx:pt idx="18777">1750</cx:pt>
          <cx:pt idx="18778">1900</cx:pt>
          <cx:pt idx="18779">1150</cx:pt>
          <cx:pt idx="18780">1600</cx:pt>
          <cx:pt idx="18781">1750</cx:pt>
          <cx:pt idx="18782">1000</cx:pt>
          <cx:pt idx="18783">1450</cx:pt>
          <cx:pt idx="18784">2000</cx:pt>
          <cx:pt idx="18785">2250</cx:pt>
          <cx:pt idx="18786">1750</cx:pt>
          <cx:pt idx="18787">2000</cx:pt>
          <cx:pt idx="18788">2350</cx:pt>
          <cx:pt idx="18789">2000</cx:pt>
          <cx:pt idx="18790">2250</cx:pt>
          <cx:pt idx="18791">1750</cx:pt>
          <cx:pt idx="18792">2000</cx:pt>
          <cx:pt idx="18793">2350</cx:pt>
          <cx:pt idx="18794">2250</cx:pt>
          <cx:pt idx="18795">2250</cx:pt>
          <cx:pt idx="18796">2100</cx:pt>
          <cx:pt idx="18797">2100</cx:pt>
          <cx:pt idx="18798">2100</cx:pt>
          <cx:pt idx="18799">2000</cx:pt>
          <cx:pt idx="18800">2000</cx:pt>
          <cx:pt idx="18801">2100</cx:pt>
          <cx:pt idx="18802">2100</cx:pt>
          <cx:pt idx="18803">2000</cx:pt>
          <cx:pt idx="18804">2000</cx:pt>
          <cx:pt idx="18805">1900</cx:pt>
          <cx:pt idx="18806">2250</cx:pt>
          <cx:pt idx="18807">2350</cx:pt>
          <cx:pt idx="18808">2250</cx:pt>
          <cx:pt idx="18809">2000</cx:pt>
          <cx:pt idx="18810">2250</cx:pt>
          <cx:pt idx="18811">2350</cx:pt>
          <cx:pt idx="18812">2100</cx:pt>
          <cx:pt idx="18813">2100</cx:pt>
          <cx:pt idx="18814">2000</cx:pt>
          <cx:pt idx="18815">2000</cx:pt>
          <cx:pt idx="18816">1900</cx:pt>
          <cx:pt idx="18817">2100</cx:pt>
          <cx:pt idx="18818">2100</cx:pt>
          <cx:pt idx="18819">2350</cx:pt>
          <cx:pt idx="18820">1500</cx:pt>
          <cx:pt idx="18821">1450</cx:pt>
          <cx:pt idx="18822">1750</cx:pt>
          <cx:pt idx="18823">2500</cx:pt>
          <cx:pt idx="18824">2350</cx:pt>
          <cx:pt idx="18825">2350</cx:pt>
          <cx:pt idx="18826">2000</cx:pt>
          <cx:pt idx="18827">2250</cx:pt>
          <cx:pt idx="18828">1850</cx:pt>
          <cx:pt idx="18829">2100</cx:pt>
          <cx:pt idx="18830">2350</cx:pt>
          <cx:pt idx="18831">1900</cx:pt>
          <cx:pt idx="18832">2250</cx:pt>
          <cx:pt idx="18833">2100</cx:pt>
          <cx:pt idx="18834">2350</cx:pt>
          <cx:pt idx="18835">1900</cx:pt>
          <cx:pt idx="18836">2250</cx:pt>
          <cx:pt idx="18837">2350</cx:pt>
          <cx:pt idx="18838">2350</cx:pt>
          <cx:pt idx="18839">2350</cx:pt>
          <cx:pt idx="18840">2350</cx:pt>
          <cx:pt idx="18841">2350</cx:pt>
          <cx:pt idx="18842">2350</cx:pt>
          <cx:pt idx="18843">2350</cx:pt>
          <cx:pt idx="18844">2350</cx:pt>
          <cx:pt idx="18845">2650</cx:pt>
          <cx:pt idx="18846">2650</cx:pt>
          <cx:pt idx="18847">2350</cx:pt>
          <cx:pt idx="18848">2350</cx:pt>
          <cx:pt idx="18849">2350</cx:pt>
          <cx:pt idx="18850">2350</cx:pt>
          <cx:pt idx="18851">2800</cx:pt>
          <cx:pt idx="18852">1850</cx:pt>
          <cx:pt idx="18853">2000</cx:pt>
          <cx:pt idx="18854">2000</cx:pt>
          <cx:pt idx="18855">1900</cx:pt>
          <cx:pt idx="18856">2000</cx:pt>
          <cx:pt idx="18857">3500</cx:pt>
          <cx:pt idx="18858">3500</cx:pt>
          <cx:pt idx="18859">3500</cx:pt>
          <cx:pt idx="18860">3500</cx:pt>
          <cx:pt idx="18861">3500</cx:pt>
          <cx:pt idx="18862">2100</cx:pt>
          <cx:pt idx="18863">2000</cx:pt>
          <cx:pt idx="18864">2250</cx:pt>
          <cx:pt idx="18865">2100</cx:pt>
          <cx:pt idx="18866">2100</cx:pt>
          <cx:pt idx="18867">2000</cx:pt>
          <cx:pt idx="18868">2100</cx:pt>
          <cx:pt idx="18869">2000</cx:pt>
          <cx:pt idx="18870">2250</cx:pt>
          <cx:pt idx="18871">2100</cx:pt>
          <cx:pt idx="18872">2250</cx:pt>
          <cx:pt idx="18873">2100</cx:pt>
          <cx:pt idx="18874">2100</cx:pt>
          <cx:pt idx="18875">2000</cx:pt>
          <cx:pt idx="18876">2250</cx:pt>
          <cx:pt idx="18877">2100</cx:pt>
          <cx:pt idx="18878">2100</cx:pt>
          <cx:pt idx="18879">2000</cx:pt>
          <cx:pt idx="18880">2350</cx:pt>
          <cx:pt idx="18881">2100</cx:pt>
          <cx:pt idx="18882">2100</cx:pt>
          <cx:pt idx="18883">2000</cx:pt>
          <cx:pt idx="18884">2250</cx:pt>
          <cx:pt idx="18885">2100</cx:pt>
          <cx:pt idx="18886">2250</cx:pt>
          <cx:pt idx="18887">2000</cx:pt>
          <cx:pt idx="18888">2650</cx:pt>
          <cx:pt idx="18889">2350</cx:pt>
          <cx:pt idx="18890">2650</cx:pt>
          <cx:pt idx="18891">2650</cx:pt>
          <cx:pt idx="18892">2650</cx:pt>
          <cx:pt idx="18893">2350</cx:pt>
          <cx:pt idx="18894">2350</cx:pt>
          <cx:pt idx="18895">3000</cx:pt>
          <cx:pt idx="18896">2350</cx:pt>
          <cx:pt idx="18897">2350</cx:pt>
          <cx:pt idx="18898">2500</cx:pt>
          <cx:pt idx="18899">2500</cx:pt>
          <cx:pt idx="18900">2800</cx:pt>
          <cx:pt idx="18901">2650</cx:pt>
          <cx:pt idx="18902">2650</cx:pt>
          <cx:pt idx="18903">3000</cx:pt>
          <cx:pt idx="18904">2650</cx:pt>
          <cx:pt idx="18905">2650</cx:pt>
          <cx:pt idx="18906">2100</cx:pt>
          <cx:pt idx="18907">2000</cx:pt>
          <cx:pt idx="18908">2250</cx:pt>
          <cx:pt idx="18909">2100</cx:pt>
          <cx:pt idx="18910">2100</cx:pt>
          <cx:pt idx="18911">2000</cx:pt>
          <cx:pt idx="18912">2800</cx:pt>
          <cx:pt idx="18913">1650</cx:pt>
          <cx:pt idx="18914">1750</cx:pt>
          <cx:pt idx="18915">1750</cx:pt>
          <cx:pt idx="18916">2100</cx:pt>
          <cx:pt idx="18917">1650</cx:pt>
          <cx:pt idx="18918">2100</cx:pt>
          <cx:pt idx="18919">1950</cx:pt>
          <cx:pt idx="18920">2350</cx:pt>
          <cx:pt idx="18921">2350</cx:pt>
          <cx:pt idx="18922">2350</cx:pt>
          <cx:pt idx="18923">2050</cx:pt>
          <cx:pt idx="18924">2050</cx:pt>
          <cx:pt idx="18925">2350</cx:pt>
          <cx:pt idx="18926">2350</cx:pt>
          <cx:pt idx="18927">2050</cx:pt>
          <cx:pt idx="18928">2200</cx:pt>
          <cx:pt idx="18929">2350</cx:pt>
          <cx:pt idx="18930">2500</cx:pt>
          <cx:pt idx="18931">1650</cx:pt>
          <cx:pt idx="18932">2250</cx:pt>
          <cx:pt idx="18933">1650</cx:pt>
          <cx:pt idx="18934">2100</cx:pt>
          <cx:pt idx="18935">1500</cx:pt>
          <cx:pt idx="18936">1450</cx:pt>
          <cx:pt idx="18937">1650</cx:pt>
          <cx:pt idx="18938">1450</cx:pt>
          <cx:pt idx="18939">1500</cx:pt>
          <cx:pt idx="18940">1500</cx:pt>
          <cx:pt idx="18941">2250</cx:pt>
          <cx:pt idx="18942">2100</cx:pt>
          <cx:pt idx="18943">2500</cx:pt>
          <cx:pt idx="18944">2500</cx:pt>
          <cx:pt idx="18945">2700</cx:pt>
          <cx:pt idx="18946">1600</cx:pt>
          <cx:pt idx="18947">1650</cx:pt>
          <cx:pt idx="18948">1750</cx:pt>
          <cx:pt idx="18949">1650</cx:pt>
          <cx:pt idx="18950">1650</cx:pt>
          <cx:pt idx="18951">1250</cx:pt>
          <cx:pt idx="18952">1600</cx:pt>
          <cx:pt idx="18953">1650</cx:pt>
          <cx:pt idx="18954">1300</cx:pt>
          <cx:pt idx="18955">1150</cx:pt>
          <cx:pt idx="18956">1150</cx:pt>
          <cx:pt idx="18957">2050</cx:pt>
          <cx:pt idx="18958">2200</cx:pt>
          <cx:pt idx="18959">1850</cx:pt>
          <cx:pt idx="18960">1600</cx:pt>
          <cx:pt idx="18961">2350</cx:pt>
          <cx:pt idx="18962">2500</cx:pt>
          <cx:pt idx="18963">2050</cx:pt>
          <cx:pt idx="18964">2200</cx:pt>
          <cx:pt idx="18965">2350</cx:pt>
          <cx:pt idx="18966">2200</cx:pt>
          <cx:pt idx="18967">2200</cx:pt>
          <cx:pt idx="18968">2350</cx:pt>
          <cx:pt idx="18969">2500</cx:pt>
          <cx:pt idx="18970">2500</cx:pt>
          <cx:pt idx="18971">2500</cx:pt>
          <cx:pt idx="18972">2500</cx:pt>
          <cx:pt idx="18973">2500</cx:pt>
          <cx:pt idx="18974">2700</cx:pt>
          <cx:pt idx="18975">2350</cx:pt>
          <cx:pt idx="18976">2500</cx:pt>
          <cx:pt idx="18977">2500</cx:pt>
          <cx:pt idx="18978">2500</cx:pt>
          <cx:pt idx="18979">1600</cx:pt>
          <cx:pt idx="18980">1650</cx:pt>
          <cx:pt idx="18981">1600</cx:pt>
          <cx:pt idx="18982">1650</cx:pt>
          <cx:pt idx="18983">1650</cx:pt>
          <cx:pt idx="18984">1650</cx:pt>
          <cx:pt idx="18985">1650</cx:pt>
          <cx:pt idx="18986">1650</cx:pt>
          <cx:pt idx="18987">1950</cx:pt>
          <cx:pt idx="18988">2050</cx:pt>
          <cx:pt idx="18989">2050</cx:pt>
          <cx:pt idx="18990">1650</cx:pt>
          <cx:pt idx="18991">1650</cx:pt>
          <cx:pt idx="18992">2350</cx:pt>
          <cx:pt idx="18993">2350</cx:pt>
          <cx:pt idx="18994">2500</cx:pt>
          <cx:pt idx="18995">1750</cx:pt>
          <cx:pt idx="18996">1850</cx:pt>
          <cx:pt idx="18997">1750</cx:pt>
          <cx:pt idx="18998">1750</cx:pt>
          <cx:pt idx="18999">1850</cx:pt>
          <cx:pt idx="19000">1750</cx:pt>
          <cx:pt idx="19001">1750</cx:pt>
          <cx:pt idx="19002">1750</cx:pt>
          <cx:pt idx="19003">1650</cx:pt>
          <cx:pt idx="19004">1750</cx:pt>
          <cx:pt idx="19005">1500</cx:pt>
          <cx:pt idx="19006">1650</cx:pt>
          <cx:pt idx="19007">1650</cx:pt>
          <cx:pt idx="19008">1650</cx:pt>
          <cx:pt idx="19009">1750</cx:pt>
          <cx:pt idx="19010">1650</cx:pt>
          <cx:pt idx="19011">1750</cx:pt>
          <cx:pt idx="19012">1850</cx:pt>
          <cx:pt idx="19013">1950</cx:pt>
          <cx:pt idx="19014">1950</cx:pt>
          <cx:pt idx="19015">1950</cx:pt>
          <cx:pt idx="19016">2050</cx:pt>
          <cx:pt idx="19017">1400</cx:pt>
          <cx:pt idx="19018">1500</cx:pt>
          <cx:pt idx="19019">1350</cx:pt>
          <cx:pt idx="19020">1400</cx:pt>
          <cx:pt idx="19021">1750</cx:pt>
          <cx:pt idx="19022">1650</cx:pt>
          <cx:pt idx="19023">1600</cx:pt>
          <cx:pt idx="19024">1500</cx:pt>
          <cx:pt idx="19025">1600</cx:pt>
          <cx:pt idx="19026">1500</cx:pt>
          <cx:pt idx="19027">1950</cx:pt>
          <cx:pt idx="19028">1850</cx:pt>
          <cx:pt idx="19029">1950</cx:pt>
          <cx:pt idx="19030">1950</cx:pt>
          <cx:pt idx="19031">1950</cx:pt>
          <cx:pt idx="19032">2050</cx:pt>
          <cx:pt idx="19033">1950</cx:pt>
          <cx:pt idx="19034">2200</cx:pt>
          <cx:pt idx="19035">2500</cx:pt>
          <cx:pt idx="19036">2700</cx:pt>
          <cx:pt idx="19037">1750</cx:pt>
          <cx:pt idx="19038">2200</cx:pt>
          <cx:pt idx="19039">2350</cx:pt>
          <cx:pt idx="19040">2500</cx:pt>
          <cx:pt idx="19041">2500</cx:pt>
          <cx:pt idx="19042">2700</cx:pt>
          <cx:pt idx="19043">2350</cx:pt>
          <cx:pt idx="19044">2350</cx:pt>
          <cx:pt idx="19045">2500</cx:pt>
          <cx:pt idx="19046">2700</cx:pt>
          <cx:pt idx="19047">2700</cx:pt>
          <cx:pt idx="19048">2700</cx:pt>
          <cx:pt idx="19049">1650</cx:pt>
          <cx:pt idx="19050">1850</cx:pt>
          <cx:pt idx="19051">1850</cx:pt>
          <cx:pt idx="19052">1750</cx:pt>
          <cx:pt idx="19053">1450</cx:pt>
          <cx:pt idx="19054">1350</cx:pt>
          <cx:pt idx="19055">2200</cx:pt>
          <cx:pt idx="19056">2500</cx:pt>
          <cx:pt idx="19057">2700</cx:pt>
          <cx:pt idx="19058">2350</cx:pt>
          <cx:pt idx="19059">2500</cx:pt>
          <cx:pt idx="19060">2700</cx:pt>
          <cx:pt idx="19061">2700</cx:pt>
          <cx:pt idx="19062">2700</cx:pt>
          <cx:pt idx="19063">2500</cx:pt>
          <cx:pt idx="19064">2500</cx:pt>
          <cx:pt idx="19065">2700</cx:pt>
          <cx:pt idx="19066">2500</cx:pt>
          <cx:pt idx="19067">2500</cx:pt>
          <cx:pt idx="19068">2700</cx:pt>
          <cx:pt idx="19069">2600</cx:pt>
          <cx:pt idx="19070">2500</cx:pt>
          <cx:pt idx="19071">2500</cx:pt>
          <cx:pt idx="19072">2900</cx:pt>
          <cx:pt idx="19073">2700</cx:pt>
          <cx:pt idx="19074">2600</cx:pt>
          <cx:pt idx="19075">1750</cx:pt>
          <cx:pt idx="19076">1650</cx:pt>
          <cx:pt idx="19077">1750</cx:pt>
          <cx:pt idx="19078">1500</cx:pt>
          <cx:pt idx="19079">1650</cx:pt>
          <cx:pt idx="19080">1650</cx:pt>
          <cx:pt idx="19081">1650</cx:pt>
          <cx:pt idx="19082">1750</cx:pt>
          <cx:pt idx="19083">3250</cx:pt>
          <cx:pt idx="19084">3250</cx:pt>
          <cx:pt idx="19085">3850</cx:pt>
          <cx:pt idx="19086">3850</cx:pt>
          <cx:pt idx="19087">3850</cx:pt>
          <cx:pt idx="19088">3850</cx:pt>
          <cx:pt idx="19089">4700</cx:pt>
          <cx:pt idx="19090">1950</cx:pt>
          <cx:pt idx="19091">1950</cx:pt>
          <cx:pt idx="19092">2050</cx:pt>
          <cx:pt idx="19093">2500</cx:pt>
          <cx:pt idx="19094">2350</cx:pt>
          <cx:pt idx="19095">2700</cx:pt>
          <cx:pt idx="19096">2500</cx:pt>
          <cx:pt idx="19097">2200</cx:pt>
          <cx:pt idx="19098">2350</cx:pt>
          <cx:pt idx="19099">2600</cx:pt>
          <cx:pt idx="19100">2500</cx:pt>
          <cx:pt idx="19101">2500</cx:pt>
          <cx:pt idx="19102">1950</cx:pt>
          <cx:pt idx="19103">1500</cx:pt>
          <cx:pt idx="19104">1950</cx:pt>
          <cx:pt idx="19105">1650</cx:pt>
          <cx:pt idx="19106">1350</cx:pt>
          <cx:pt idx="19107">1400</cx:pt>
          <cx:pt idx="19108">1350</cx:pt>
          <cx:pt idx="19109">2200</cx:pt>
          <cx:pt idx="19110">2500</cx:pt>
          <cx:pt idx="19111">2500</cx:pt>
          <cx:pt idx="19112">2700</cx:pt>
          <cx:pt idx="19113">2350</cx:pt>
          <cx:pt idx="19114">2050</cx:pt>
          <cx:pt idx="19115">2350</cx:pt>
          <cx:pt idx="19116">2350</cx:pt>
          <cx:pt idx="19117">2050</cx:pt>
          <cx:pt idx="19118">1950</cx:pt>
          <cx:pt idx="19119">2050</cx:pt>
          <cx:pt idx="19120">2350</cx:pt>
          <cx:pt idx="19121">2200</cx:pt>
          <cx:pt idx="19122">2350</cx:pt>
          <cx:pt idx="19123">2200</cx:pt>
          <cx:pt idx="19124">2050</cx:pt>
          <cx:pt idx="19125">2350</cx:pt>
          <cx:pt idx="19126">2200</cx:pt>
          <cx:pt idx="19127">2050</cx:pt>
          <cx:pt idx="19128">2050</cx:pt>
          <cx:pt idx="19129">2350</cx:pt>
          <cx:pt idx="19130">2350</cx:pt>
          <cx:pt idx="19131">1700</cx:pt>
          <cx:pt idx="19132">2400</cx:pt>
          <cx:pt idx="19133">3200</cx:pt>
          <cx:pt idx="19134">2900</cx:pt>
          <cx:pt idx="19135">3200</cx:pt>
          <cx:pt idx="19136">2900</cx:pt>
          <cx:pt idx="19137">2200</cx:pt>
          <cx:pt idx="19138">2200</cx:pt>
          <cx:pt idx="19139">2350</cx:pt>
          <cx:pt idx="19140">3250</cx:pt>
          <cx:pt idx="19141">2200</cx:pt>
          <cx:pt idx="19142">2350</cx:pt>
          <cx:pt idx="19143">2350</cx:pt>
          <cx:pt idx="19144">2350</cx:pt>
          <cx:pt idx="19145">2500</cx:pt>
          <cx:pt idx="19146">2350</cx:pt>
          <cx:pt idx="19147">2500</cx:pt>
          <cx:pt idx="19148">1400</cx:pt>
          <cx:pt idx="19149">1450</cx:pt>
          <cx:pt idx="19150">1250</cx:pt>
          <cx:pt idx="19151">1400</cx:pt>
          <cx:pt idx="19152">1400</cx:pt>
          <cx:pt idx="19153">1450</cx:pt>
          <cx:pt idx="19154">1250</cx:pt>
          <cx:pt idx="19155">1400</cx:pt>
          <cx:pt idx="19156">1750</cx:pt>
          <cx:pt idx="19157">1950</cx:pt>
          <cx:pt idx="19158">1750</cx:pt>
          <cx:pt idx="19159">1950</cx:pt>
          <cx:pt idx="19160">2350</cx:pt>
          <cx:pt idx="19161">2050</cx:pt>
          <cx:pt idx="19162">1150</cx:pt>
          <cx:pt idx="19163">1850</cx:pt>
          <cx:pt idx="19164">1750</cx:pt>
          <cx:pt idx="19165">2050</cx:pt>
          <cx:pt idx="19166">2050</cx:pt>
          <cx:pt idx="19167">1500</cx:pt>
          <cx:pt idx="19168">1650</cx:pt>
          <cx:pt idx="19169">2050</cx:pt>
          <cx:pt idx="19170">1950</cx:pt>
          <cx:pt idx="19171">2350</cx:pt>
          <cx:pt idx="19172">2350</cx:pt>
          <cx:pt idx="19173">2200</cx:pt>
          <cx:pt idx="19174">2200</cx:pt>
          <cx:pt idx="19175">1750</cx:pt>
          <cx:pt idx="19176">1850</cx:pt>
          <cx:pt idx="19177">1850</cx:pt>
          <cx:pt idx="19178">1850</cx:pt>
          <cx:pt idx="19179">1850</cx:pt>
          <cx:pt idx="19180">1850</cx:pt>
          <cx:pt idx="19181">1000</cx:pt>
          <cx:pt idx="19182">1950</cx:pt>
          <cx:pt idx="19183">1950</cx:pt>
          <cx:pt idx="19184">2050</cx:pt>
          <cx:pt idx="19185">2200</cx:pt>
          <cx:pt idx="19186">2350</cx:pt>
          <cx:pt idx="19187">2500</cx:pt>
          <cx:pt idx="19188">2050</cx:pt>
          <cx:pt idx="19189">2050</cx:pt>
          <cx:pt idx="19190">2350</cx:pt>
          <cx:pt idx="19191">2350</cx:pt>
          <cx:pt idx="19192">2500</cx:pt>
          <cx:pt idx="19193">2500</cx:pt>
          <cx:pt idx="19194">2700</cx:pt>
          <cx:pt idx="19195">2350</cx:pt>
          <cx:pt idx="19196">2350</cx:pt>
          <cx:pt idx="19197">2500</cx:pt>
          <cx:pt idx="19198">2050</cx:pt>
          <cx:pt idx="19199">2200</cx:pt>
          <cx:pt idx="19200">2350</cx:pt>
          <cx:pt idx="19201">2200</cx:pt>
          <cx:pt idx="19202">2200</cx:pt>
          <cx:pt idx="19203">2350</cx:pt>
          <cx:pt idx="19204">2500</cx:pt>
          <cx:pt idx="19205">2500</cx:pt>
          <cx:pt idx="19206">3200</cx:pt>
          <cx:pt idx="19207">2500</cx:pt>
          <cx:pt idx="19208">2500</cx:pt>
          <cx:pt idx="19209">2050</cx:pt>
          <cx:pt idx="19210">2200</cx:pt>
          <cx:pt idx="19211">1850</cx:pt>
          <cx:pt idx="19212">1600</cx:pt>
          <cx:pt idx="19213">2350</cx:pt>
          <cx:pt idx="19214">2500</cx:pt>
          <cx:pt idx="19215">2350</cx:pt>
          <cx:pt idx="19216">2500</cx:pt>
          <cx:pt idx="19217">2500</cx:pt>
          <cx:pt idx="19218">2700</cx:pt>
          <cx:pt idx="19219">2900</cx:pt>
          <cx:pt idx="19220">2500</cx:pt>
          <cx:pt idx="19221">2700</cx:pt>
          <cx:pt idx="19222">2900</cx:pt>
          <cx:pt idx="19223">1500</cx:pt>
          <cx:pt idx="19224">1500</cx:pt>
          <cx:pt idx="19225">1650</cx:pt>
          <cx:pt idx="19226">1400</cx:pt>
          <cx:pt idx="19227">1450</cx:pt>
          <cx:pt idx="19228">1200</cx:pt>
          <cx:pt idx="19229">1200</cx:pt>
          <cx:pt idx="19230">1150</cx:pt>
          <cx:pt idx="19231">1150</cx:pt>
          <cx:pt idx="19232">1100</cx:pt>
          <cx:pt idx="19233">1100</cx:pt>
          <cx:pt idx="19234">1050</cx:pt>
          <cx:pt idx="19235">1650</cx:pt>
          <cx:pt idx="19236">1650</cx:pt>
          <cx:pt idx="19237">1650</cx:pt>
          <cx:pt idx="19238">750</cx:pt>
          <cx:pt idx="19239">750</cx:pt>
          <cx:pt idx="19240">650</cx:pt>
          <cx:pt idx="19241">1950</cx:pt>
          <cx:pt idx="19242">2050</cx:pt>
          <cx:pt idx="19243">2050</cx:pt>
          <cx:pt idx="19244">2200</cx:pt>
          <cx:pt idx="19245">2050</cx:pt>
          <cx:pt idx="19246">2000</cx:pt>
          <cx:pt idx="19247">1900</cx:pt>
          <cx:pt idx="19248">2100</cx:pt>
          <cx:pt idx="19249">1400</cx:pt>
          <cx:pt idx="19250">1400</cx:pt>
          <cx:pt idx="19251">1250</cx:pt>
          <cx:pt idx="19252">1300</cx:pt>
          <cx:pt idx="19253">1400</cx:pt>
          <cx:pt idx="19254">1400</cx:pt>
          <cx:pt idx="19255">1750</cx:pt>
          <cx:pt idx="19256">1750</cx:pt>
          <cx:pt idx="19257">1650</cx:pt>
          <cx:pt idx="19258">1950</cx:pt>
          <cx:pt idx="19259">1650</cx:pt>
          <cx:pt idx="19260">1750</cx:pt>
          <cx:pt idx="19261">1600</cx:pt>
          <cx:pt idx="19262">1650</cx:pt>
          <cx:pt idx="19263">1600</cx:pt>
          <cx:pt idx="19264">1450</cx:pt>
          <cx:pt idx="19265">1750</cx:pt>
          <cx:pt idx="19266">1500</cx:pt>
          <cx:pt idx="19267">1450</cx:pt>
          <cx:pt idx="19268">1750</cx:pt>
          <cx:pt idx="19269">2350</cx:pt>
          <cx:pt idx="19270">2350</cx:pt>
          <cx:pt idx="19271">2350</cx:pt>
          <cx:pt idx="19272">2050</cx:pt>
          <cx:pt idx="19273">1850</cx:pt>
          <cx:pt idx="19274">1600</cx:pt>
          <cx:pt idx="19275">2500</cx:pt>
          <cx:pt idx="19276">2050</cx:pt>
          <cx:pt idx="19277">2050</cx:pt>
          <cx:pt idx="19278">1950</cx:pt>
          <cx:pt idx="19279">2050</cx:pt>
          <cx:pt idx="19280">2200</cx:pt>
          <cx:pt idx="19281">2050</cx:pt>
          <cx:pt idx="19282">2050</cx:pt>
          <cx:pt idx="19283">2200</cx:pt>
          <cx:pt idx="19284">1950</cx:pt>
          <cx:pt idx="19285">2200</cx:pt>
          <cx:pt idx="19286">2200</cx:pt>
          <cx:pt idx="19287">2350</cx:pt>
          <cx:pt idx="19288">2350</cx:pt>
          <cx:pt idx="19289">2350</cx:pt>
          <cx:pt idx="19290">2350</cx:pt>
          <cx:pt idx="19291">2350</cx:pt>
          <cx:pt idx="19292">2350</cx:pt>
          <cx:pt idx="19293">2350</cx:pt>
          <cx:pt idx="19294">2650</cx:pt>
          <cx:pt idx="19295">2350</cx:pt>
          <cx:pt idx="19296">2350</cx:pt>
          <cx:pt idx="19297">2650</cx:pt>
          <cx:pt idx="19298">2350</cx:pt>
          <cx:pt idx="19299">2350</cx:pt>
          <cx:pt idx="19300">2500</cx:pt>
          <cx:pt idx="19301">2500</cx:pt>
          <cx:pt idx="19302">2200</cx:pt>
          <cx:pt idx="19303">1950</cx:pt>
          <cx:pt idx="19304">2350</cx:pt>
          <cx:pt idx="19305">2050</cx:pt>
          <cx:pt idx="19306">2200</cx:pt>
          <cx:pt idx="19307">2350</cx:pt>
          <cx:pt idx="19308">2200</cx:pt>
          <cx:pt idx="19309">2350</cx:pt>
          <cx:pt idx="19310">2350</cx:pt>
          <cx:pt idx="19311">2350</cx:pt>
          <cx:pt idx="19312">2050</cx:pt>
          <cx:pt idx="19313">2350</cx:pt>
          <cx:pt idx="19314">1750</cx:pt>
          <cx:pt idx="19315">1850</cx:pt>
          <cx:pt idx="19316">1650</cx:pt>
          <cx:pt idx="19317">1650</cx:pt>
          <cx:pt idx="19318">1400</cx:pt>
          <cx:pt idx="19319">1350</cx:pt>
          <cx:pt idx="19320">1500</cx:pt>
          <cx:pt idx="19321">1450</cx:pt>
          <cx:pt idx="19322">1950</cx:pt>
          <cx:pt idx="19323">2050</cx:pt>
          <cx:pt idx="19324">1850</cx:pt>
          <cx:pt idx="19325">1950</cx:pt>
          <cx:pt idx="19326">1950</cx:pt>
          <cx:pt idx="19327">2050</cx:pt>
          <cx:pt idx="19328">1850</cx:pt>
          <cx:pt idx="19329">1950</cx:pt>
          <cx:pt idx="19330">3850</cx:pt>
          <cx:pt idx="19331">3250</cx:pt>
          <cx:pt idx="19332">3250</cx:pt>
          <cx:pt idx="19333">3500</cx:pt>
          <cx:pt idx="19334">1750</cx:pt>
          <cx:pt idx="19335">2350</cx:pt>
          <cx:pt idx="19336">2350</cx:pt>
          <cx:pt idx="19337">2350</cx:pt>
          <cx:pt idx="19338">2250</cx:pt>
          <cx:pt idx="19339">2700</cx:pt>
          <cx:pt idx="19340">1950</cx:pt>
          <cx:pt idx="19341">1950</cx:pt>
          <cx:pt idx="19342">2350</cx:pt>
          <cx:pt idx="19343">2350</cx:pt>
          <cx:pt idx="19344">2500</cx:pt>
          <cx:pt idx="19345">2250</cx:pt>
          <cx:pt idx="19346">2500</cx:pt>
          <cx:pt idx="19347">2250</cx:pt>
          <cx:pt idx="19348">3500</cx:pt>
          <cx:pt idx="19349">3500</cx:pt>
          <cx:pt idx="19350">1950</cx:pt>
          <cx:pt idx="19351">2250</cx:pt>
          <cx:pt idx="19352">1600</cx:pt>
          <cx:pt idx="19353">2100</cx:pt>
          <cx:pt idx="19354">1400</cx:pt>
          <cx:pt idx="19355">2000</cx:pt>
          <cx:pt idx="19356">1750</cx:pt>
          <cx:pt idx="19357">1500</cx:pt>
          <cx:pt idx="19358">1850</cx:pt>
          <cx:pt idx="19359">1650</cx:pt>
          <cx:pt idx="19360">2050</cx:pt>
          <cx:pt idx="19361">2050</cx:pt>
          <cx:pt idx="19362">2050</cx:pt>
          <cx:pt idx="19363">2350</cx:pt>
          <cx:pt idx="19364">2200</cx:pt>
          <cx:pt idx="19365">2050</cx:pt>
          <cx:pt idx="19366">1950</cx:pt>
          <cx:pt idx="19367">2350</cx:pt>
          <cx:pt idx="19368">2200</cx:pt>
          <cx:pt idx="19369">2100</cx:pt>
          <cx:pt idx="19370">2100</cx:pt>
          <cx:pt idx="19371">1950</cx:pt>
          <cx:pt idx="19372">1900</cx:pt>
          <cx:pt idx="19373">1850</cx:pt>
          <cx:pt idx="19374">1900</cx:pt>
          <cx:pt idx="19375">1350</cx:pt>
          <cx:pt idx="19376">1450</cx:pt>
          <cx:pt idx="19377">1250</cx:pt>
          <cx:pt idx="19378">1450</cx:pt>
          <cx:pt idx="19379">1950</cx:pt>
          <cx:pt idx="19380">1500</cx:pt>
          <cx:pt idx="19381">1950</cx:pt>
          <cx:pt idx="19382">1650</cx:pt>
          <cx:pt idx="19383">2100</cx:pt>
          <cx:pt idx="19384">2250</cx:pt>
          <cx:pt idx="19385">2250</cx:pt>
          <cx:pt idx="19386">2500</cx:pt>
          <cx:pt idx="19387">2500</cx:pt>
          <cx:pt idx="19388">2650</cx:pt>
          <cx:pt idx="19389">2000</cx:pt>
          <cx:pt idx="19390">2100</cx:pt>
          <cx:pt idx="19391">2250</cx:pt>
          <cx:pt idx="19392">2350</cx:pt>
          <cx:pt idx="19393">2350</cx:pt>
          <cx:pt idx="19394">2000</cx:pt>
          <cx:pt idx="19395">2100</cx:pt>
          <cx:pt idx="19396">2100</cx:pt>
          <cx:pt idx="19397">2100</cx:pt>
          <cx:pt idx="19398">2250</cx:pt>
          <cx:pt idx="19399">2350</cx:pt>
          <cx:pt idx="19400">2350</cx:pt>
          <cx:pt idx="19401">2500</cx:pt>
          <cx:pt idx="19402">2650</cx:pt>
          <cx:pt idx="19403">3000</cx:pt>
          <cx:pt idx="19404">2350</cx:pt>
          <cx:pt idx="19405">2500</cx:pt>
          <cx:pt idx="19406">2500</cx:pt>
          <cx:pt idx="19407">2650</cx:pt>
          <cx:pt idx="19408">2500</cx:pt>
          <cx:pt idx="19409">3000</cx:pt>
          <cx:pt idx="19410">1850</cx:pt>
          <cx:pt idx="19411">2000</cx:pt>
          <cx:pt idx="19412">2000</cx:pt>
          <cx:pt idx="19413">2250</cx:pt>
          <cx:pt idx="19414">1650</cx:pt>
          <cx:pt idx="19415">1450</cx:pt>
          <cx:pt idx="19416">1650</cx:pt>
          <cx:pt idx="19417">1950</cx:pt>
          <cx:pt idx="19418">2350</cx:pt>
          <cx:pt idx="19419">2050</cx:pt>
          <cx:pt idx="19420">2350</cx:pt>
          <cx:pt idx="19421">2350</cx:pt>
          <cx:pt idx="19422">1750</cx:pt>
          <cx:pt idx="19423">1850</cx:pt>
          <cx:pt idx="19424">1850</cx:pt>
          <cx:pt idx="19425">1850</cx:pt>
          <cx:pt idx="19426">1850</cx:pt>
          <cx:pt idx="19427">1850</cx:pt>
          <cx:pt idx="19428">2050</cx:pt>
          <cx:pt idx="19429">2350</cx:pt>
          <cx:pt idx="19430">1750</cx:pt>
          <cx:pt idx="19431">2100</cx:pt>
          <cx:pt idx="19432">1650</cx:pt>
          <cx:pt idx="19433">1500</cx:pt>
          <cx:pt idx="19434">2000</cx:pt>
          <cx:pt idx="19435">1650</cx:pt>
          <cx:pt idx="19436">2250</cx:pt>
          <cx:pt idx="19437">1500</cx:pt>
          <cx:pt idx="19438">2100</cx:pt>
          <cx:pt idx="19439">1650</cx:pt>
          <cx:pt idx="19440">2100</cx:pt>
          <cx:pt idx="19441">1300</cx:pt>
          <cx:pt idx="19442">1400</cx:pt>
          <cx:pt idx="19443">1150</cx:pt>
          <cx:pt idx="19444">1250</cx:pt>
          <cx:pt idx="19445">3000</cx:pt>
          <cx:pt idx="19446">3000</cx:pt>
          <cx:pt idx="19447">1950</cx:pt>
          <cx:pt idx="19448">2050</cx:pt>
          <cx:pt idx="19449">2050</cx:pt>
          <cx:pt idx="19450">2200</cx:pt>
          <cx:pt idx="19451">1850</cx:pt>
          <cx:pt idx="19452">1950</cx:pt>
          <cx:pt idx="19453">1750</cx:pt>
          <cx:pt idx="19454">2050</cx:pt>
          <cx:pt idx="19455">1650</cx:pt>
          <cx:pt idx="19456">1500</cx:pt>
          <cx:pt idx="19457">1850</cx:pt>
          <cx:pt idx="19458">1650</cx:pt>
          <cx:pt idx="19459">2200</cx:pt>
          <cx:pt idx="19460">2800</cx:pt>
          <cx:pt idx="19461">2200</cx:pt>
          <cx:pt idx="19462">2800</cx:pt>
          <cx:pt idx="19463">2350</cx:pt>
          <cx:pt idx="19464">2800</cx:pt>
          <cx:pt idx="19465">2200</cx:pt>
          <cx:pt idx="19466">2800</cx:pt>
          <cx:pt idx="19467">900</cx:pt>
          <cx:pt idx="19468">1750</cx:pt>
          <cx:pt idx="19469">1600</cx:pt>
          <cx:pt idx="19470">2200</cx:pt>
          <cx:pt idx="19471">2200</cx:pt>
          <cx:pt idx="19472">2200</cx:pt>
          <cx:pt idx="19473">2350</cx:pt>
          <cx:pt idx="19474">2350</cx:pt>
          <cx:pt idx="19475">2050</cx:pt>
          <cx:pt idx="19476">1350</cx:pt>
          <cx:pt idx="19477">1500</cx:pt>
          <cx:pt idx="19478">1350</cx:pt>
          <cx:pt idx="19479">1450</cx:pt>
          <cx:pt idx="19480">1850</cx:pt>
          <cx:pt idx="19481">2200</cx:pt>
          <cx:pt idx="19482">2200</cx:pt>
          <cx:pt idx="19483">2350</cx:pt>
          <cx:pt idx="19484">2200</cx:pt>
          <cx:pt idx="19485">1600</cx:pt>
          <cx:pt idx="19486">1600</cx:pt>
          <cx:pt idx="19487">1500</cx:pt>
          <cx:pt idx="19488">1750</cx:pt>
          <cx:pt idx="19489">2350</cx:pt>
          <cx:pt idx="19490">2350</cx:pt>
          <cx:pt idx="19491">2350</cx:pt>
          <cx:pt idx="19492">1750</cx:pt>
          <cx:pt idx="19493">1750</cx:pt>
          <cx:pt idx="19494">1450</cx:pt>
          <cx:pt idx="19495">1350</cx:pt>
          <cx:pt idx="19496">2500</cx:pt>
          <cx:pt idx="19497">1850</cx:pt>
          <cx:pt idx="19498">1750</cx:pt>
          <cx:pt idx="19499">1750</cx:pt>
          <cx:pt idx="19500">2100</cx:pt>
          <cx:pt idx="19501">1650</cx:pt>
          <cx:pt idx="19502">2250</cx:pt>
          <cx:pt idx="19503">1650</cx:pt>
          <cx:pt idx="19504">2100</cx:pt>
          <cx:pt idx="19505">1600</cx:pt>
          <cx:pt idx="19506">1600</cx:pt>
          <cx:pt idx="19507">1500</cx:pt>
          <cx:pt idx="19508">1650</cx:pt>
          <cx:pt idx="19509">1650</cx:pt>
          <cx:pt idx="19510">2100</cx:pt>
          <cx:pt idx="19511">1750</cx:pt>
          <cx:pt idx="19512">1500</cx:pt>
          <cx:pt idx="19513">1450</cx:pt>
          <cx:pt idx="19514">1650</cx:pt>
          <cx:pt idx="19515">1500</cx:pt>
          <cx:pt idx="19516">1500</cx:pt>
          <cx:pt idx="19517">2500</cx:pt>
          <cx:pt idx="19518">2500</cx:pt>
          <cx:pt idx="19519">2350</cx:pt>
          <cx:pt idx="19520">2350</cx:pt>
          <cx:pt idx="19521">2650</cx:pt>
          <cx:pt idx="19522">2650</cx:pt>
          <cx:pt idx="19523">2350</cx:pt>
          <cx:pt idx="19524">2100</cx:pt>
          <cx:pt idx="19525">2350</cx:pt>
          <cx:pt idx="19526">2350</cx:pt>
          <cx:pt idx="19527">3500</cx:pt>
          <cx:pt idx="19528">3250</cx:pt>
          <cx:pt idx="19529">3250</cx:pt>
          <cx:pt idx="19530">2350</cx:pt>
          <cx:pt idx="19531">2350</cx:pt>
          <cx:pt idx="19532">2000</cx:pt>
          <cx:pt idx="19533">1650</cx:pt>
          <cx:pt idx="19534">1900</cx:pt>
          <cx:pt idx="19535">1600</cx:pt>
          <cx:pt idx="19536">1650</cx:pt>
          <cx:pt idx="19537">2000</cx:pt>
          <cx:pt idx="19538">1900</cx:pt>
          <cx:pt idx="19539">1600</cx:pt>
          <cx:pt idx="19540">1900</cx:pt>
          <cx:pt idx="19541">1900</cx:pt>
          <cx:pt idx="19542">1650</cx:pt>
          <cx:pt idx="19543">2250</cx:pt>
          <cx:pt idx="19544">2250</cx:pt>
          <cx:pt idx="19545">1600</cx:pt>
          <cx:pt idx="19546">2000</cx:pt>
          <cx:pt idx="19547">1750</cx:pt>
          <cx:pt idx="19548">2250</cx:pt>
          <cx:pt idx="19549">2250</cx:pt>
          <cx:pt idx="19550">1650</cx:pt>
          <cx:pt idx="19551">2100</cx:pt>
          <cx:pt idx="19552">1450</cx:pt>
          <cx:pt idx="19553">1400</cx:pt>
          <cx:pt idx="19554">1750</cx:pt>
          <cx:pt idx="19555">1450</cx:pt>
          <cx:pt idx="19556">1450</cx:pt>
          <cx:pt idx="19557">1750</cx:pt>
          <cx:pt idx="19558">1350</cx:pt>
          <cx:pt idx="19559">1350</cx:pt>
          <cx:pt idx="19560">1200</cx:pt>
          <cx:pt idx="19561">1300</cx:pt>
          <cx:pt idx="19562">1300</cx:pt>
          <cx:pt idx="19563">1350</cx:pt>
          <cx:pt idx="19564">1200</cx:pt>
          <cx:pt idx="19565">1300</cx:pt>
          <cx:pt idx="19566">1350</cx:pt>
          <cx:pt idx="19567">1350</cx:pt>
          <cx:pt idx="19568">1300</cx:pt>
          <cx:pt idx="19569">1650</cx:pt>
          <cx:pt idx="19570">1650</cx:pt>
          <cx:pt idx="19571">1500</cx:pt>
          <cx:pt idx="19572">1600</cx:pt>
          <cx:pt idx="19573">1600</cx:pt>
          <cx:pt idx="19574">1650</cx:pt>
          <cx:pt idx="19575">1500</cx:pt>
          <cx:pt idx="19576">1600</cx:pt>
          <cx:pt idx="19577">1650</cx:pt>
          <cx:pt idx="19578">1650</cx:pt>
          <cx:pt idx="19579">1650</cx:pt>
          <cx:pt idx="19580">2100</cx:pt>
          <cx:pt idx="19581">1650</cx:pt>
          <cx:pt idx="19582">1350</cx:pt>
          <cx:pt idx="19583">1350</cx:pt>
          <cx:pt idx="19584">1200</cx:pt>
          <cx:pt idx="19585">1300</cx:pt>
          <cx:pt idx="19586">1350</cx:pt>
          <cx:pt idx="19587">1350</cx:pt>
          <cx:pt idx="19588">1950</cx:pt>
          <cx:pt idx="19589">1950</cx:pt>
          <cx:pt idx="19590">2050</cx:pt>
          <cx:pt idx="19591">1950</cx:pt>
          <cx:pt idx="19592">2050</cx:pt>
          <cx:pt idx="19593">2050</cx:pt>
          <cx:pt idx="19594">2200</cx:pt>
          <cx:pt idx="19595">2050</cx:pt>
          <cx:pt idx="19596">1250</cx:pt>
          <cx:pt idx="19597">1050</cx:pt>
          <cx:pt idx="19598">1500</cx:pt>
          <cx:pt idx="19599">1650</cx:pt>
          <cx:pt idx="19600">1500</cx:pt>
          <cx:pt idx="19601">1650</cx:pt>
          <cx:pt idx="19602">1600</cx:pt>
          <cx:pt idx="19603">1650</cx:pt>
          <cx:pt idx="19604">1500</cx:pt>
          <cx:pt idx="19605">1650</cx:pt>
          <cx:pt idx="19606">1650</cx:pt>
          <cx:pt idx="19607">1650</cx:pt>
          <cx:pt idx="19608">1650</cx:pt>
          <cx:pt idx="19609">1650</cx:pt>
          <cx:pt idx="19610">2050</cx:pt>
          <cx:pt idx="19611">2200</cx:pt>
          <cx:pt idx="19612">1650</cx:pt>
          <cx:pt idx="19613">1450</cx:pt>
          <cx:pt idx="19614">1750</cx:pt>
          <cx:pt idx="19615">1450</cx:pt>
          <cx:pt idx="19616">1750</cx:pt>
          <cx:pt idx="19617">1400</cx:pt>
          <cx:pt idx="19618">1450</cx:pt>
          <cx:pt idx="19619">1750</cx:pt>
          <cx:pt idx="19620">1450</cx:pt>
          <cx:pt idx="19621">1750</cx:pt>
          <cx:pt idx="19622">1600</cx:pt>
          <cx:pt idx="19623">1850</cx:pt>
          <cx:pt idx="19624">1850</cx:pt>
          <cx:pt idx="19625">1250</cx:pt>
          <cx:pt idx="19626">1300</cx:pt>
          <cx:pt idx="19627">1850</cx:pt>
          <cx:pt idx="19628">1300</cx:pt>
          <cx:pt idx="19629">1150</cx:pt>
          <cx:pt idx="19630">1150</cx:pt>
          <cx:pt idx="19631">1150</cx:pt>
          <cx:pt idx="19632">1100</cx:pt>
          <cx:pt idx="19633">1600</cx:pt>
          <cx:pt idx="19634">1950</cx:pt>
          <cx:pt idx="19635">1850</cx:pt>
          <cx:pt idx="19636">1950</cx:pt>
          <cx:pt idx="19637">2700</cx:pt>
          <cx:pt idx="19638">1450</cx:pt>
          <cx:pt idx="19639">850</cx:pt>
          <cx:pt idx="19640">1500</cx:pt>
          <cx:pt idx="19641">1450</cx:pt>
          <cx:pt idx="19642">1600</cx:pt>
          <cx:pt idx="19643">1600</cx:pt>
          <cx:pt idx="19644">900</cx:pt>
          <cx:pt idx="19645">2500</cx:pt>
          <cx:pt idx="19646">2500</cx:pt>
          <cx:pt idx="19647">1850</cx:pt>
          <cx:pt idx="19648">1750</cx:pt>
          <cx:pt idx="19649">1950</cx:pt>
          <cx:pt idx="19650">2050</cx:pt>
          <cx:pt idx="19651">1650</cx:pt>
          <cx:pt idx="19652">1950</cx:pt>
          <cx:pt idx="19653">1950</cx:pt>
          <cx:pt idx="19654">2200</cx:pt>
          <cx:pt idx="19655">1950</cx:pt>
          <cx:pt idx="19656">2050</cx:pt>
          <cx:pt idx="19657">2200</cx:pt>
          <cx:pt idx="19658">2350</cx:pt>
          <cx:pt idx="19659">2200</cx:pt>
          <cx:pt idx="19660">2350</cx:pt>
          <cx:pt idx="19661">2500</cx:pt>
          <cx:pt idx="19662">2350</cx:pt>
          <cx:pt idx="19663">1600</cx:pt>
          <cx:pt idx="19664">1450</cx:pt>
          <cx:pt idx="19665">2200</cx:pt>
          <cx:pt idx="19666">2200</cx:pt>
          <cx:pt idx="19667">1900</cx:pt>
          <cx:pt idx="19668">1150</cx:pt>
          <cx:pt idx="19669">1600</cx:pt>
          <cx:pt idx="19670">1750</cx:pt>
          <cx:pt idx="19671">1000</cx:pt>
          <cx:pt idx="19672">1450</cx:pt>
          <cx:pt idx="19673">1900</cx:pt>
          <cx:pt idx="19674">1750</cx:pt>
          <cx:pt idx="19675">1650</cx:pt>
          <cx:pt idx="19676">1900</cx:pt>
          <cx:pt idx="19677">1150</cx:pt>
          <cx:pt idx="19678">1600</cx:pt>
          <cx:pt idx="19679">1850</cx:pt>
          <cx:pt idx="19680">1750</cx:pt>
          <cx:pt idx="19681">1000</cx:pt>
          <cx:pt idx="19682">1450</cx:pt>
          <cx:pt idx="19683">1750</cx:pt>
          <cx:pt idx="19684">1600</cx:pt>
          <cx:pt idx="19685">1850</cx:pt>
          <cx:pt idx="19686">1450</cx:pt>
          <cx:pt idx="19687">1750</cx:pt>
          <cx:pt idx="19688">1900</cx:pt>
          <cx:pt idx="19689">1150</cx:pt>
          <cx:pt idx="19690">1600</cx:pt>
          <cx:pt idx="19691">1750</cx:pt>
          <cx:pt idx="19692">1000</cx:pt>
          <cx:pt idx="19693">1450</cx:pt>
          <cx:pt idx="19694">2000</cx:pt>
          <cx:pt idx="19695">2250</cx:pt>
          <cx:pt idx="19696">1850</cx:pt>
          <cx:pt idx="19697">2000</cx:pt>
          <cx:pt idx="19698">2350</cx:pt>
          <cx:pt idx="19699">2000</cx:pt>
          <cx:pt idx="19700">2250</cx:pt>
          <cx:pt idx="19701">1850</cx:pt>
          <cx:pt idx="19702">2000</cx:pt>
          <cx:pt idx="19703">2350</cx:pt>
          <cx:pt idx="19704">2100</cx:pt>
          <cx:pt idx="19705">2100</cx:pt>
          <cx:pt idx="19706">2000</cx:pt>
          <cx:pt idx="19707">2100</cx:pt>
          <cx:pt idx="19708">2000</cx:pt>
          <cx:pt idx="19709">2000</cx:pt>
          <cx:pt idx="19710">1850</cx:pt>
          <cx:pt idx="19711">2100</cx:pt>
          <cx:pt idx="19712">2000</cx:pt>
          <cx:pt idx="19713">2000</cx:pt>
          <cx:pt idx="19714">2000</cx:pt>
          <cx:pt idx="19715">2000</cx:pt>
          <cx:pt idx="19716">2000</cx:pt>
          <cx:pt idx="19717">2250</cx:pt>
          <cx:pt idx="19718">2100</cx:pt>
          <cx:pt idx="19719">1850</cx:pt>
          <cx:pt idx="19720">2250</cx:pt>
          <cx:pt idx="19721">2100</cx:pt>
          <cx:pt idx="19722">2100</cx:pt>
          <cx:pt idx="19723">2000</cx:pt>
          <cx:pt idx="19724">2100</cx:pt>
          <cx:pt idx="19725">2000</cx:pt>
          <cx:pt idx="19726">2000</cx:pt>
          <cx:pt idx="19727">2350</cx:pt>
          <cx:pt idx="19728">2000</cx:pt>
          <cx:pt idx="19729">2000</cx:pt>
          <cx:pt idx="19730">2350</cx:pt>
          <cx:pt idx="19731">2500</cx:pt>
          <cx:pt idx="19732">2350</cx:pt>
          <cx:pt idx="19733">2350</cx:pt>
          <cx:pt idx="19734">1450</cx:pt>
          <cx:pt idx="19735">1350</cx:pt>
          <cx:pt idx="19736">1750</cx:pt>
          <cx:pt idx="19737">3250</cx:pt>
          <cx:pt idx="19738">2000</cx:pt>
          <cx:pt idx="19739">2250</cx:pt>
          <cx:pt idx="19740">1850</cx:pt>
          <cx:pt idx="19741">2100</cx:pt>
          <cx:pt idx="19742">2350</cx:pt>
          <cx:pt idx="19743">2000</cx:pt>
          <cx:pt idx="19744">2350</cx:pt>
          <cx:pt idx="19745">2100</cx:pt>
          <cx:pt idx="19746">2350</cx:pt>
          <cx:pt idx="19747">2000</cx:pt>
          <cx:pt idx="19748">2350</cx:pt>
          <cx:pt idx="19749">2250</cx:pt>
          <cx:pt idx="19750">2350</cx:pt>
          <cx:pt idx="19751">2350</cx:pt>
          <cx:pt idx="19752">2350</cx:pt>
          <cx:pt idx="19753">2350</cx:pt>
          <cx:pt idx="19754">2350</cx:pt>
          <cx:pt idx="19755">2350</cx:pt>
          <cx:pt idx="19756">2350</cx:pt>
          <cx:pt idx="19757">2650</cx:pt>
          <cx:pt idx="19758">2650</cx:pt>
          <cx:pt idx="19759">2350</cx:pt>
          <cx:pt idx="19760">2350</cx:pt>
          <cx:pt idx="19761">2350</cx:pt>
          <cx:pt idx="19762">2350</cx:pt>
          <cx:pt idx="19763">2800</cx:pt>
          <cx:pt idx="19764">2800</cx:pt>
          <cx:pt idx="19765">1850</cx:pt>
          <cx:pt idx="19766">2000</cx:pt>
          <cx:pt idx="19767">2000</cx:pt>
          <cx:pt idx="19768">1850</cx:pt>
          <cx:pt idx="19769">2000</cx:pt>
          <cx:pt idx="19770">3850</cx:pt>
          <cx:pt idx="19771">2100</cx:pt>
          <cx:pt idx="19772">2000</cx:pt>
          <cx:pt idx="19773">2250</cx:pt>
          <cx:pt idx="19774">2250</cx:pt>
          <cx:pt idx="19775">2100</cx:pt>
          <cx:pt idx="19776">2000</cx:pt>
          <cx:pt idx="19777">2100</cx:pt>
          <cx:pt idx="19778">2000</cx:pt>
          <cx:pt idx="19779">2250</cx:pt>
          <cx:pt idx="19780">2100</cx:pt>
          <cx:pt idx="19781">2250</cx:pt>
          <cx:pt idx="19782">2100</cx:pt>
          <cx:pt idx="19783">2100</cx:pt>
          <cx:pt idx="19784">1900</cx:pt>
          <cx:pt idx="19785">2250</cx:pt>
          <cx:pt idx="19786">2100</cx:pt>
          <cx:pt idx="19787">2100</cx:pt>
          <cx:pt idx="19788">1900</cx:pt>
          <cx:pt idx="19789">2350</cx:pt>
          <cx:pt idx="19790">2100</cx:pt>
          <cx:pt idx="19791">2100</cx:pt>
          <cx:pt idx="19792">2000</cx:pt>
          <cx:pt idx="19793">2250</cx:pt>
          <cx:pt idx="19794">2250</cx:pt>
          <cx:pt idx="19795">2250</cx:pt>
          <cx:pt idx="19796">1900</cx:pt>
          <cx:pt idx="19797">2650</cx:pt>
          <cx:pt idx="19798">2350</cx:pt>
          <cx:pt idx="19799">2650</cx:pt>
          <cx:pt idx="19800">2650</cx:pt>
          <cx:pt idx="19801">2250</cx:pt>
          <cx:pt idx="19802">2250</cx:pt>
          <cx:pt idx="19803">2500</cx:pt>
          <cx:pt idx="19804">2650</cx:pt>
          <cx:pt idx="19805">2800</cx:pt>
          <cx:pt idx="19806">2650</cx:pt>
          <cx:pt idx="19807">3000</cx:pt>
          <cx:pt idx="19808">2650</cx:pt>
          <cx:pt idx="19809">3250</cx:pt>
          <cx:pt idx="19810">2100</cx:pt>
          <cx:pt idx="19811">2000</cx:pt>
          <cx:pt idx="19812">2100</cx:pt>
          <cx:pt idx="19813">2250</cx:pt>
          <cx:pt idx="19814">2100</cx:pt>
          <cx:pt idx="19815">2000</cx:pt>
          <cx:pt idx="19816">2800</cx:pt>
          <cx:pt idx="19817">1650</cx:pt>
          <cx:pt idx="19818">1650</cx:pt>
          <cx:pt idx="19819">2250</cx:pt>
          <cx:pt idx="19820">1650</cx:pt>
          <cx:pt idx="19821">2250</cx:pt>
          <cx:pt idx="19822">1750</cx:pt>
          <cx:pt idx="19823">1950</cx:pt>
          <cx:pt idx="19824">1750</cx:pt>
          <cx:pt idx="19825">1850</cx:pt>
          <cx:pt idx="19826">1850</cx:pt>
          <cx:pt idx="19827">2500</cx:pt>
          <cx:pt idx="19828">2900</cx:pt>
          <cx:pt idx="19829">2900</cx:pt>
          <cx:pt idx="19830">2350</cx:pt>
          <cx:pt idx="19831">1850</cx:pt>
          <cx:pt idx="19832">2050</cx:pt>
          <cx:pt idx="19833">2200</cx:pt>
          <cx:pt idx="19834">2350</cx:pt>
          <cx:pt idx="19835">2350</cx:pt>
          <cx:pt idx="19836">2500</cx:pt>
          <cx:pt idx="19837">2700</cx:pt>
          <cx:pt idx="19838">2050</cx:pt>
          <cx:pt idx="19839">2200</cx:pt>
          <cx:pt idx="19840">2350</cx:pt>
          <cx:pt idx="19841">2500</cx:pt>
          <cx:pt idx="19842">1650</cx:pt>
          <cx:pt idx="19843">2250</cx:pt>
          <cx:pt idx="19844">1650</cx:pt>
          <cx:pt idx="19845">2100</cx:pt>
          <cx:pt idx="19846">1450</cx:pt>
          <cx:pt idx="19847">1450</cx:pt>
          <cx:pt idx="19848">1650</cx:pt>
          <cx:pt idx="19849">1400</cx:pt>
          <cx:pt idx="19850">1450</cx:pt>
          <cx:pt idx="19851">1500</cx:pt>
          <cx:pt idx="19852">1500</cx:pt>
          <cx:pt idx="19853">2250</cx:pt>
          <cx:pt idx="19854">2100</cx:pt>
          <cx:pt idx="19855">2500</cx:pt>
          <cx:pt idx="19856">2350</cx:pt>
          <cx:pt idx="19857">2500</cx:pt>
          <cx:pt idx="19858">1750</cx:pt>
          <cx:pt idx="19859">1600</cx:pt>
          <cx:pt idx="19860">1750</cx:pt>
          <cx:pt idx="19861">1650</cx:pt>
          <cx:pt idx="19862">1600</cx:pt>
          <cx:pt idx="19863">1750</cx:pt>
          <cx:pt idx="19864">1300</cx:pt>
          <cx:pt idx="19865">1150</cx:pt>
          <cx:pt idx="19866">1150</cx:pt>
          <cx:pt idx="19867">2050</cx:pt>
          <cx:pt idx="19868">2200</cx:pt>
          <cx:pt idx="19869">1850</cx:pt>
          <cx:pt idx="19870">1600</cx:pt>
          <cx:pt idx="19871">2350</cx:pt>
          <cx:pt idx="19872">2500</cx:pt>
          <cx:pt idx="19873">2350</cx:pt>
          <cx:pt idx="19874">2200</cx:pt>
          <cx:pt idx="19875">2350</cx:pt>
          <cx:pt idx="19876">2350</cx:pt>
          <cx:pt idx="19877">2200</cx:pt>
          <cx:pt idx="19878">2200</cx:pt>
          <cx:pt idx="19879">2500</cx:pt>
          <cx:pt idx="19880">2350</cx:pt>
          <cx:pt idx="19881">2500</cx:pt>
          <cx:pt idx="19882">2500</cx:pt>
          <cx:pt idx="19883">2500</cx:pt>
          <cx:pt idx="19884">2500</cx:pt>
          <cx:pt idx="19885">3200</cx:pt>
          <cx:pt idx="19886">3200</cx:pt>
          <cx:pt idx="19887">2500</cx:pt>
          <cx:pt idx="19888">2500</cx:pt>
          <cx:pt idx="19889">2700</cx:pt>
          <cx:pt idx="19890">2500</cx:pt>
          <cx:pt idx="19891">2350</cx:pt>
          <cx:pt idx="19892">2500</cx:pt>
          <cx:pt idx="19893">2500</cx:pt>
          <cx:pt idx="19894">2500</cx:pt>
          <cx:pt idx="19895">2500</cx:pt>
          <cx:pt idx="19896">2500</cx:pt>
          <cx:pt idx="19897">1600</cx:pt>
          <cx:pt idx="19898">1600</cx:pt>
          <cx:pt idx="19899">1600</cx:pt>
          <cx:pt idx="19900">1600</cx:pt>
          <cx:pt idx="19901">1650</cx:pt>
          <cx:pt idx="19902">1650</cx:pt>
          <cx:pt idx="19903">1650</cx:pt>
          <cx:pt idx="19904">1650</cx:pt>
          <cx:pt idx="19905">1950</cx:pt>
          <cx:pt idx="19906">2050</cx:pt>
          <cx:pt idx="19907">2050</cx:pt>
          <cx:pt idx="19908">1650</cx:pt>
          <cx:pt idx="19909">1650</cx:pt>
          <cx:pt idx="19910">2200</cx:pt>
          <cx:pt idx="19911">2200</cx:pt>
          <cx:pt idx="19912">2200</cx:pt>
          <cx:pt idx="19913">2350</cx:pt>
          <cx:pt idx="19914">2350</cx:pt>
          <cx:pt idx="19915">2350</cx:pt>
          <cx:pt idx="19916">2500</cx:pt>
          <cx:pt idx="19917">1950</cx:pt>
          <cx:pt idx="19918">1750</cx:pt>
          <cx:pt idx="19919">1850</cx:pt>
          <cx:pt idx="19920">1650</cx:pt>
          <cx:pt idx="19921">1850</cx:pt>
          <cx:pt idx="19922">1950</cx:pt>
          <cx:pt idx="19923">1750</cx:pt>
          <cx:pt idx="19924">1600</cx:pt>
          <cx:pt idx="19925">1750</cx:pt>
          <cx:pt idx="19926">1750</cx:pt>
          <cx:pt idx="19927">1650</cx:pt>
          <cx:pt idx="19928">1750</cx:pt>
          <cx:pt idx="19929">1750</cx:pt>
          <cx:pt idx="19930">1600</cx:pt>
          <cx:pt idx="19931">1650</cx:pt>
          <cx:pt idx="19932">1650</cx:pt>
          <cx:pt idx="19933">1650</cx:pt>
          <cx:pt idx="19934">1600</cx:pt>
          <cx:pt idx="19935">1650</cx:pt>
          <cx:pt idx="19936">1750</cx:pt>
          <cx:pt idx="19937">1600</cx:pt>
          <cx:pt idx="19938">1750</cx:pt>
          <cx:pt idx="19939">1750</cx:pt>
          <cx:pt idx="19940">1850</cx:pt>
          <cx:pt idx="19941">1750</cx:pt>
          <cx:pt idx="19942">1950</cx:pt>
          <cx:pt idx="19943">1950</cx:pt>
          <cx:pt idx="19944">1950</cx:pt>
          <cx:pt idx="19945">2050</cx:pt>
          <cx:pt idx="19946">1500</cx:pt>
          <cx:pt idx="19947">1400</cx:pt>
          <cx:pt idx="19948">1400</cx:pt>
          <cx:pt idx="19949">1350</cx:pt>
          <cx:pt idx="19950">1750</cx:pt>
          <cx:pt idx="19951">1650</cx:pt>
          <cx:pt idx="19952">1600</cx:pt>
          <cx:pt idx="19953">1500</cx:pt>
          <cx:pt idx="19954">1600</cx:pt>
          <cx:pt idx="19955">1500</cx:pt>
          <cx:pt idx="19956">1950</cx:pt>
          <cx:pt idx="19957">1850</cx:pt>
          <cx:pt idx="19958">1750</cx:pt>
          <cx:pt idx="19959">1950</cx:pt>
          <cx:pt idx="19960">1950</cx:pt>
          <cx:pt idx="19961">2050</cx:pt>
          <cx:pt idx="19962">1950</cx:pt>
          <cx:pt idx="19963">2050</cx:pt>
          <cx:pt idx="19964">2350</cx:pt>
          <cx:pt idx="19965">2700</cx:pt>
          <cx:pt idx="19966">1850</cx:pt>
          <cx:pt idx="19967">2200</cx:pt>
          <cx:pt idx="19968">2350</cx:pt>
          <cx:pt idx="19969">2500</cx:pt>
          <cx:pt idx="19970">2500</cx:pt>
          <cx:pt idx="19971">2900</cx:pt>
          <cx:pt idx="19972">2350</cx:pt>
          <cx:pt idx="19973">2500</cx:pt>
          <cx:pt idx="19974">2350</cx:pt>
          <cx:pt idx="19975">2700</cx:pt>
          <cx:pt idx="19976">2500</cx:pt>
          <cx:pt idx="19977">2500</cx:pt>
          <cx:pt idx="19978">2900</cx:pt>
          <cx:pt idx="19979">2500</cx:pt>
          <cx:pt idx="19980">1650</cx:pt>
          <cx:pt idx="19981">1850</cx:pt>
          <cx:pt idx="19982">1650</cx:pt>
          <cx:pt idx="19983">1850</cx:pt>
          <cx:pt idx="19984">1450</cx:pt>
          <cx:pt idx="19985">1300</cx:pt>
          <cx:pt idx="19986">2350</cx:pt>
          <cx:pt idx="19987">2350</cx:pt>
          <cx:pt idx="19988">2900</cx:pt>
          <cx:pt idx="19989">2200</cx:pt>
          <cx:pt idx="19990">2500</cx:pt>
          <cx:pt idx="19991">2700</cx:pt>
          <cx:pt idx="19992">2900</cx:pt>
          <cx:pt idx="19993">2500</cx:pt>
          <cx:pt idx="19994">2500</cx:pt>
          <cx:pt idx="19995">2700</cx:pt>
          <cx:pt idx="19996">2900</cx:pt>
          <cx:pt idx="19997">2500</cx:pt>
          <cx:pt idx="19998">2700</cx:pt>
          <cx:pt idx="19999">2900</cx:pt>
          <cx:pt idx="20000">2400</cx:pt>
          <cx:pt idx="20001">2500</cx:pt>
          <cx:pt idx="20002">2900</cx:pt>
          <cx:pt idx="20003">2400</cx:pt>
          <cx:pt idx="20004">1750</cx:pt>
          <cx:pt idx="20005">1750</cx:pt>
          <cx:pt idx="20006">1650</cx:pt>
          <cx:pt idx="20007">1750</cx:pt>
          <cx:pt idx="20008">1750</cx:pt>
          <cx:pt idx="20009">1600</cx:pt>
          <cx:pt idx="20010">1650</cx:pt>
          <cx:pt idx="20011">1650</cx:pt>
          <cx:pt idx="20012">1650</cx:pt>
          <cx:pt idx="20013">1600</cx:pt>
          <cx:pt idx="20014">1650</cx:pt>
          <cx:pt idx="20015">1750</cx:pt>
          <cx:pt idx="20016">3250</cx:pt>
          <cx:pt idx="20017">3250</cx:pt>
          <cx:pt idx="20018">3850</cx:pt>
          <cx:pt idx="20019">3850</cx:pt>
          <cx:pt idx="20020">3850</cx:pt>
          <cx:pt idx="20021">3850</cx:pt>
          <cx:pt idx="20022">3850</cx:pt>
          <cx:pt idx="20023">3850</cx:pt>
          <cx:pt idx="20024">1950</cx:pt>
          <cx:pt idx="20025">1950</cx:pt>
          <cx:pt idx="20026">2200</cx:pt>
          <cx:pt idx="20027">2500</cx:pt>
          <cx:pt idx="20028">2500</cx:pt>
          <cx:pt idx="20029">2700</cx:pt>
          <cx:pt idx="20030">2200</cx:pt>
          <cx:pt idx="20031">2500</cx:pt>
          <cx:pt idx="20032">2350</cx:pt>
          <cx:pt idx="20033">2500</cx:pt>
          <cx:pt idx="20034">2700</cx:pt>
          <cx:pt idx="20035">1850</cx:pt>
          <cx:pt idx="20036">1600</cx:pt>
          <cx:pt idx="20037">1950</cx:pt>
          <cx:pt idx="20038">1650</cx:pt>
          <cx:pt idx="20039">1350</cx:pt>
          <cx:pt idx="20040">1400</cx:pt>
          <cx:pt idx="20041">1350</cx:pt>
          <cx:pt idx="20042">2200</cx:pt>
          <cx:pt idx="20043">2700</cx:pt>
          <cx:pt idx="20044">2500</cx:pt>
          <cx:pt idx="20045">2700</cx:pt>
          <cx:pt idx="20046">2200</cx:pt>
          <cx:pt idx="20047">2350</cx:pt>
          <cx:pt idx="20048">2050</cx:pt>
          <cx:pt idx="20049">2200</cx:pt>
          <cx:pt idx="20050">2350</cx:pt>
          <cx:pt idx="20051">2500</cx:pt>
          <cx:pt idx="20052">2200</cx:pt>
          <cx:pt idx="20053">2200</cx:pt>
          <cx:pt idx="20054">2050</cx:pt>
          <cx:pt idx="20055">2050</cx:pt>
          <cx:pt idx="20056">2350</cx:pt>
          <cx:pt idx="20057">2350</cx:pt>
          <cx:pt idx="20058">2200</cx:pt>
          <cx:pt idx="20059">2050</cx:pt>
          <cx:pt idx="20060">2350</cx:pt>
          <cx:pt idx="20061">2200</cx:pt>
          <cx:pt idx="20062">1700</cx:pt>
          <cx:pt idx="20063">2600</cx:pt>
          <cx:pt idx="20064">3200</cx:pt>
          <cx:pt idx="20065">2900</cx:pt>
          <cx:pt idx="20066">3200</cx:pt>
          <cx:pt idx="20067">2900</cx:pt>
          <cx:pt idx="20068">2200</cx:pt>
          <cx:pt idx="20069">3500</cx:pt>
          <cx:pt idx="20070">2200</cx:pt>
          <cx:pt idx="20071">2350</cx:pt>
          <cx:pt idx="20072">2050</cx:pt>
          <cx:pt idx="20073">2350</cx:pt>
          <cx:pt idx="20074">2500</cx:pt>
          <cx:pt idx="20075">2350</cx:pt>
          <cx:pt idx="20076">2500</cx:pt>
          <cx:pt idx="20077">2350</cx:pt>
          <cx:pt idx="20078">2500</cx:pt>
          <cx:pt idx="20079">1400</cx:pt>
          <cx:pt idx="20080">1400</cx:pt>
          <cx:pt idx="20081">1250</cx:pt>
          <cx:pt idx="20082">1400</cx:pt>
          <cx:pt idx="20083">2100</cx:pt>
          <cx:pt idx="20084">1400</cx:pt>
          <cx:pt idx="20085">1400</cx:pt>
          <cx:pt idx="20086">1250</cx:pt>
          <cx:pt idx="20087">1400</cx:pt>
          <cx:pt idx="20088">1750</cx:pt>
          <cx:pt idx="20089">1950</cx:pt>
          <cx:pt idx="20090">1650</cx:pt>
          <cx:pt idx="20091">1850</cx:pt>
          <cx:pt idx="20092">2050</cx:pt>
          <cx:pt idx="20093">1750</cx:pt>
          <cx:pt idx="20094">2050</cx:pt>
          <cx:pt idx="20095">2050</cx:pt>
          <cx:pt idx="20096">1500</cx:pt>
          <cx:pt idx="20097">1950</cx:pt>
          <cx:pt idx="20098">2050</cx:pt>
          <cx:pt idx="20099">2350</cx:pt>
          <cx:pt idx="20100">2200</cx:pt>
          <cx:pt idx="20101">2050</cx:pt>
          <cx:pt idx="20102">2350</cx:pt>
          <cx:pt idx="20103">1650</cx:pt>
          <cx:pt idx="20104">1750</cx:pt>
          <cx:pt idx="20105">1650</cx:pt>
          <cx:pt idx="20106">1750</cx:pt>
          <cx:pt idx="20107">1850</cx:pt>
          <cx:pt idx="20108">1850</cx:pt>
          <cx:pt idx="20109">2500</cx:pt>
          <cx:pt idx="20110">1950</cx:pt>
          <cx:pt idx="20111">1950</cx:pt>
          <cx:pt idx="20112">2200</cx:pt>
          <cx:pt idx="20113">2200</cx:pt>
          <cx:pt idx="20114">2200</cx:pt>
          <cx:pt idx="20115">2350</cx:pt>
          <cx:pt idx="20116">2050</cx:pt>
          <cx:pt idx="20117">2200</cx:pt>
          <cx:pt idx="20118">2350</cx:pt>
          <cx:pt idx="20119">2500</cx:pt>
          <cx:pt idx="20120">2050</cx:pt>
          <cx:pt idx="20121">2200</cx:pt>
          <cx:pt idx="20122">2350</cx:pt>
          <cx:pt idx="20123">2350</cx:pt>
          <cx:pt idx="20124">2350</cx:pt>
          <cx:pt idx="20125">2350</cx:pt>
          <cx:pt idx="20126">2500</cx:pt>
          <cx:pt idx="20127">2500</cx:pt>
          <cx:pt idx="20128">2350</cx:pt>
          <cx:pt idx="20129">2500</cx:pt>
          <cx:pt idx="20130">2350</cx:pt>
          <cx:pt idx="20131">2200</cx:pt>
          <cx:pt idx="20132">2350</cx:pt>
          <cx:pt idx="20133">2350</cx:pt>
          <cx:pt idx="20134">2200</cx:pt>
          <cx:pt idx="20135">2200</cx:pt>
          <cx:pt idx="20136">2500</cx:pt>
          <cx:pt idx="20137">2350</cx:pt>
          <cx:pt idx="20138">2500</cx:pt>
          <cx:pt idx="20139">2500</cx:pt>
          <cx:pt idx="20140">2500</cx:pt>
          <cx:pt idx="20141">2500</cx:pt>
          <cx:pt idx="20142">2900</cx:pt>
          <cx:pt idx="20143">2050</cx:pt>
          <cx:pt idx="20144">2200</cx:pt>
          <cx:pt idx="20145">1850</cx:pt>
          <cx:pt idx="20146">1600</cx:pt>
          <cx:pt idx="20147">2350</cx:pt>
          <cx:pt idx="20148">2500</cx:pt>
          <cx:pt idx="20149">2350</cx:pt>
          <cx:pt idx="20150">2500</cx:pt>
          <cx:pt idx="20151">2500</cx:pt>
          <cx:pt idx="20152">2500</cx:pt>
          <cx:pt idx="20153">2700</cx:pt>
          <cx:pt idx="20154">2500</cx:pt>
          <cx:pt idx="20155">2900</cx:pt>
          <cx:pt idx="20156">2900</cx:pt>
          <cx:pt idx="20157">2500</cx:pt>
          <cx:pt idx="20158">2500</cx:pt>
          <cx:pt idx="20159">2700</cx:pt>
          <cx:pt idx="20160">2500</cx:pt>
          <cx:pt idx="20161">1500</cx:pt>
          <cx:pt idx="20162">1500</cx:pt>
          <cx:pt idx="20163">1650</cx:pt>
          <cx:pt idx="20164">1400</cx:pt>
          <cx:pt idx="20165">1450</cx:pt>
          <cx:pt idx="20166">1150</cx:pt>
          <cx:pt idx="20167">1200</cx:pt>
          <cx:pt idx="20168">1150</cx:pt>
          <cx:pt idx="20169">1150</cx:pt>
          <cx:pt idx="20170">1400</cx:pt>
          <cx:pt idx="20171">1100</cx:pt>
          <cx:pt idx="20172">1100</cx:pt>
          <cx:pt idx="20173">1050</cx:pt>
          <cx:pt idx="20174">1500</cx:pt>
          <cx:pt idx="20175">1650</cx:pt>
          <cx:pt idx="20176">1650</cx:pt>
          <cx:pt idx="20177">750</cx:pt>
          <cx:pt idx="20178">650</cx:pt>
          <cx:pt idx="20179">1850</cx:pt>
          <cx:pt idx="20180">2050</cx:pt>
          <cx:pt idx="20181">2050</cx:pt>
          <cx:pt idx="20182">2200</cx:pt>
          <cx:pt idx="20183">2050</cx:pt>
          <cx:pt idx="20184">2100</cx:pt>
          <cx:pt idx="20185">1400</cx:pt>
          <cx:pt idx="20186">1400</cx:pt>
          <cx:pt idx="20187">1250</cx:pt>
          <cx:pt idx="20188">1300</cx:pt>
          <cx:pt idx="20189">1400</cx:pt>
          <cx:pt idx="20190">1400</cx:pt>
          <cx:pt idx="20191">1750</cx:pt>
          <cx:pt idx="20192">1850</cx:pt>
          <cx:pt idx="20193">1750</cx:pt>
          <cx:pt idx="20194">1950</cx:pt>
          <cx:pt idx="20195">1600</cx:pt>
          <cx:pt idx="20196">1750</cx:pt>
          <cx:pt idx="20197">1500</cx:pt>
          <cx:pt idx="20198">1750</cx:pt>
          <cx:pt idx="20199">1500</cx:pt>
          <cx:pt idx="20200">1750</cx:pt>
          <cx:pt idx="20201">1500</cx:pt>
          <cx:pt idx="20202">1850</cx:pt>
          <cx:pt idx="20203">1850</cx:pt>
          <cx:pt idx="20204">1500</cx:pt>
          <cx:pt idx="20205">1450</cx:pt>
          <cx:pt idx="20206">1750</cx:pt>
          <cx:pt idx="20207">2350</cx:pt>
          <cx:pt idx="20208">2350</cx:pt>
          <cx:pt idx="20209">2350</cx:pt>
          <cx:pt idx="20210">2200</cx:pt>
          <cx:pt idx="20211">2200</cx:pt>
          <cx:pt idx="20212">1850</cx:pt>
          <cx:pt idx="20213">1600</cx:pt>
          <cx:pt idx="20214">2050</cx:pt>
          <cx:pt idx="20215">2050</cx:pt>
          <cx:pt idx="20216">2050</cx:pt>
          <cx:pt idx="20217">1950</cx:pt>
          <cx:pt idx="20218">2200</cx:pt>
          <cx:pt idx="20219">2050</cx:pt>
          <cx:pt idx="20220">2050</cx:pt>
          <cx:pt idx="20221">2050</cx:pt>
          <cx:pt idx="20222">1950</cx:pt>
          <cx:pt idx="20223">2200</cx:pt>
          <cx:pt idx="20224">2050</cx:pt>
          <cx:pt idx="20225">2350</cx:pt>
          <cx:pt idx="20226">2350</cx:pt>
          <cx:pt idx="20227">2350</cx:pt>
          <cx:pt idx="20228">2350</cx:pt>
          <cx:pt idx="20229">2350</cx:pt>
          <cx:pt idx="20230">2650</cx:pt>
          <cx:pt idx="20231">2350</cx:pt>
          <cx:pt idx="20232">2250</cx:pt>
          <cx:pt idx="20233">2250</cx:pt>
          <cx:pt idx="20234">2100</cx:pt>
          <cx:pt idx="20235">2250</cx:pt>
          <cx:pt idx="20236">2350</cx:pt>
          <cx:pt idx="20237">2350</cx:pt>
          <cx:pt idx="20238">2650</cx:pt>
          <cx:pt idx="20239">2350</cx:pt>
          <cx:pt idx="20240">2350</cx:pt>
          <cx:pt idx="20241">2500</cx:pt>
          <cx:pt idx="20242">2500</cx:pt>
          <cx:pt idx="20243">2200</cx:pt>
          <cx:pt idx="20244">2350</cx:pt>
          <cx:pt idx="20245">2350</cx:pt>
          <cx:pt idx="20246">2500</cx:pt>
          <cx:pt idx="20247">2200</cx:pt>
          <cx:pt idx="20248">2050</cx:pt>
          <cx:pt idx="20249">2200</cx:pt>
          <cx:pt idx="20250">2050</cx:pt>
          <cx:pt idx="20251">2200</cx:pt>
          <cx:pt idx="20252">2500</cx:pt>
          <cx:pt idx="20253">2050</cx:pt>
          <cx:pt idx="20254">2350</cx:pt>
          <cx:pt idx="20255">1750</cx:pt>
          <cx:pt idx="20256">1950</cx:pt>
          <cx:pt idx="20257">1650</cx:pt>
          <cx:pt idx="20258">1850</cx:pt>
          <cx:pt idx="20259">1450</cx:pt>
          <cx:pt idx="20260">1350</cx:pt>
          <cx:pt idx="20261">2200</cx:pt>
          <cx:pt idx="20262">1600</cx:pt>
          <cx:pt idx="20263">1450</cx:pt>
          <cx:pt idx="20264">1950</cx:pt>
          <cx:pt idx="20265">1850</cx:pt>
          <cx:pt idx="20266">1950</cx:pt>
          <cx:pt idx="20267">1850</cx:pt>
          <cx:pt idx="20268">4250</cx:pt>
          <cx:pt idx="20269">4250</cx:pt>
          <cx:pt idx="20270">3250</cx:pt>
          <cx:pt idx="20271">2500</cx:pt>
          <cx:pt idx="20272">3500</cx:pt>
          <cx:pt idx="20273">1650</cx:pt>
          <cx:pt idx="20274">2250</cx:pt>
          <cx:pt idx="20275">2350</cx:pt>
          <cx:pt idx="20276">2350</cx:pt>
          <cx:pt idx="20277">2250</cx:pt>
          <cx:pt idx="20278">2250</cx:pt>
          <cx:pt idx="20279">2700</cx:pt>
          <cx:pt idx="20280">1950</cx:pt>
          <cx:pt idx="20281">1950</cx:pt>
          <cx:pt idx="20282">2350</cx:pt>
          <cx:pt idx="20283">3250</cx:pt>
          <cx:pt idx="20284">2350</cx:pt>
          <cx:pt idx="20285">2350</cx:pt>
          <cx:pt idx="20286">2500</cx:pt>
          <cx:pt idx="20287">2250</cx:pt>
          <cx:pt idx="20288">2500</cx:pt>
          <cx:pt idx="20289">2250</cx:pt>
          <cx:pt idx="20290">3250</cx:pt>
          <cx:pt idx="20291">3500</cx:pt>
          <cx:pt idx="20292">2050</cx:pt>
          <cx:pt idx="20293">2650</cx:pt>
          <cx:pt idx="20294">3500</cx:pt>
          <cx:pt idx="20295">3500</cx:pt>
          <cx:pt idx="20296">3500</cx:pt>
          <cx:pt idx="20297">3500</cx:pt>
          <cx:pt idx="20298">1600</cx:pt>
          <cx:pt idx="20299">2100</cx:pt>
          <cx:pt idx="20300">1400</cx:pt>
          <cx:pt idx="20301">2000</cx:pt>
          <cx:pt idx="20302">1750</cx:pt>
          <cx:pt idx="20303">1500</cx:pt>
          <cx:pt idx="20304">2050</cx:pt>
          <cx:pt idx="20305">1950</cx:pt>
          <cx:pt idx="20306">2200</cx:pt>
          <cx:pt idx="20307">2050</cx:pt>
          <cx:pt idx="20308">2050</cx:pt>
          <cx:pt idx="20309">2050</cx:pt>
          <cx:pt idx="20310">2050</cx:pt>
          <cx:pt idx="20311">2350</cx:pt>
          <cx:pt idx="20312">2350</cx:pt>
          <cx:pt idx="20313">2100</cx:pt>
          <cx:pt idx="20314">2100</cx:pt>
          <cx:pt idx="20315">1950</cx:pt>
          <cx:pt idx="20316">1900</cx:pt>
          <cx:pt idx="20317">1850</cx:pt>
          <cx:pt idx="20318">1900</cx:pt>
          <cx:pt idx="20319">1450</cx:pt>
          <cx:pt idx="20320">1450</cx:pt>
          <cx:pt idx="20321">1450</cx:pt>
          <cx:pt idx="20322">1850</cx:pt>
          <cx:pt idx="20323">1600</cx:pt>
          <cx:pt idx="20324">1950</cx:pt>
          <cx:pt idx="20325">1650</cx:pt>
          <cx:pt idx="20326">2000</cx:pt>
          <cx:pt idx="20327">2100</cx:pt>
          <cx:pt idx="20328">2100</cx:pt>
          <cx:pt idx="20329">2350</cx:pt>
          <cx:pt idx="20330">2500</cx:pt>
          <cx:pt idx="20331">2250</cx:pt>
          <cx:pt idx="20332">2250</cx:pt>
          <cx:pt idx="20333">2500</cx:pt>
          <cx:pt idx="20334">2500</cx:pt>
          <cx:pt idx="20335">2650</cx:pt>
          <cx:pt idx="20336">2100</cx:pt>
          <cx:pt idx="20337">2100</cx:pt>
          <cx:pt idx="20338">2350</cx:pt>
          <cx:pt idx="20339">2350</cx:pt>
          <cx:pt idx="20340">2350</cx:pt>
          <cx:pt idx="20341">2500</cx:pt>
          <cx:pt idx="20342">2000</cx:pt>
          <cx:pt idx="20343">2100</cx:pt>
          <cx:pt idx="20344">2100</cx:pt>
          <cx:pt idx="20345">2100</cx:pt>
          <cx:pt idx="20346">2350</cx:pt>
          <cx:pt idx="20347">2350</cx:pt>
          <cx:pt idx="20348">2350</cx:pt>
          <cx:pt idx="20349">3500</cx:pt>
          <cx:pt idx="20350">2800</cx:pt>
          <cx:pt idx="20351">3000</cx:pt>
          <cx:pt idx="20352">3000</cx:pt>
          <cx:pt idx="20353">2350</cx:pt>
          <cx:pt idx="20354">2500</cx:pt>
          <cx:pt idx="20355">2500</cx:pt>
          <cx:pt idx="20356">2650</cx:pt>
          <cx:pt idx="20357">2500</cx:pt>
          <cx:pt idx="20358">3000</cx:pt>
          <cx:pt idx="20359">1850</cx:pt>
          <cx:pt idx="20360">2000</cx:pt>
          <cx:pt idx="20361">2350</cx:pt>
          <cx:pt idx="20362">2100</cx:pt>
          <cx:pt idx="20363">2350</cx:pt>
          <cx:pt idx="20364">1650</cx:pt>
          <cx:pt idx="20365">1450</cx:pt>
          <cx:pt idx="20366">1650</cx:pt>
          <cx:pt idx="20367">1950</cx:pt>
          <cx:pt idx="20368">2200</cx:pt>
          <cx:pt idx="20369">2350</cx:pt>
          <cx:pt idx="20370">2200</cx:pt>
          <cx:pt idx="20371">2350</cx:pt>
          <cx:pt idx="20372">2500</cx:pt>
          <cx:pt idx="20373">2350</cx:pt>
          <cx:pt idx="20374">1650</cx:pt>
          <cx:pt idx="20375">1750</cx:pt>
          <cx:pt idx="20376">1650</cx:pt>
          <cx:pt idx="20377">1750</cx:pt>
          <cx:pt idx="20378">1850</cx:pt>
          <cx:pt idx="20379">1850</cx:pt>
          <cx:pt idx="20380">2050</cx:pt>
          <cx:pt idx="20381">1700</cx:pt>
          <cx:pt idx="20382">2350</cx:pt>
          <cx:pt idx="20383">1750</cx:pt>
          <cx:pt idx="20384">2100</cx:pt>
          <cx:pt idx="20385">1650</cx:pt>
          <cx:pt idx="20386">1500</cx:pt>
          <cx:pt idx="20387">2000</cx:pt>
          <cx:pt idx="20388">1750</cx:pt>
          <cx:pt idx="20389">2100</cx:pt>
          <cx:pt idx="20390">1600</cx:pt>
          <cx:pt idx="20391">2000</cx:pt>
          <cx:pt idx="20392">2000</cx:pt>
          <cx:pt idx="20393">1650</cx:pt>
          <cx:pt idx="20394">2100</cx:pt>
          <cx:pt idx="20395">1500</cx:pt>
          <cx:pt idx="20396">1500</cx:pt>
          <cx:pt idx="20397">1350</cx:pt>
          <cx:pt idx="20398">1400</cx:pt>
          <cx:pt idx="20399">1300</cx:pt>
          <cx:pt idx="20400">1400</cx:pt>
          <cx:pt idx="20401">1150</cx:pt>
          <cx:pt idx="20402">1250</cx:pt>
          <cx:pt idx="20403">3000</cx:pt>
          <cx:pt idx="20404">2800</cx:pt>
          <cx:pt idx="20405">1950</cx:pt>
          <cx:pt idx="20406">2050</cx:pt>
          <cx:pt idx="20407">2050</cx:pt>
          <cx:pt idx="20408">2350</cx:pt>
          <cx:pt idx="20409">1950</cx:pt>
          <cx:pt idx="20410">1950</cx:pt>
          <cx:pt idx="20411">1750</cx:pt>
          <cx:pt idx="20412">2050</cx:pt>
          <cx:pt idx="20413">2500</cx:pt>
          <cx:pt idx="20414">2500</cx:pt>
          <cx:pt idx="20415">1500</cx:pt>
          <cx:pt idx="20416">1850</cx:pt>
          <cx:pt idx="20417">1500</cx:pt>
          <cx:pt idx="20418">1650</cx:pt>
          <cx:pt idx="20419">1850</cx:pt>
          <cx:pt idx="20420">1650</cx:pt>
          <cx:pt idx="20421">2200</cx:pt>
          <cx:pt idx="20422">2800</cx:pt>
          <cx:pt idx="20423">2200</cx:pt>
          <cx:pt idx="20424">2800</cx:pt>
          <cx:pt idx="20425">2350</cx:pt>
          <cx:pt idx="20426">2800</cx:pt>
          <cx:pt idx="20427">2200</cx:pt>
          <cx:pt idx="20428">2800</cx:pt>
          <cx:pt idx="20429">1750</cx:pt>
          <cx:pt idx="20430">1650</cx:pt>
          <cx:pt idx="20431">2200</cx:pt>
          <cx:pt idx="20432">2200</cx:pt>
          <cx:pt idx="20433">2200</cx:pt>
          <cx:pt idx="20434">2350</cx:pt>
          <cx:pt idx="20435">2200</cx:pt>
          <cx:pt idx="20436">2050</cx:pt>
          <cx:pt idx="20437">1600</cx:pt>
          <cx:pt idx="20438">1350</cx:pt>
          <cx:pt idx="20439">1500</cx:pt>
          <cx:pt idx="20440">1300</cx:pt>
          <cx:pt idx="20441">1600</cx:pt>
          <cx:pt idx="20442">1850</cx:pt>
          <cx:pt idx="20443">2200</cx:pt>
          <cx:pt idx="20444">2800</cx:pt>
          <cx:pt idx="20445">2200</cx:pt>
          <cx:pt idx="20446">2800</cx:pt>
          <cx:pt idx="20447">2350</cx:pt>
          <cx:pt idx="20448">2800</cx:pt>
          <cx:pt idx="20449">2200</cx:pt>
          <cx:pt idx="20450">2800</cx:pt>
          <cx:pt idx="20451">1450</cx:pt>
          <cx:pt idx="20452">1650</cx:pt>
          <cx:pt idx="20453">1400</cx:pt>
          <cx:pt idx="20454">1850</cx:pt>
          <cx:pt idx="20455">1850</cx:pt>
          <cx:pt idx="20456">2200</cx:pt>
          <cx:pt idx="20457">2200</cx:pt>
          <cx:pt idx="20458">1650</cx:pt>
          <cx:pt idx="20459">1750</cx:pt>
          <cx:pt idx="20460">1950</cx:pt>
          <cx:pt idx="20461">1950</cx:pt>
          <cx:pt idx="20462">1750</cx:pt>
          <cx:pt idx="20463">2250</cx:pt>
          <cx:pt idx="20464">1650</cx:pt>
          <cx:pt idx="20465">1650</cx:pt>
          <cx:pt idx="20466">2250</cx:pt>
          <cx:pt idx="20467">1650</cx:pt>
          <cx:pt idx="20468">2100</cx:pt>
          <cx:pt idx="20469">1450</cx:pt>
          <cx:pt idx="20470">1650</cx:pt>
          <cx:pt idx="20471">1400</cx:pt>
          <cx:pt idx="20472">2250</cx:pt>
          <cx:pt idx="20473">1650</cx:pt>
          <cx:pt idx="20474">1750</cx:pt>
          <cx:pt idx="20475">1950</cx:pt>
          <cx:pt idx="20476">1750</cx:pt>
          <cx:pt idx="20477">1450</cx:pt>
          <cx:pt idx="20478">1450</cx:pt>
          <cx:pt idx="20479">1650</cx:pt>
          <cx:pt idx="20480">1400</cx:pt>
          <cx:pt idx="20481">1450</cx:pt>
          <cx:pt idx="20482">1500</cx:pt>
          <cx:pt idx="20483">2250</cx:pt>
          <cx:pt idx="20484">2250</cx:pt>
          <cx:pt idx="20485">2500</cx:pt>
          <cx:pt idx="20486">2350</cx:pt>
          <cx:pt idx="20487">2500</cx:pt>
          <cx:pt idx="20488">2350</cx:pt>
          <cx:pt idx="20489">2250</cx:pt>
          <cx:pt idx="20490">2250</cx:pt>
          <cx:pt idx="20491">2650</cx:pt>
          <cx:pt idx="20492">2250</cx:pt>
          <cx:pt idx="20493">2250</cx:pt>
          <cx:pt idx="20494">2650</cx:pt>
          <cx:pt idx="20495">2650</cx:pt>
          <cx:pt idx="20496">2350</cx:pt>
          <cx:pt idx="20497">2100</cx:pt>
          <cx:pt idx="20498">2350</cx:pt>
          <cx:pt idx="20499">2350</cx:pt>
          <cx:pt idx="20500">3250</cx:pt>
          <cx:pt idx="20501">3250</cx:pt>
          <cx:pt idx="20502">2350</cx:pt>
          <cx:pt idx="20503">2350</cx:pt>
          <cx:pt idx="20504">2000</cx:pt>
          <cx:pt idx="20505">1750</cx:pt>
          <cx:pt idx="20506">2000</cx:pt>
          <cx:pt idx="20507">1750</cx:pt>
          <cx:pt idx="20508">2100</cx:pt>
          <cx:pt idx="20509">2100</cx:pt>
          <cx:pt idx="20510">2000</cx:pt>
          <cx:pt idx="20511">1650</cx:pt>
          <cx:pt idx="20512">2250</cx:pt>
          <cx:pt idx="20513">1600</cx:pt>
          <cx:pt idx="20514">1900</cx:pt>
          <cx:pt idx="20515">2100</cx:pt>
          <cx:pt idx="20516">1750</cx:pt>
          <cx:pt idx="20517">2250</cx:pt>
          <cx:pt idx="20518">1900</cx:pt>
          <cx:pt idx="20519">1600</cx:pt>
          <cx:pt idx="20520">1450</cx:pt>
          <cx:pt idx="20521">1400</cx:pt>
          <cx:pt idx="20522">1650</cx:pt>
          <cx:pt idx="20523">1450</cx:pt>
          <cx:pt idx="20524">1450</cx:pt>
          <cx:pt idx="20525">1650</cx:pt>
          <cx:pt idx="20526">1350</cx:pt>
          <cx:pt idx="20527">1350</cx:pt>
          <cx:pt idx="20528">1300</cx:pt>
          <cx:pt idx="20529">1200</cx:pt>
          <cx:pt idx="20530">1300</cx:pt>
          <cx:pt idx="20531">1350</cx:pt>
          <cx:pt idx="20532">1300</cx:pt>
          <cx:pt idx="20533">1200</cx:pt>
          <cx:pt idx="20534">1650</cx:pt>
          <cx:pt idx="20535">1850</cx:pt>
          <cx:pt idx="20536">1600</cx:pt>
          <cx:pt idx="20537">1600</cx:pt>
          <cx:pt idx="20538">1650</cx:pt>
          <cx:pt idx="20539">1650</cx:pt>
          <cx:pt idx="20540">1650</cx:pt>
          <cx:pt idx="20541">2100</cx:pt>
          <cx:pt idx="20542">1650</cx:pt>
          <cx:pt idx="20543">2000</cx:pt>
          <cx:pt idx="20544">1650</cx:pt>
          <cx:pt idx="20545">2100</cx:pt>
          <cx:pt idx="20546">1650</cx:pt>
          <cx:pt idx="20547">2000</cx:pt>
          <cx:pt idx="20548">1650</cx:pt>
          <cx:pt idx="20549">1650</cx:pt>
          <cx:pt idx="20550">2100</cx:pt>
          <cx:pt idx="20551">1650</cx:pt>
          <cx:pt idx="20552">2100</cx:pt>
          <cx:pt idx="20553">1650</cx:pt>
          <cx:pt idx="20554">1400</cx:pt>
          <cx:pt idx="20555">1350</cx:pt>
          <cx:pt idx="20556">1400</cx:pt>
          <cx:pt idx="20557">1400</cx:pt>
          <cx:pt idx="20558">1350</cx:pt>
          <cx:pt idx="20559">1350</cx:pt>
          <cx:pt idx="20560">1300</cx:pt>
          <cx:pt idx="20561">1400</cx:pt>
          <cx:pt idx="20562">1350</cx:pt>
          <cx:pt idx="20563">1350</cx:pt>
          <cx:pt idx="20564">1950</cx:pt>
          <cx:pt idx="20565">1950</cx:pt>
          <cx:pt idx="20566">2050</cx:pt>
          <cx:pt idx="20567">1950</cx:pt>
          <cx:pt idx="20568">2050</cx:pt>
          <cx:pt idx="20569">2050</cx:pt>
          <cx:pt idx="20570">2200</cx:pt>
          <cx:pt idx="20571">2050</cx:pt>
          <cx:pt idx="20572">1650</cx:pt>
          <cx:pt idx="20573">1600</cx:pt>
          <cx:pt idx="20574">1650</cx:pt>
          <cx:pt idx="20575">1650</cx:pt>
          <cx:pt idx="20576">1650</cx:pt>
          <cx:pt idx="20577">1650</cx:pt>
          <cx:pt idx="20578">1650</cx:pt>
          <cx:pt idx="20579">1650</cx:pt>
          <cx:pt idx="20580">2200</cx:pt>
          <cx:pt idx="20581">2200</cx:pt>
          <cx:pt idx="20582">1600</cx:pt>
          <cx:pt idx="20583">1450</cx:pt>
          <cx:pt idx="20584">1650</cx:pt>
          <cx:pt idx="20585">1450</cx:pt>
          <cx:pt idx="20586">1450</cx:pt>
          <cx:pt idx="20587">1750</cx:pt>
          <cx:pt idx="20588">1450</cx:pt>
          <cx:pt idx="20589">1750</cx:pt>
          <cx:pt idx="20590">1500</cx:pt>
          <cx:pt idx="20591">1850</cx:pt>
          <cx:pt idx="20592">1850</cx:pt>
          <cx:pt idx="20593">1250</cx:pt>
          <cx:pt idx="20594">1300</cx:pt>
          <cx:pt idx="20595">1850</cx:pt>
          <cx:pt idx="20596">1300</cx:pt>
          <cx:pt idx="20597">1150</cx:pt>
          <cx:pt idx="20598">1150</cx:pt>
          <cx:pt idx="20599">1150</cx:pt>
          <cx:pt idx="20600">1100</cx:pt>
          <cx:pt idx="20601">1600</cx:pt>
          <cx:pt idx="20602">1950</cx:pt>
          <cx:pt idx="20603">1850</cx:pt>
          <cx:pt idx="20604">1950</cx:pt>
          <cx:pt idx="20605">2700</cx:pt>
          <cx:pt idx="20606">1450</cx:pt>
          <cx:pt idx="20607">850</cx:pt>
          <cx:pt idx="20608">1500</cx:pt>
          <cx:pt idx="20609">1450</cx:pt>
          <cx:pt idx="20610">1600</cx:pt>
          <cx:pt idx="20611">1600</cx:pt>
          <cx:pt idx="20612">850</cx:pt>
          <cx:pt idx="20613">2500</cx:pt>
          <cx:pt idx="20614">2500</cx:pt>
          <cx:pt idx="20615">1850</cx:pt>
          <cx:pt idx="20616">1650</cx:pt>
          <cx:pt idx="20617">1950</cx:pt>
          <cx:pt idx="20618">2200</cx:pt>
          <cx:pt idx="20619">1600</cx:pt>
          <cx:pt idx="20620">1950</cx:pt>
          <cx:pt idx="20621">1950</cx:pt>
          <cx:pt idx="20622">2200</cx:pt>
          <cx:pt idx="20623">2050</cx:pt>
          <cx:pt idx="20624">2200</cx:pt>
          <cx:pt idx="20625">2200</cx:pt>
          <cx:pt idx="20626">2350</cx:pt>
          <cx:pt idx="20627">2200</cx:pt>
          <cx:pt idx="20628">2350</cx:pt>
          <cx:pt idx="20629">2500</cx:pt>
          <cx:pt idx="20630">2350</cx:pt>
          <cx:pt idx="20631">1500</cx:pt>
          <cx:pt idx="20632">1450</cx:pt>
          <cx:pt idx="20633">2200</cx:pt>
          <cx:pt idx="20634">2200</cx:pt>
          <cx:pt idx="20635">1150</cx:pt>
          <cx:pt idx="20636">1500</cx:pt>
          <cx:pt idx="20637">1000</cx:pt>
          <cx:pt idx="20638">1450</cx:pt>
          <cx:pt idx="20639">1900</cx:pt>
          <cx:pt idx="20640">1750</cx:pt>
          <cx:pt idx="20641">1650</cx:pt>
          <cx:pt idx="20642">1850</cx:pt>
          <cx:pt idx="20643">1600</cx:pt>
          <cx:pt idx="20644">1900</cx:pt>
          <cx:pt idx="20645">1150</cx:pt>
          <cx:pt idx="20646">1500</cx:pt>
          <cx:pt idx="20647">1850</cx:pt>
          <cx:pt idx="20648">1600</cx:pt>
          <cx:pt idx="20649">1750</cx:pt>
          <cx:pt idx="20650">1000</cx:pt>
          <cx:pt idx="20651">1450</cx:pt>
          <cx:pt idx="20652">1750</cx:pt>
          <cx:pt idx="20653">1600</cx:pt>
          <cx:pt idx="20654">1900</cx:pt>
          <cx:pt idx="20655">1150</cx:pt>
          <cx:pt idx="20656">1600</cx:pt>
          <cx:pt idx="20657">1850</cx:pt>
          <cx:pt idx="20658">1750</cx:pt>
          <cx:pt idx="20659">1000</cx:pt>
          <cx:pt idx="20660">1450</cx:pt>
          <cx:pt idx="20661">1750</cx:pt>
          <cx:pt idx="20662">1850</cx:pt>
          <cx:pt idx="20663">1150</cx:pt>
          <cx:pt idx="20664">1500</cx:pt>
          <cx:pt idx="20665">1750</cx:pt>
          <cx:pt idx="20666">1000</cx:pt>
          <cx:pt idx="20667">1450</cx:pt>
          <cx:pt idx="20668">1850</cx:pt>
          <cx:pt idx="20669">1900</cx:pt>
          <cx:pt idx="20670">2100</cx:pt>
          <cx:pt idx="20671">1850</cx:pt>
          <cx:pt idx="20672">2000</cx:pt>
          <cx:pt idx="20673">2250</cx:pt>
          <cx:pt idx="20674">2350</cx:pt>
          <cx:pt idx="20675">1900</cx:pt>
          <cx:pt idx="20676">2100</cx:pt>
          <cx:pt idx="20677">1850</cx:pt>
          <cx:pt idx="20678">2000</cx:pt>
          <cx:pt idx="20679">2250</cx:pt>
          <cx:pt idx="20680">2350</cx:pt>
          <cx:pt idx="20681">2100</cx:pt>
          <cx:pt idx="20682">2000</cx:pt>
          <cx:pt idx="20683">2000</cx:pt>
          <cx:pt idx="20684">2000</cx:pt>
          <cx:pt idx="20685">2100</cx:pt>
          <cx:pt idx="20686">1900</cx:pt>
          <cx:pt idx="20687">2100</cx:pt>
          <cx:pt idx="20688">2000</cx:pt>
          <cx:pt idx="20689">2000</cx:pt>
          <cx:pt idx="20690">2000</cx:pt>
          <cx:pt idx="20691">2100</cx:pt>
          <cx:pt idx="20692">2000</cx:pt>
          <cx:pt idx="20693">2250</cx:pt>
          <cx:pt idx="20694">2250</cx:pt>
          <cx:pt idx="20695">1900</cx:pt>
          <cx:pt idx="20696">2100</cx:pt>
          <cx:pt idx="20697">2100</cx:pt>
          <cx:pt idx="20698">2000</cx:pt>
          <cx:pt idx="20699">2000</cx:pt>
          <cx:pt idx="20700">2000</cx:pt>
          <cx:pt idx="20701">2000</cx:pt>
          <cx:pt idx="20702">2100</cx:pt>
          <cx:pt idx="20703">2000</cx:pt>
          <cx:pt idx="20704">2100</cx:pt>
          <cx:pt idx="20705">2000</cx:pt>
          <cx:pt idx="20706">2350</cx:pt>
          <cx:pt idx="20707">2500</cx:pt>
          <cx:pt idx="20708">2350</cx:pt>
          <cx:pt idx="20709">2350</cx:pt>
          <cx:pt idx="20710">1400</cx:pt>
          <cx:pt idx="20711">1350</cx:pt>
          <cx:pt idx="20712">1750</cx:pt>
          <cx:pt idx="20713">3500</cx:pt>
          <cx:pt idx="20714">3850</cx:pt>
          <cx:pt idx="20715">3850</cx:pt>
          <cx:pt idx="20716">3850</cx:pt>
          <cx:pt idx="20717">3250</cx:pt>
          <cx:pt idx="20718">3500</cx:pt>
          <cx:pt idx="20719">3500</cx:pt>
          <cx:pt idx="20720">3500</cx:pt>
          <cx:pt idx="20721">3250</cx:pt>
          <cx:pt idx="20722">1850</cx:pt>
          <cx:pt idx="20723">2000</cx:pt>
          <cx:pt idx="20724">1850</cx:pt>
          <cx:pt idx="20725">2000</cx:pt>
          <cx:pt idx="20726">2250</cx:pt>
          <cx:pt idx="20727">2000</cx:pt>
          <cx:pt idx="20728">2350</cx:pt>
          <cx:pt idx="20729">1850</cx:pt>
          <cx:pt idx="20730">2000</cx:pt>
          <cx:pt idx="20731">2000</cx:pt>
          <cx:pt idx="20732">2250</cx:pt>
          <cx:pt idx="20733">2000</cx:pt>
          <cx:pt idx="20734">2350</cx:pt>
          <cx:pt idx="20735">2000</cx:pt>
          <cx:pt idx="20736">2250</cx:pt>
          <cx:pt idx="20737">2250</cx:pt>
          <cx:pt idx="20738">2250</cx:pt>
          <cx:pt idx="20739">2350</cx:pt>
          <cx:pt idx="20740">2250</cx:pt>
          <cx:pt idx="20741">2350</cx:pt>
          <cx:pt idx="20742">2350</cx:pt>
          <cx:pt idx="20743">2500</cx:pt>
          <cx:pt idx="20744">2500</cx:pt>
          <cx:pt idx="20745">2650</cx:pt>
          <cx:pt idx="20746">2800</cx:pt>
          <cx:pt idx="20747">2650</cx:pt>
          <cx:pt idx="20748">2000</cx:pt>
          <cx:pt idx="20749">2000</cx:pt>
          <cx:pt idx="20750">2000</cx:pt>
          <cx:pt idx="20751">2000</cx:pt>
          <cx:pt idx="20752">3850</cx:pt>
          <cx:pt idx="20753">3850</cx:pt>
          <cx:pt idx="20754">3500</cx:pt>
          <cx:pt idx="20755">3500</cx:pt>
          <cx:pt idx="20756">3500</cx:pt>
          <cx:pt idx="20757">2000</cx:pt>
          <cx:pt idx="20758">2000</cx:pt>
          <cx:pt idx="20759">2100</cx:pt>
          <cx:pt idx="20760">2250</cx:pt>
          <cx:pt idx="20761">2000</cx:pt>
          <cx:pt idx="20762">2000</cx:pt>
          <cx:pt idx="20763">2000</cx:pt>
          <cx:pt idx="20764">2000</cx:pt>
          <cx:pt idx="20765">2100</cx:pt>
          <cx:pt idx="20766">2100</cx:pt>
          <cx:pt idx="20767">2100</cx:pt>
          <cx:pt idx="20768">2100</cx:pt>
          <cx:pt idx="20769">2100</cx:pt>
          <cx:pt idx="20770">1900</cx:pt>
          <cx:pt idx="20771">2100</cx:pt>
          <cx:pt idx="20772">2100</cx:pt>
          <cx:pt idx="20773">2100</cx:pt>
          <cx:pt idx="20774">1900</cx:pt>
          <cx:pt idx="20775">2000</cx:pt>
          <cx:pt idx="20776">2250</cx:pt>
          <cx:pt idx="20777">2100</cx:pt>
          <cx:pt idx="20778">2000</cx:pt>
          <cx:pt idx="20779">2000</cx:pt>
          <cx:pt idx="20780">2000</cx:pt>
          <cx:pt idx="20781">2100</cx:pt>
          <cx:pt idx="20782">2250</cx:pt>
          <cx:pt idx="20783">2100</cx:pt>
          <cx:pt idx="20784">1900</cx:pt>
          <cx:pt idx="20785">2500</cx:pt>
          <cx:pt idx="20786">2350</cx:pt>
          <cx:pt idx="20787">2650</cx:pt>
          <cx:pt idx="20788">2500</cx:pt>
          <cx:pt idx="20789">2250</cx:pt>
          <cx:pt idx="20790">2250</cx:pt>
          <cx:pt idx="20791">2650</cx:pt>
          <cx:pt idx="20792">2500</cx:pt>
          <cx:pt idx="20793">2500</cx:pt>
          <cx:pt idx="20794">2650</cx:pt>
          <cx:pt idx="20795">2500</cx:pt>
          <cx:pt idx="20796">2800</cx:pt>
          <cx:pt idx="20797">2650</cx:pt>
          <cx:pt idx="20798">3000</cx:pt>
          <cx:pt idx="20799">2650</cx:pt>
          <cx:pt idx="20800">3000</cx:pt>
          <cx:pt idx="20801">2000</cx:pt>
          <cx:pt idx="20802">2100</cx:pt>
          <cx:pt idx="20803">2000</cx:pt>
          <cx:pt idx="20804">2000</cx:pt>
          <cx:pt idx="20805">2000</cx:pt>
          <cx:pt idx="20806">2000</cx:pt>
          <cx:pt idx="20807">2800</cx:pt>
          <cx:pt idx="20808">2800</cx:pt>
          <cx:pt idx="20809">1650</cx:pt>
          <cx:pt idx="20810">1650</cx:pt>
          <cx:pt idx="20811">2250</cx:pt>
          <cx:pt idx="20812">1650</cx:pt>
          <cx:pt idx="20813">2250</cx:pt>
          <cx:pt idx="20814">1750</cx:pt>
          <cx:pt idx="20815">1950</cx:pt>
          <cx:pt idx="20816">1750</cx:pt>
          <cx:pt idx="20817">2250</cx:pt>
          <cx:pt idx="20818">2250</cx:pt>
          <cx:pt idx="20819">1850</cx:pt>
          <cx:pt idx="20820">2500</cx:pt>
          <cx:pt idx="20821">2700</cx:pt>
          <cx:pt idx="20822">2700</cx:pt>
          <cx:pt idx="20823">2700</cx:pt>
          <cx:pt idx="20824">2500</cx:pt>
          <cx:pt idx="20825">2350</cx:pt>
          <cx:pt idx="20826">1850</cx:pt>
          <cx:pt idx="20827">2050</cx:pt>
          <cx:pt idx="20828">2350</cx:pt>
          <cx:pt idx="20829">2200</cx:pt>
          <cx:pt idx="20830">2350</cx:pt>
          <cx:pt idx="20831">2500</cx:pt>
          <cx:pt idx="20832">2500</cx:pt>
          <cx:pt idx="20833">2500</cx:pt>
          <cx:pt idx="20834">2500</cx:pt>
          <cx:pt idx="20835">2700</cx:pt>
          <cx:pt idx="20836">2500</cx:pt>
          <cx:pt idx="20837">2700</cx:pt>
          <cx:pt idx="20838">2500</cx:pt>
          <cx:pt idx="20839">2050</cx:pt>
          <cx:pt idx="20840">2200</cx:pt>
          <cx:pt idx="20841">2350</cx:pt>
          <cx:pt idx="20842">2350</cx:pt>
          <cx:pt idx="20843">1400</cx:pt>
          <cx:pt idx="20844">1400</cx:pt>
          <cx:pt idx="20845">1450</cx:pt>
          <cx:pt idx="20846">2250</cx:pt>
          <cx:pt idx="20847">2100</cx:pt>
          <cx:pt idx="20848">2700</cx:pt>
          <cx:pt idx="20849">2350</cx:pt>
          <cx:pt idx="20850">2500</cx:pt>
          <cx:pt idx="20851">1600</cx:pt>
          <cx:pt idx="20852">1750</cx:pt>
          <cx:pt idx="20853">1750</cx:pt>
          <cx:pt idx="20854">1650</cx:pt>
          <cx:pt idx="20855">1600</cx:pt>
          <cx:pt idx="20856">1750</cx:pt>
          <cx:pt idx="20857">1850</cx:pt>
          <cx:pt idx="20858">1950</cx:pt>
          <cx:pt idx="20859">1600</cx:pt>
          <cx:pt idx="20860">2050</cx:pt>
          <cx:pt idx="20861">2350</cx:pt>
          <cx:pt idx="20862">2500</cx:pt>
          <cx:pt idx="20863">2200</cx:pt>
          <cx:pt idx="20864">2350</cx:pt>
          <cx:pt idx="20865">2350</cx:pt>
          <cx:pt idx="20866">2350</cx:pt>
          <cx:pt idx="20867">2200</cx:pt>
          <cx:pt idx="20868">2200</cx:pt>
          <cx:pt idx="20869">2500</cx:pt>
          <cx:pt idx="20870">2500</cx:pt>
          <cx:pt idx="20871">2500</cx:pt>
          <cx:pt idx="20872">2500</cx:pt>
          <cx:pt idx="20873">2500</cx:pt>
          <cx:pt idx="20874">2500</cx:pt>
          <cx:pt idx="20875">3500</cx:pt>
          <cx:pt idx="20876">2700</cx:pt>
          <cx:pt idx="20877">2350</cx:pt>
          <cx:pt idx="20878">2500</cx:pt>
          <cx:pt idx="20879">2500</cx:pt>
          <cx:pt idx="20880">2700</cx:pt>
          <cx:pt idx="20881">2500</cx:pt>
          <cx:pt idx="20882">2700</cx:pt>
          <cx:pt idx="20883">2500</cx:pt>
          <cx:pt idx="20884">2500</cx:pt>
          <cx:pt idx="20885">2500</cx:pt>
          <cx:pt idx="20886">2350</cx:pt>
          <cx:pt idx="20887">2500</cx:pt>
          <cx:pt idx="20888">2700</cx:pt>
          <cx:pt idx="20889">2500</cx:pt>
          <cx:pt idx="20890">2700</cx:pt>
          <cx:pt idx="20891">2500</cx:pt>
          <cx:pt idx="20892">1600</cx:pt>
          <cx:pt idx="20893">1600</cx:pt>
          <cx:pt idx="20894">1600</cx:pt>
          <cx:pt idx="20895">1950</cx:pt>
          <cx:pt idx="20896">1600</cx:pt>
          <cx:pt idx="20897">1650</cx:pt>
          <cx:pt idx="20898">1650</cx:pt>
          <cx:pt idx="20899">1650</cx:pt>
          <cx:pt idx="20900">2050</cx:pt>
          <cx:pt idx="20901">1650</cx:pt>
          <cx:pt idx="20902">1950</cx:pt>
          <cx:pt idx="20903">2050</cx:pt>
          <cx:pt idx="20904">2050</cx:pt>
          <cx:pt idx="20905">1650</cx:pt>
          <cx:pt idx="20906">1650</cx:pt>
          <cx:pt idx="20907">2200</cx:pt>
          <cx:pt idx="20908">2350</cx:pt>
          <cx:pt idx="20909">2200</cx:pt>
          <cx:pt idx="20910">2350</cx:pt>
          <cx:pt idx="20911">2350</cx:pt>
          <cx:pt idx="20912">2500</cx:pt>
          <cx:pt idx="20913">2350</cx:pt>
          <cx:pt idx="20914">2500</cx:pt>
          <cx:pt idx="20915">2700</cx:pt>
          <cx:pt idx="20916">2350</cx:pt>
          <cx:pt idx="20917">2500</cx:pt>
          <cx:pt idx="20918">2500</cx:pt>
          <cx:pt idx="20919">1950</cx:pt>
          <cx:pt idx="20920">1750</cx:pt>
          <cx:pt idx="20921">1850</cx:pt>
          <cx:pt idx="20922">1600</cx:pt>
          <cx:pt idx="20923">1750</cx:pt>
          <cx:pt idx="20924">2250</cx:pt>
          <cx:pt idx="20925">1750</cx:pt>
          <cx:pt idx="20926">2000</cx:pt>
          <cx:pt idx="20927">1600</cx:pt>
          <cx:pt idx="20928">1750</cx:pt>
          <cx:pt idx="20929">1650</cx:pt>
          <cx:pt idx="20930">1650</cx:pt>
          <cx:pt idx="20931">1750</cx:pt>
          <cx:pt idx="20932">1450</cx:pt>
          <cx:pt idx="20933">1450</cx:pt>
          <cx:pt idx="20934">1650</cx:pt>
          <cx:pt idx="20935">1650</cx:pt>
          <cx:pt idx="20936">1600</cx:pt>
          <cx:pt idx="20937">1650</cx:pt>
          <cx:pt idx="20938">1650</cx:pt>
          <cx:pt idx="20939">1650</cx:pt>
          <cx:pt idx="20940">1600</cx:pt>
          <cx:pt idx="20941">1650</cx:pt>
          <cx:pt idx="20942">1650</cx:pt>
          <cx:pt idx="20943">1750</cx:pt>
          <cx:pt idx="20944">1650</cx:pt>
          <cx:pt idx="20945">1850</cx:pt>
          <cx:pt idx="20946">1750</cx:pt>
          <cx:pt idx="20947">1850</cx:pt>
          <cx:pt idx="20948">2050</cx:pt>
          <cx:pt idx="20949">1500</cx:pt>
          <cx:pt idx="20950">1450</cx:pt>
          <cx:pt idx="20951">1750</cx:pt>
          <cx:pt idx="20952">1600</cx:pt>
          <cx:pt idx="20953">1750</cx:pt>
          <cx:pt idx="20954">1600</cx:pt>
          <cx:pt idx="20955">1650</cx:pt>
          <cx:pt idx="20956">1850</cx:pt>
          <cx:pt idx="20957">1750</cx:pt>
          <cx:pt idx="20958">2050</cx:pt>
          <cx:pt idx="20959">2050</cx:pt>
          <cx:pt idx="20960">2500</cx:pt>
          <cx:pt idx="20961">2200</cx:pt>
          <cx:pt idx="20962">2200</cx:pt>
          <cx:pt idx="20963">2350</cx:pt>
          <cx:pt idx="20964">2500</cx:pt>
          <cx:pt idx="20965">2700</cx:pt>
          <cx:pt idx="20966">2500</cx:pt>
          <cx:pt idx="20967">2350</cx:pt>
          <cx:pt idx="20968">2350</cx:pt>
          <cx:pt idx="20969">2700</cx:pt>
          <cx:pt idx="20970">2350</cx:pt>
          <cx:pt idx="20971">2700</cx:pt>
          <cx:pt idx="20972">2500</cx:pt>
          <cx:pt idx="20973">1850</cx:pt>
          <cx:pt idx="20974">1600</cx:pt>
          <cx:pt idx="20975">1750</cx:pt>
          <cx:pt idx="20976">1400</cx:pt>
          <cx:pt idx="20977">1250</cx:pt>
          <cx:pt idx="20978">1900</cx:pt>
          <cx:pt idx="20979">2200</cx:pt>
          <cx:pt idx="20980">2700</cx:pt>
          <cx:pt idx="20981">2350</cx:pt>
          <cx:pt idx="20982">2500</cx:pt>
          <cx:pt idx="20983">2200</cx:pt>
          <cx:pt idx="20984">2350</cx:pt>
          <cx:pt idx="20985">2700</cx:pt>
          <cx:pt idx="20986">2500</cx:pt>
          <cx:pt idx="20987">2700</cx:pt>
          <cx:pt idx="20988">2500</cx:pt>
          <cx:pt idx="20989">2500</cx:pt>
          <cx:pt idx="20990">2500</cx:pt>
          <cx:pt idx="20991">2500</cx:pt>
          <cx:pt idx="20992">2700</cx:pt>
          <cx:pt idx="20993">2500</cx:pt>
          <cx:pt idx="20994">2700</cx:pt>
          <cx:pt idx="20995">2400</cx:pt>
          <cx:pt idx="20996">1750</cx:pt>
          <cx:pt idx="20997">1650</cx:pt>
          <cx:pt idx="20998">1650</cx:pt>
          <cx:pt idx="20999">1750</cx:pt>
          <cx:pt idx="21000">1450</cx:pt>
          <cx:pt idx="21001">1450</cx:pt>
          <cx:pt idx="21002">1650</cx:pt>
          <cx:pt idx="21003">1650</cx:pt>
          <cx:pt idx="21004">1600</cx:pt>
          <cx:pt idx="21005">1650</cx:pt>
          <cx:pt idx="21006">1650</cx:pt>
          <cx:pt idx="21007">1750</cx:pt>
          <cx:pt idx="21008">3000</cx:pt>
          <cx:pt idx="21009">3850</cx:pt>
          <cx:pt idx="21010">3500</cx:pt>
          <cx:pt idx="21011">3850</cx:pt>
          <cx:pt idx="21012">3850</cx:pt>
          <cx:pt idx="21013">3850</cx:pt>
          <cx:pt idx="21014">3850</cx:pt>
          <cx:pt idx="21015">3850</cx:pt>
          <cx:pt idx="21016">5300</cx:pt>
          <cx:pt idx="21017">1950</cx:pt>
          <cx:pt idx="21018">2200</cx:pt>
          <cx:pt idx="21019">2200</cx:pt>
          <cx:pt idx="21020">2500</cx:pt>
          <cx:pt idx="21021">2500</cx:pt>
          <cx:pt idx="21022">2500</cx:pt>
          <cx:pt idx="21023">2350</cx:pt>
          <cx:pt idx="21024">2200</cx:pt>
          <cx:pt idx="21025">2700</cx:pt>
          <cx:pt idx="21026">2500</cx:pt>
          <cx:pt idx="21027">2500</cx:pt>
          <cx:pt idx="21028">2700</cx:pt>
          <cx:pt idx="21029">1850</cx:pt>
          <cx:pt idx="21030">1600</cx:pt>
          <cx:pt idx="21031">1950</cx:pt>
          <cx:pt idx="21032">1650</cx:pt>
          <cx:pt idx="21033">1400</cx:pt>
          <cx:pt idx="21034">1400</cx:pt>
          <cx:pt idx="21035">2500</cx:pt>
          <cx:pt idx="21036">2500</cx:pt>
          <cx:pt idx="21037">2500</cx:pt>
          <cx:pt idx="21038">2500</cx:pt>
          <cx:pt idx="21039">2350</cx:pt>
          <cx:pt idx="21040">2200</cx:pt>
          <cx:pt idx="21041">2350</cx:pt>
          <cx:pt idx="21042">2200</cx:pt>
          <cx:pt idx="21043">2200</cx:pt>
          <cx:pt idx="21044">2050</cx:pt>
          <cx:pt idx="21045">2350</cx:pt>
          <cx:pt idx="21046">2350</cx:pt>
          <cx:pt idx="21047">2200</cx:pt>
          <cx:pt idx="21048">2050</cx:pt>
          <cx:pt idx="21049">2350</cx:pt>
          <cx:pt idx="21050">2200</cx:pt>
          <cx:pt idx="21051">2400</cx:pt>
          <cx:pt idx="21052">2700</cx:pt>
          <cx:pt idx="21053">2350</cx:pt>
          <cx:pt idx="21054">2900</cx:pt>
          <cx:pt idx="21055">2350</cx:pt>
          <cx:pt idx="21056">2200</cx:pt>
          <cx:pt idx="21057">2200</cx:pt>
          <cx:pt idx="21058">2350</cx:pt>
          <cx:pt idx="21059">3250</cx:pt>
          <cx:pt idx="21060">2200</cx:pt>
          <cx:pt idx="21061">2350</cx:pt>
          <cx:pt idx="21062">2350</cx:pt>
          <cx:pt idx="21063">2350</cx:pt>
          <cx:pt idx="21064">2500</cx:pt>
          <cx:pt idx="21065">2200</cx:pt>
          <cx:pt idx="21066">2500</cx:pt>
          <cx:pt idx="21067">1350</cx:pt>
          <cx:pt idx="21068">1450</cx:pt>
          <cx:pt idx="21069">1500</cx:pt>
          <cx:pt idx="21070">1300</cx:pt>
          <cx:pt idx="21071">1450</cx:pt>
          <cx:pt idx="21072">1400</cx:pt>
          <cx:pt idx="21073">1750</cx:pt>
          <cx:pt idx="21074">1350</cx:pt>
          <cx:pt idx="21075">1450</cx:pt>
          <cx:pt idx="21076">1500</cx:pt>
          <cx:pt idx="21077">1300</cx:pt>
          <cx:pt idx="21078">1450</cx:pt>
          <cx:pt idx="21079">1400</cx:pt>
          <cx:pt idx="21080">1750</cx:pt>
          <cx:pt idx="21081">1950</cx:pt>
          <cx:pt idx="21082">1950</cx:pt>
          <cx:pt idx="21083">1650</cx:pt>
          <cx:pt idx="21084">1850</cx:pt>
          <cx:pt idx="21085">1950</cx:pt>
          <cx:pt idx="21086">2500</cx:pt>
          <cx:pt idx="21087">2050</cx:pt>
          <cx:pt idx="21088">1600</cx:pt>
          <cx:pt idx="21089">2050</cx:pt>
          <cx:pt idx="21090">2200</cx:pt>
          <cx:pt idx="21091">1500</cx:pt>
          <cx:pt idx="21092">1950</cx:pt>
          <cx:pt idx="21093">2050</cx:pt>
          <cx:pt idx="21094">2200</cx:pt>
          <cx:pt idx="21095">2350</cx:pt>
          <cx:pt idx="21096">2050</cx:pt>
          <cx:pt idx="21097">2350</cx:pt>
          <cx:pt idx="21098">1650</cx:pt>
          <cx:pt idx="21099">1650</cx:pt>
          <cx:pt idx="21100">1750</cx:pt>
          <cx:pt idx="21101">1850</cx:pt>
          <cx:pt idx="21102">1850</cx:pt>
          <cx:pt idx="21103">1850</cx:pt>
          <cx:pt idx="21104">2350</cx:pt>
          <cx:pt idx="21105">2350</cx:pt>
          <cx:pt idx="21106">1950</cx:pt>
          <cx:pt idx="21107">1950</cx:pt>
          <cx:pt idx="21108">2200</cx:pt>
          <cx:pt idx="21109">2350</cx:pt>
          <cx:pt idx="21110">2200</cx:pt>
          <cx:pt idx="21111">2350</cx:pt>
          <cx:pt idx="21112">2350</cx:pt>
          <cx:pt idx="21113">2500</cx:pt>
          <cx:pt idx="21114">2050</cx:pt>
          <cx:pt idx="21115">2200</cx:pt>
          <cx:pt idx="21116">2350</cx:pt>
          <cx:pt idx="21117">2350</cx:pt>
          <cx:pt idx="21118">2050</cx:pt>
          <cx:pt idx="21119">2200</cx:pt>
          <cx:pt idx="21120">2350</cx:pt>
          <cx:pt idx="21121">2350</cx:pt>
          <cx:pt idx="21122">2500</cx:pt>
          <cx:pt idx="21123">2500</cx:pt>
          <cx:pt idx="21124">2350</cx:pt>
          <cx:pt idx="21125">2500</cx:pt>
          <cx:pt idx="21126">2700</cx:pt>
          <cx:pt idx="21127">2700</cx:pt>
          <cx:pt idx="21128">2350</cx:pt>
          <cx:pt idx="21129">2350</cx:pt>
          <cx:pt idx="21130">2350</cx:pt>
          <cx:pt idx="21131">2500</cx:pt>
          <cx:pt idx="21132">2500</cx:pt>
          <cx:pt idx="21133">2200</cx:pt>
          <cx:pt idx="21134">2350</cx:pt>
          <cx:pt idx="21135">2350</cx:pt>
          <cx:pt idx="21136">2350</cx:pt>
          <cx:pt idx="21137">2200</cx:pt>
          <cx:pt idx="21138">2200</cx:pt>
          <cx:pt idx="21139">2350</cx:pt>
          <cx:pt idx="21140">2500</cx:pt>
          <cx:pt idx="21141">2500</cx:pt>
          <cx:pt idx="21142">2500</cx:pt>
          <cx:pt idx="21143">2500</cx:pt>
          <cx:pt idx="21144">2500</cx:pt>
          <cx:pt idx="21145">2700</cx:pt>
          <cx:pt idx="21146">1850</cx:pt>
          <cx:pt idx="21147">2050</cx:pt>
          <cx:pt idx="21148">1600</cx:pt>
          <cx:pt idx="21149">2050</cx:pt>
          <cx:pt idx="21150">2350</cx:pt>
          <cx:pt idx="21151">2500</cx:pt>
          <cx:pt idx="21152">2500</cx:pt>
          <cx:pt idx="21153">2500</cx:pt>
          <cx:pt idx="21154">2350</cx:pt>
          <cx:pt idx="21155">2500</cx:pt>
          <cx:pt idx="21156">2700</cx:pt>
          <cx:pt idx="21157">2500</cx:pt>
          <cx:pt idx="21158">2700</cx:pt>
          <cx:pt idx="21159">2700</cx:pt>
          <cx:pt idx="21160">2500</cx:pt>
          <cx:pt idx="21161">2500</cx:pt>
          <cx:pt idx="21162">2500</cx:pt>
          <cx:pt idx="21163">2700</cx:pt>
          <cx:pt idx="21164">2500</cx:pt>
          <cx:pt idx="21165">2700</cx:pt>
          <cx:pt idx="21166">2700</cx:pt>
          <cx:pt idx="21167">2500</cx:pt>
          <cx:pt idx="21168">1400</cx:pt>
          <cx:pt idx="21169">1600</cx:pt>
          <cx:pt idx="21170">1350</cx:pt>
          <cx:pt idx="21171">1650</cx:pt>
          <cx:pt idx="21172">1100</cx:pt>
          <cx:pt idx="21173">1200</cx:pt>
          <cx:pt idx="21174">1200</cx:pt>
          <cx:pt idx="21175">1150</cx:pt>
          <cx:pt idx="21176">1050</cx:pt>
          <cx:pt idx="21177">1150</cx:pt>
          <cx:pt idx="21178">1400</cx:pt>
          <cx:pt idx="21179">1100</cx:pt>
          <cx:pt idx="21180">850</cx:pt>
          <cx:pt idx="21181">850</cx:pt>
          <cx:pt idx="21182">850</cx:pt>
          <cx:pt idx="21183">850</cx:pt>
          <cx:pt idx="21184">1600</cx:pt>
          <cx:pt idx="21185">1650</cx:pt>
          <cx:pt idx="21186">1650</cx:pt>
          <cx:pt idx="21187">1650</cx:pt>
          <cx:pt idx="21188">1650</cx:pt>
          <cx:pt idx="21189">1750</cx:pt>
          <cx:pt idx="21190">1750</cx:pt>
          <cx:pt idx="21191">750</cx:pt>
          <cx:pt idx="21192">650</cx:pt>
          <cx:pt idx="21193">1850</cx:pt>
          <cx:pt idx="21194">2050</cx:pt>
          <cx:pt idx="21195">2100</cx:pt>
          <cx:pt idx="21196">1350</cx:pt>
          <cx:pt idx="21197">1350</cx:pt>
          <cx:pt idx="21198">1250</cx:pt>
          <cx:pt idx="21199">1300</cx:pt>
          <cx:pt idx="21200">1400</cx:pt>
          <cx:pt idx="21201">1400</cx:pt>
          <cx:pt idx="21202">1400</cx:pt>
          <cx:pt idx="21203">1400</cx:pt>
          <cx:pt idx="21204">1750</cx:pt>
          <cx:pt idx="21205">1750</cx:pt>
          <cx:pt idx="21206">2050</cx:pt>
          <cx:pt idx="21207">1750</cx:pt>
          <cx:pt idx="21208">1950</cx:pt>
          <cx:pt idx="21209">2050</cx:pt>
          <cx:pt idx="21210">1600</cx:pt>
          <cx:pt idx="21211">1750</cx:pt>
          <cx:pt idx="21212">1500</cx:pt>
          <cx:pt idx="21213">1750</cx:pt>
          <cx:pt idx="21214">1500</cx:pt>
          <cx:pt idx="21215">1750</cx:pt>
          <cx:pt idx="21216">1500</cx:pt>
          <cx:pt idx="21217">1750</cx:pt>
          <cx:pt idx="21218">1600</cx:pt>
          <cx:pt idx="21219">1850</cx:pt>
          <cx:pt idx="21220">1950</cx:pt>
          <cx:pt idx="21221">2050</cx:pt>
          <cx:pt idx="21222">2050</cx:pt>
          <cx:pt idx="21223">2800</cx:pt>
          <cx:pt idx="21224">1850</cx:pt>
          <cx:pt idx="21225">2250</cx:pt>
          <cx:pt idx="21226">2100</cx:pt>
          <cx:pt idx="21227">1750</cx:pt>
          <cx:pt idx="21228">2350</cx:pt>
          <cx:pt idx="21229">2350</cx:pt>
          <cx:pt idx="21230">2200</cx:pt>
          <cx:pt idx="21231">2350</cx:pt>
          <cx:pt idx="21232">2200</cx:pt>
          <cx:pt idx="21233">2350</cx:pt>
          <cx:pt idx="21234">2350</cx:pt>
          <cx:pt idx="21235">2500</cx:pt>
          <cx:pt idx="21236">2200</cx:pt>
          <cx:pt idx="21237">2200</cx:pt>
          <cx:pt idx="21238">1950</cx:pt>
          <cx:pt idx="21239">2050</cx:pt>
          <cx:pt idx="21240">1850</cx:pt>
          <cx:pt idx="21241">2050</cx:pt>
          <cx:pt idx="21242">2050</cx:pt>
          <cx:pt idx="21243">1950</cx:pt>
          <cx:pt idx="21244">2050</cx:pt>
          <cx:pt idx="21245">1850</cx:pt>
          <cx:pt idx="21246">2050</cx:pt>
          <cx:pt idx="21247">2250</cx:pt>
          <cx:pt idx="21248">2250</cx:pt>
          <cx:pt idx="21249">2350</cx:pt>
          <cx:pt idx="21250">2500</cx:pt>
          <cx:pt idx="21251">2650</cx:pt>
          <cx:pt idx="21252">2350</cx:pt>
          <cx:pt idx="21253">2250</cx:pt>
          <cx:pt idx="21254">2250</cx:pt>
          <cx:pt idx="21255">2100</cx:pt>
          <cx:pt idx="21256">2250</cx:pt>
          <cx:pt idx="21257">2350</cx:pt>
          <cx:pt idx="21258">2350</cx:pt>
          <cx:pt idx="21259">2650</cx:pt>
          <cx:pt idx="21260">2250</cx:pt>
          <cx:pt idx="21261">2250</cx:pt>
          <cx:pt idx="21262">2500</cx:pt>
          <cx:pt idx="21263">2500</cx:pt>
          <cx:pt idx="21264">2200</cx:pt>
          <cx:pt idx="21265">2200</cx:pt>
          <cx:pt idx="21266">2200</cx:pt>
          <cx:pt idx="21267">2200</cx:pt>
          <cx:pt idx="21268">2050</cx:pt>
          <cx:pt idx="21269">1850</cx:pt>
          <cx:pt idx="21270">2050</cx:pt>
          <cx:pt idx="21271">2050</cx:pt>
          <cx:pt idx="21272">1850</cx:pt>
          <cx:pt idx="21273">2050</cx:pt>
          <cx:pt idx="21274">2050</cx:pt>
          <cx:pt idx="21275">2200</cx:pt>
          <cx:pt idx="21276">2050</cx:pt>
          <cx:pt idx="21277">2200</cx:pt>
          <cx:pt idx="21278">1600</cx:pt>
          <cx:pt idx="21279">1650</cx:pt>
          <cx:pt idx="21280">1500</cx:pt>
          <cx:pt idx="21281">1650</cx:pt>
          <cx:pt idx="21282">1400</cx:pt>
          <cx:pt idx="21283">1350</cx:pt>
          <cx:pt idx="21284">2200</cx:pt>
          <cx:pt idx="21285">2350</cx:pt>
          <cx:pt idx="21286">2350</cx:pt>
          <cx:pt idx="21287">1600</cx:pt>
          <cx:pt idx="21288">1450</cx:pt>
          <cx:pt idx="21289">4250</cx:pt>
          <cx:pt idx="21290">4250</cx:pt>
          <cx:pt idx="21291">3500</cx:pt>
          <cx:pt idx="21292">2050</cx:pt>
          <cx:pt idx="21293">2050</cx:pt>
          <cx:pt idx="21294">3250</cx:pt>
          <cx:pt idx="21295">1650</cx:pt>
          <cx:pt idx="21296">2250</cx:pt>
          <cx:pt idx="21297">2350</cx:pt>
          <cx:pt idx="21298">2350</cx:pt>
          <cx:pt idx="21299">2350</cx:pt>
          <cx:pt idx="21300">2350</cx:pt>
          <cx:pt idx="21301">2250</cx:pt>
          <cx:pt idx="21302">2700</cx:pt>
          <cx:pt idx="21303">1950</cx:pt>
          <cx:pt idx="21304">1950</cx:pt>
          <cx:pt idx="21305">2350</cx:pt>
          <cx:pt idx="21306">2500</cx:pt>
          <cx:pt idx="21307">2500</cx:pt>
          <cx:pt idx="21308">3250</cx:pt>
          <cx:pt idx="21309">2100</cx:pt>
          <cx:pt idx="21310">2000</cx:pt>
          <cx:pt idx="21311">2350</cx:pt>
          <cx:pt idx="21312">2350</cx:pt>
          <cx:pt idx="21313">3250</cx:pt>
          <cx:pt idx="21314">1950</cx:pt>
          <cx:pt idx="21315">1750</cx:pt>
          <cx:pt idx="21316">2650</cx:pt>
          <cx:pt idx="21317">3500</cx:pt>
          <cx:pt idx="21318">3500</cx:pt>
          <cx:pt idx="21319">3500</cx:pt>
          <cx:pt idx="21320">3500</cx:pt>
          <cx:pt idx="21321">1600</cx:pt>
          <cx:pt idx="21322">1750</cx:pt>
          <cx:pt idx="21323">1450</cx:pt>
          <cx:pt idx="21324">1750</cx:pt>
          <cx:pt idx="21325">1600</cx:pt>
          <cx:pt idx="21326">1500</cx:pt>
          <cx:pt idx="21327">2050</cx:pt>
          <cx:pt idx="21328">1950</cx:pt>
          <cx:pt idx="21329">2050</cx:pt>
          <cx:pt idx="21330">2200</cx:pt>
          <cx:pt idx="21331">2050</cx:pt>
          <cx:pt idx="21332">2200</cx:pt>
          <cx:pt idx="21333">2050</cx:pt>
          <cx:pt idx="21334">2350</cx:pt>
          <cx:pt idx="21335">2350</cx:pt>
          <cx:pt idx="21336">1950</cx:pt>
          <cx:pt idx="21337">1900</cx:pt>
          <cx:pt idx="21338">1850</cx:pt>
          <cx:pt idx="21339">1900</cx:pt>
          <cx:pt idx="21340">1450</cx:pt>
          <cx:pt idx="21341">1450</cx:pt>
          <cx:pt idx="21342">1850</cx:pt>
          <cx:pt idx="21343">1450</cx:pt>
          <cx:pt idx="21344">1850</cx:pt>
          <cx:pt idx="21345">1600</cx:pt>
          <cx:pt idx="21346">1950</cx:pt>
          <cx:pt idx="21347">1650</cx:pt>
          <cx:pt idx="21348">1850</cx:pt>
          <cx:pt idx="21349">1750</cx:pt>
          <cx:pt idx="21350">1900</cx:pt>
          <cx:pt idx="21351">1900</cx:pt>
          <cx:pt idx="21352">2250</cx:pt>
          <cx:pt idx="21353">2350</cx:pt>
          <cx:pt idx="21354">2250</cx:pt>
          <cx:pt idx="21355">2350</cx:pt>
          <cx:pt idx="21356">2250</cx:pt>
          <cx:pt idx="21357">2250</cx:pt>
          <cx:pt idx="21358">2500</cx:pt>
          <cx:pt idx="21359">2100</cx:pt>
          <cx:pt idx="21360">2350</cx:pt>
          <cx:pt idx="21361">2100</cx:pt>
          <cx:pt idx="21362">2350</cx:pt>
          <cx:pt idx="21363">2250</cx:pt>
          <cx:pt idx="21364">2250</cx:pt>
          <cx:pt idx="21365">2250</cx:pt>
          <cx:pt idx="21366">2350</cx:pt>
          <cx:pt idx="21367">2650</cx:pt>
          <cx:pt idx="21368">2800</cx:pt>
          <cx:pt idx="21369">3000</cx:pt>
          <cx:pt idx="21370">2100</cx:pt>
          <cx:pt idx="21371">2100</cx:pt>
          <cx:pt idx="21372">2350</cx:pt>
          <cx:pt idx="21373">2500</cx:pt>
          <cx:pt idx="21374">2650</cx:pt>
          <cx:pt idx="21375">2100</cx:pt>
          <cx:pt idx="21376">2100</cx:pt>
          <cx:pt idx="21377">2100</cx:pt>
          <cx:pt idx="21378">2500</cx:pt>
          <cx:pt idx="21379">2800</cx:pt>
          <cx:pt idx="21380">3500</cx:pt>
          <cx:pt idx="21381">3250</cx:pt>
          <cx:pt idx="21382">2800</cx:pt>
          <cx:pt idx="21383">2800</cx:pt>
          <cx:pt idx="21384">3000</cx:pt>
          <cx:pt idx="21385">3000</cx:pt>
          <cx:pt idx="21386">2350</cx:pt>
          <cx:pt idx="21387">2500</cx:pt>
          <cx:pt idx="21388">2650</cx:pt>
          <cx:pt idx="21389">2650</cx:pt>
          <cx:pt idx="21390">2800</cx:pt>
          <cx:pt idx="21391">3000</cx:pt>
          <cx:pt idx="21392">2650</cx:pt>
          <cx:pt idx="21393">3000</cx:pt>
          <cx:pt idx="21394">1900</cx:pt>
          <cx:pt idx="21395">2100</cx:pt>
          <cx:pt idx="21396">2500</cx:pt>
          <cx:pt idx="21397">2100</cx:pt>
          <cx:pt idx="21398">2350</cx:pt>
          <cx:pt idx="21399">1950</cx:pt>
          <cx:pt idx="21400">2500</cx:pt>
          <cx:pt idx="21401">2350</cx:pt>
          <cx:pt idx="21402">2200</cx:pt>
          <cx:pt idx="21403">2350</cx:pt>
          <cx:pt idx="21404">2200</cx:pt>
          <cx:pt idx="21405">1650</cx:pt>
          <cx:pt idx="21406">1650</cx:pt>
          <cx:pt idx="21407">1750</cx:pt>
          <cx:pt idx="21408">1850</cx:pt>
          <cx:pt idx="21409">1850</cx:pt>
          <cx:pt idx="21410">1850</cx:pt>
          <cx:pt idx="21411">1700</cx:pt>
          <cx:pt idx="21412">1500</cx:pt>
          <cx:pt idx="21413">1700</cx:pt>
          <cx:pt idx="21414">2350</cx:pt>
          <cx:pt idx="21415">1650</cx:pt>
          <cx:pt idx="21416">1650</cx:pt>
          <cx:pt idx="21417">2000</cx:pt>
          <cx:pt idx="21418">1650</cx:pt>
          <cx:pt idx="21419">1650</cx:pt>
          <cx:pt idx="21420">1500</cx:pt>
          <cx:pt idx="21421">1450</cx:pt>
          <cx:pt idx="21422">2000</cx:pt>
          <cx:pt idx="21423">1750</cx:pt>
          <cx:pt idx="21424">1750</cx:pt>
          <cx:pt idx="21425">2100</cx:pt>
          <cx:pt idx="21426">1500</cx:pt>
          <cx:pt idx="21427">1500</cx:pt>
          <cx:pt idx="21428">2000</cx:pt>
          <cx:pt idx="21429">1650</cx:pt>
          <cx:pt idx="21430">1650</cx:pt>
          <cx:pt idx="21431">2000</cx:pt>
          <cx:pt idx="21432">1500</cx:pt>
          <cx:pt idx="21433">1450</cx:pt>
          <cx:pt idx="21434">1350</cx:pt>
          <cx:pt idx="21435">1350</cx:pt>
          <cx:pt idx="21436">2250</cx:pt>
          <cx:pt idx="21437">2800</cx:pt>
          <cx:pt idx="21438">2800</cx:pt>
          <cx:pt idx="21439">1950</cx:pt>
          <cx:pt idx="21440">2050</cx:pt>
          <cx:pt idx="21441">2050</cx:pt>
          <cx:pt idx="21442">2350</cx:pt>
          <cx:pt idx="21443">1950</cx:pt>
          <cx:pt idx="21444">1650</cx:pt>
          <cx:pt idx="21445">1750</cx:pt>
          <cx:pt idx="21446">2500</cx:pt>
          <cx:pt idx="21447">2250</cx:pt>
          <cx:pt idx="21448">2100</cx:pt>
          <cx:pt idx="21449">1500</cx:pt>
          <cx:pt idx="21450">1850</cx:pt>
          <cx:pt idx="21451">1500</cx:pt>
          <cx:pt idx="21452">1650</cx:pt>
          <cx:pt idx="21453">1850</cx:pt>
          <cx:pt idx="21454">1650</cx:pt>
          <cx:pt idx="21455">2800</cx:pt>
          <cx:pt idx="21456">2200</cx:pt>
          <cx:pt idx="21457">2800</cx:pt>
          <cx:pt idx="21458">2050</cx:pt>
          <cx:pt idx="21459">2800</cx:pt>
          <cx:pt idx="21460">2200</cx:pt>
          <cx:pt idx="21461">3000</cx:pt>
          <cx:pt idx="21462">2050</cx:pt>
          <cx:pt idx="21463">1750</cx:pt>
          <cx:pt idx="21464">1650</cx:pt>
          <cx:pt idx="21465">1750</cx:pt>
          <cx:pt idx="21466">1750</cx:pt>
          <cx:pt idx="21467">2200</cx:pt>
          <cx:pt idx="21468">2200</cx:pt>
          <cx:pt idx="21469">2350</cx:pt>
          <cx:pt idx="21470">2200</cx:pt>
          <cx:pt idx="21471">1300</cx:pt>
          <cx:pt idx="21472">1600</cx:pt>
          <cx:pt idx="21473">1250</cx:pt>
          <cx:pt idx="21474">1500</cx:pt>
          <cx:pt idx="21475">1500</cx:pt>
          <cx:pt idx="21476">1850</cx:pt>
          <cx:pt idx="21477">2800</cx:pt>
          <cx:pt idx="21478">2200</cx:pt>
          <cx:pt idx="21479">2800</cx:pt>
          <cx:pt idx="21480">2050</cx:pt>
          <cx:pt idx="21481">2800</cx:pt>
          <cx:pt idx="21482">2200</cx:pt>
          <cx:pt idx="21483">2800</cx:pt>
          <cx:pt idx="21484">2200</cx:pt>
          <cx:pt idx="21485">1400</cx:pt>
          <cx:pt idx="21486">1650</cx:pt>
          <cx:pt idx="21487">1400</cx:pt>
          <cx:pt idx="21488">1950</cx:pt>
          <cx:pt idx="21489">2200</cx:pt>
          <cx:pt idx="21490">2350</cx:pt>
          <cx:pt idx="21491">1750</cx:pt>
          <cx:pt idx="21492">1950</cx:pt>
          <cx:pt idx="21493">1950</cx:pt>
          <cx:pt idx="21494">1750</cx:pt>
          <cx:pt idx="21495">2250</cx:pt>
          <cx:pt idx="21496">1650</cx:pt>
          <cx:pt idx="21497">1400</cx:pt>
          <cx:pt idx="21498">1650</cx:pt>
          <cx:pt idx="21499">1400</cx:pt>
          <cx:pt idx="21500">1650</cx:pt>
          <cx:pt idx="21501">2250</cx:pt>
          <cx:pt idx="21502">1750</cx:pt>
          <cx:pt idx="21503">1950</cx:pt>
          <cx:pt idx="21504">1750</cx:pt>
          <cx:pt idx="21505">1400</cx:pt>
          <cx:pt idx="21506">1400</cx:pt>
          <cx:pt idx="21507">1300</cx:pt>
          <cx:pt idx="21508">1700</cx:pt>
          <cx:pt idx="21509">1250</cx:pt>
          <cx:pt idx="21510">1750</cx:pt>
          <cx:pt idx="21511">1400</cx:pt>
          <cx:pt idx="21512">2250</cx:pt>
          <cx:pt idx="21513">2000</cx:pt>
          <cx:pt idx="21514">2350</cx:pt>
          <cx:pt idx="21515">2250</cx:pt>
          <cx:pt idx="21516">2250</cx:pt>
          <cx:pt idx="21517">2250</cx:pt>
          <cx:pt idx="21518">2250</cx:pt>
          <cx:pt idx="21519">2250</cx:pt>
          <cx:pt idx="21520">2250</cx:pt>
          <cx:pt idx="21521">2250</cx:pt>
          <cx:pt idx="21522">2250</cx:pt>
          <cx:pt idx="21523">2250</cx:pt>
          <cx:pt idx="21524">2500</cx:pt>
          <cx:pt idx="21525">2350</cx:pt>
          <cx:pt idx="21526">2500</cx:pt>
          <cx:pt idx="21527">2350</cx:pt>
          <cx:pt idx="21528">2500</cx:pt>
          <cx:pt idx="21529">2350</cx:pt>
          <cx:pt idx="21530">2500</cx:pt>
          <cx:pt idx="21531">2350</cx:pt>
          <cx:pt idx="21532">3000</cx:pt>
          <cx:pt idx="21533">3000</cx:pt>
          <cx:pt idx="21534">2250</cx:pt>
          <cx:pt idx="21535">2250</cx:pt>
          <cx:pt idx="21536">2250</cx:pt>
          <cx:pt idx="21537">2250</cx:pt>
          <cx:pt idx="21538">2650</cx:pt>
          <cx:pt idx="21539">2650</cx:pt>
          <cx:pt idx="21540">2650</cx:pt>
          <cx:pt idx="21541">2650</cx:pt>
          <cx:pt idx="21542">2650</cx:pt>
          <cx:pt idx="21543">2500</cx:pt>
          <cx:pt idx="21544">2350</cx:pt>
          <cx:pt idx="21545">2000</cx:pt>
          <cx:pt idx="21546">1850</cx:pt>
          <cx:pt idx="21547">1500</cx:pt>
          <cx:pt idx="21548">2000</cx:pt>
          <cx:pt idx="21549">1500</cx:pt>
          <cx:pt idx="21550">1900</cx:pt>
          <cx:pt idx="21551">1650</cx:pt>
          <cx:pt idx="21552">2000</cx:pt>
          <cx:pt idx="21553">2250</cx:pt>
          <cx:pt idx="21554">1600</cx:pt>
          <cx:pt idx="21555">1900</cx:pt>
          <cx:pt idx="21556">1750</cx:pt>
          <cx:pt idx="21557">2100</cx:pt>
          <cx:pt idx="21558">2250</cx:pt>
          <cx:pt idx="21559">1600</cx:pt>
          <cx:pt idx="21560">1900</cx:pt>
          <cx:pt idx="21561">1450</cx:pt>
          <cx:pt idx="21562">1450</cx:pt>
          <cx:pt idx="21563">1400</cx:pt>
          <cx:pt idx="21564">1450</cx:pt>
          <cx:pt idx="21565">1450</cx:pt>
          <cx:pt idx="21566">1650</cx:pt>
          <cx:pt idx="21567">1450</cx:pt>
          <cx:pt idx="21568">1450</cx:pt>
          <cx:pt idx="21569">1650</cx:pt>
          <cx:pt idx="21570">1650</cx:pt>
          <cx:pt idx="21571">1850</cx:pt>
          <cx:pt idx="21572">1600</cx:pt>
          <cx:pt idx="21573">1750</cx:pt>
          <cx:pt idx="21574">1600</cx:pt>
          <cx:pt idx="21575">1750</cx:pt>
          <cx:pt idx="21576">1750</cx:pt>
          <cx:pt idx="21577">1650</cx:pt>
          <cx:pt idx="21578">1650</cx:pt>
          <cx:pt idx="21579">2100</cx:pt>
          <cx:pt idx="21580">1650</cx:pt>
          <cx:pt idx="21581">2100</cx:pt>
          <cx:pt idx="21582">1650</cx:pt>
          <cx:pt idx="21583">2100</cx:pt>
          <cx:pt idx="21584">1650</cx:pt>
          <cx:pt idx="21585">2100</cx:pt>
          <cx:pt idx="21586">1650</cx:pt>
          <cx:pt idx="21587">1650</cx:pt>
          <cx:pt idx="21588">1650</cx:pt>
          <cx:pt idx="21589">2250</cx:pt>
          <cx:pt idx="21590">1650</cx:pt>
          <cx:pt idx="21591">1750</cx:pt>
          <cx:pt idx="21592">1600</cx:pt>
          <cx:pt idx="21593">2250</cx:pt>
          <cx:pt idx="21594">1650</cx:pt>
          <cx:pt idx="21595">1400</cx:pt>
          <cx:pt idx="21596">1400</cx:pt>
          <cx:pt idx="21597">1500</cx:pt>
          <cx:pt idx="21598">1400</cx:pt>
          <cx:pt idx="21599">1400</cx:pt>
          <cx:pt idx="21600">1500</cx:pt>
          <cx:pt idx="21601">1950</cx:pt>
          <cx:pt idx="21602">1950</cx:pt>
          <cx:pt idx="21603">2050</cx:pt>
          <cx:pt idx="21604">1950</cx:pt>
          <cx:pt idx="21605">2050</cx:pt>
          <cx:pt idx="21606">2050</cx:pt>
          <cx:pt idx="21607">2200</cx:pt>
          <cx:pt idx="21608">2050</cx:pt>
          <cx:pt idx="21609">1650</cx:pt>
          <cx:pt idx="21610">1600</cx:pt>
          <cx:pt idx="21611">1650</cx:pt>
          <cx:pt idx="21612">1650</cx:pt>
          <cx:pt idx="21613">1650</cx:pt>
          <cx:pt idx="21614">1650</cx:pt>
          <cx:pt idx="21615">1650</cx:pt>
          <cx:pt idx="21616">1650</cx:pt>
          <cx:pt idx="21617">1950</cx:pt>
          <cx:pt idx="21618">2200</cx:pt>
          <cx:pt idx="21619">2050</cx:pt>
          <cx:pt idx="21620">2350</cx:pt>
          <cx:pt idx="21621">1600</cx:pt>
          <cx:pt idx="21622">1450</cx:pt>
          <cx:pt idx="21623">1650</cx:pt>
          <cx:pt idx="21624">1650</cx:pt>
          <cx:pt idx="21625">1450</cx:pt>
          <cx:pt idx="21626">1450</cx:pt>
          <cx:pt idx="21627">1750</cx:pt>
          <cx:pt idx="21628">1450</cx:pt>
          <cx:pt idx="21629">1500</cx:pt>
          <cx:pt idx="21630">1850</cx:pt>
          <cx:pt idx="21631">1850</cx:pt>
          <cx:pt idx="21632">1250</cx:pt>
          <cx:pt idx="21633">1350</cx:pt>
          <cx:pt idx="21634">1850</cx:pt>
          <cx:pt idx="21635">1250</cx:pt>
          <cx:pt idx="21636">1150</cx:pt>
          <cx:pt idx="21637">1150</cx:pt>
          <cx:pt idx="21638">1050</cx:pt>
          <cx:pt idx="21639">1600</cx:pt>
          <cx:pt idx="21640">1950</cx:pt>
          <cx:pt idx="21641">1850</cx:pt>
          <cx:pt idx="21642">1950</cx:pt>
          <cx:pt idx="21643">2700</cx:pt>
          <cx:pt idx="21644">1300</cx:pt>
          <cx:pt idx="21645">1700</cx:pt>
          <cx:pt idx="21646">1250</cx:pt>
          <cx:pt idx="21647">1750</cx:pt>
          <cx:pt idx="21648">1400</cx:pt>
          <cx:pt idx="21649">1400</cx:pt>
          <cx:pt idx="21650">1400</cx:pt>
          <cx:pt idx="21651">850</cx:pt>
          <cx:pt idx="21652">1500</cx:pt>
          <cx:pt idx="21653">1450</cx:pt>
          <cx:pt idx="21654">1600</cx:pt>
          <cx:pt idx="21655">1600</cx:pt>
          <cx:pt idx="21656">850</cx:pt>
          <cx:pt idx="21657">2500</cx:pt>
          <cx:pt idx="21658">2500</cx:pt>
          <cx:pt idx="21659">1850</cx:pt>
          <cx:pt idx="21660">1650</cx:pt>
          <cx:pt idx="21661">1950</cx:pt>
          <cx:pt idx="21662">2200</cx:pt>
          <cx:pt idx="21663">1600</cx:pt>
          <cx:pt idx="21664">1850</cx:pt>
          <cx:pt idx="21665">1950</cx:pt>
          <cx:pt idx="21666">2200</cx:pt>
          <cx:pt idx="21667">2050</cx:pt>
          <cx:pt idx="21668">2200</cx:pt>
          <cx:pt idx="21669">2200</cx:pt>
          <cx:pt idx="21670">2350</cx:pt>
          <cx:pt idx="21671">2200</cx:pt>
          <cx:pt idx="21672">2350</cx:pt>
          <cx:pt idx="21673">2500</cx:pt>
          <cx:pt idx="21674">2200</cx:pt>
          <cx:pt idx="21675">2650</cx:pt>
          <cx:pt idx="21676">2650</cx:pt>
          <cx:pt idx="21677">1150</cx:pt>
          <cx:pt idx="21678">1500</cx:pt>
          <cx:pt idx="21679">1000</cx:pt>
          <cx:pt idx="21680">1450</cx:pt>
          <cx:pt idx="21681">1900</cx:pt>
          <cx:pt idx="21682">1750</cx:pt>
          <cx:pt idx="21683">1900</cx:pt>
          <cx:pt idx="21684">1850</cx:pt>
          <cx:pt idx="21685">1900</cx:pt>
          <cx:pt idx="21686">1900</cx:pt>
          <cx:pt idx="21687">1150</cx:pt>
          <cx:pt idx="21688">1500</cx:pt>
          <cx:pt idx="21689">1000</cx:pt>
          <cx:pt idx="21690">1450</cx:pt>
          <cx:pt idx="21691">1750</cx:pt>
          <cx:pt idx="21692">1900</cx:pt>
          <cx:pt idx="21693">1900</cx:pt>
          <cx:pt idx="21694">1150</cx:pt>
          <cx:pt idx="21695">1600</cx:pt>
          <cx:pt idx="21696">1000</cx:pt>
          <cx:pt idx="21697">1500</cx:pt>
          <cx:pt idx="21698">1750</cx:pt>
          <cx:pt idx="21699">1150</cx:pt>
          <cx:pt idx="21700">1500</cx:pt>
          <cx:pt idx="21701">1850</cx:pt>
          <cx:pt idx="21702">1000</cx:pt>
          <cx:pt idx="21703">1450</cx:pt>
          <cx:pt idx="21704">1750</cx:pt>
          <cx:pt idx="21705">1850</cx:pt>
          <cx:pt idx="21706">1600</cx:pt>
          <cx:pt idx="21707">1900</cx:pt>
          <cx:pt idx="21708">1500</cx:pt>
          <cx:pt idx="21709">1750</cx:pt>
          <cx:pt idx="21710">1900</cx:pt>
          <cx:pt idx="21711">2100</cx:pt>
          <cx:pt idx="21712">1850</cx:pt>
          <cx:pt idx="21713">2100</cx:pt>
          <cx:pt idx="21714">2250</cx:pt>
          <cx:pt idx="21715">2350</cx:pt>
          <cx:pt idx="21716">2350</cx:pt>
          <cx:pt idx="21717">1900</cx:pt>
          <cx:pt idx="21718">2100</cx:pt>
          <cx:pt idx="21719">1850</cx:pt>
          <cx:pt idx="21720">2100</cx:pt>
          <cx:pt idx="21721">2250</cx:pt>
          <cx:pt idx="21722">2350</cx:pt>
          <cx:pt idx="21723">2350</cx:pt>
          <cx:pt idx="21724">2100</cx:pt>
          <cx:pt idx="21725">2100</cx:pt>
          <cx:pt idx="21726">2100</cx:pt>
          <cx:pt idx="21727">1900</cx:pt>
          <cx:pt idx="21728">2250</cx:pt>
          <cx:pt idx="21729">2000</cx:pt>
          <cx:pt idx="21730">1850</cx:pt>
          <cx:pt idx="21731">2000</cx:pt>
          <cx:pt idx="21732">2000</cx:pt>
          <cx:pt idx="21733">1900</cx:pt>
          <cx:pt idx="21734">2250</cx:pt>
          <cx:pt idx="21735">2100</cx:pt>
          <cx:pt idx="21736">1900</cx:pt>
          <cx:pt idx="21737">2250</cx:pt>
          <cx:pt idx="21738">2100</cx:pt>
          <cx:pt idx="21739">1900</cx:pt>
          <cx:pt idx="21740">2100</cx:pt>
          <cx:pt idx="21741">2100</cx:pt>
          <cx:pt idx="21742">1900</cx:pt>
          <cx:pt idx="21743">2250</cx:pt>
          <cx:pt idx="21744">2650</cx:pt>
          <cx:pt idx="21745">2350</cx:pt>
          <cx:pt idx="21746">2350</cx:pt>
          <cx:pt idx="21747">2350</cx:pt>
          <cx:pt idx="21748">2500</cx:pt>
          <cx:pt idx="21749">2350</cx:pt>
          <cx:pt idx="21750">2350</cx:pt>
          <cx:pt idx="21751">1400</cx:pt>
          <cx:pt idx="21752">1350</cx:pt>
          <cx:pt idx="21753">1750</cx:pt>
          <cx:pt idx="21754">2000</cx:pt>
          <cx:pt idx="21755">2000</cx:pt>
          <cx:pt idx="21756">1850</cx:pt>
          <cx:pt idx="21757">1900</cx:pt>
          <cx:pt idx="21758">3250</cx:pt>
          <cx:pt idx="21759">1850</cx:pt>
          <cx:pt idx="21760">2000</cx:pt>
          <cx:pt idx="21761">1850</cx:pt>
          <cx:pt idx="21762">2000</cx:pt>
          <cx:pt idx="21763">2250</cx:pt>
          <cx:pt idx="21764">1900</cx:pt>
          <cx:pt idx="21765">2250</cx:pt>
          <cx:pt idx="21766">1850</cx:pt>
          <cx:pt idx="21767">2000</cx:pt>
          <cx:pt idx="21768">2250</cx:pt>
          <cx:pt idx="21769">2000</cx:pt>
          <cx:pt idx="21770">2250</cx:pt>
          <cx:pt idx="21771">1900</cx:pt>
          <cx:pt idx="21772">2250</cx:pt>
          <cx:pt idx="21773">2000</cx:pt>
          <cx:pt idx="21774">2250</cx:pt>
          <cx:pt idx="21775">2250</cx:pt>
          <cx:pt idx="21776">2250</cx:pt>
          <cx:pt idx="21777">2350</cx:pt>
          <cx:pt idx="21778">2250</cx:pt>
          <cx:pt idx="21779">2350</cx:pt>
          <cx:pt idx="21780">2500</cx:pt>
          <cx:pt idx="21781">2650</cx:pt>
          <cx:pt idx="21782">2500</cx:pt>
          <cx:pt idx="21783">2350</cx:pt>
          <cx:pt idx="21784">2650</cx:pt>
          <cx:pt idx="21785">2350</cx:pt>
          <cx:pt idx="21786">2650</cx:pt>
          <cx:pt idx="21787">2350</cx:pt>
          <cx:pt idx="21788">2650</cx:pt>
          <cx:pt idx="21789">2000</cx:pt>
          <cx:pt idx="21790">1900</cx:pt>
          <cx:pt idx="21791">2000</cx:pt>
          <cx:pt idx="21792">2000</cx:pt>
          <cx:pt idx="21793">2000</cx:pt>
          <cx:pt idx="21794">2000</cx:pt>
          <cx:pt idx="21795">3850</cx:pt>
          <cx:pt idx="21796">3850</cx:pt>
          <cx:pt idx="21797">3500</cx:pt>
          <cx:pt idx="21798">2100</cx:pt>
          <cx:pt idx="21799">1900</cx:pt>
          <cx:pt idx="21800">2000</cx:pt>
          <cx:pt idx="21801">2250</cx:pt>
          <cx:pt idx="21802">2000</cx:pt>
          <cx:pt idx="21803">2100</cx:pt>
          <cx:pt idx="21804">2100</cx:pt>
          <cx:pt idx="21805">1900</cx:pt>
          <cx:pt idx="21806">2000</cx:pt>
          <cx:pt idx="21807">2100</cx:pt>
          <cx:pt idx="21808">1900</cx:pt>
          <cx:pt idx="21809">2000</cx:pt>
          <cx:pt idx="21810">2100</cx:pt>
          <cx:pt idx="21811">2100</cx:pt>
          <cx:pt idx="21812">2100</cx:pt>
          <cx:pt idx="21813">2100</cx:pt>
          <cx:pt idx="21814">2100</cx:pt>
          <cx:pt idx="21815">2000</cx:pt>
          <cx:pt idx="21816">2000</cx:pt>
          <cx:pt idx="21817">2250</cx:pt>
          <cx:pt idx="21818">2100</cx:pt>
          <cx:pt idx="21819">2100</cx:pt>
          <cx:pt idx="21820">2100</cx:pt>
          <cx:pt idx="21821">2000</cx:pt>
          <cx:pt idx="21822">2000</cx:pt>
          <cx:pt idx="21823">2250</cx:pt>
          <cx:pt idx="21824">2000</cx:pt>
          <cx:pt idx="21825">2100</cx:pt>
          <cx:pt idx="21826">1900</cx:pt>
          <cx:pt idx="21827">2100</cx:pt>
          <cx:pt idx="21828">2000</cx:pt>
          <cx:pt idx="21829">2100</cx:pt>
          <cx:pt idx="21830">2000</cx:pt>
          <cx:pt idx="21831">2250</cx:pt>
          <cx:pt idx="21832">2500</cx:pt>
          <cx:pt idx="21833">2350</cx:pt>
          <cx:pt idx="21834">2250</cx:pt>
          <cx:pt idx="21835">2500</cx:pt>
          <cx:pt idx="21836">2350</cx:pt>
          <cx:pt idx="21837">2250</cx:pt>
          <cx:pt idx="21838">2650</cx:pt>
          <cx:pt idx="21839">2650</cx:pt>
          <cx:pt idx="21840">2250</cx:pt>
          <cx:pt idx="21841">2250</cx:pt>
          <cx:pt idx="21842">2650</cx:pt>
          <cx:pt idx="21843">2650</cx:pt>
          <cx:pt idx="21844">2500</cx:pt>
          <cx:pt idx="21845">2500</cx:pt>
          <cx:pt idx="21846">2650</cx:pt>
          <cx:pt idx="21847">2500</cx:pt>
          <cx:pt idx="21848">2500</cx:pt>
          <cx:pt idx="21849">2500</cx:pt>
          <cx:pt idx="21850">2350</cx:pt>
          <cx:pt idx="21851">2350</cx:pt>
          <cx:pt idx="21852">2650</cx:pt>
          <cx:pt idx="21853">2650</cx:pt>
          <cx:pt idx="21854">2650</cx:pt>
          <cx:pt idx="21855">2650</cx:pt>
          <cx:pt idx="21856">2000</cx:pt>
          <cx:pt idx="21857">2100</cx:pt>
          <cx:pt idx="21858">2000</cx:pt>
          <cx:pt idx="21859">2000</cx:pt>
          <cx:pt idx="21860">2000</cx:pt>
          <cx:pt idx="21861">2000</cx:pt>
          <cx:pt idx="21862">1650</cx:pt>
          <cx:pt idx="21863">1650</cx:pt>
          <cx:pt idx="21864">1650</cx:pt>
          <cx:pt idx="21865">2100</cx:pt>
          <cx:pt idx="21866">2200</cx:pt>
          <cx:pt idx="21867">2200</cx:pt>
          <cx:pt idx="21868">2200</cx:pt>
          <cx:pt idx="21869">2350</cx:pt>
          <cx:pt idx="21870">1650</cx:pt>
          <cx:pt idx="21871">2100</cx:pt>
          <cx:pt idx="21872">1950</cx:pt>
          <cx:pt idx="21873">1850</cx:pt>
          <cx:pt idx="21874">1750</cx:pt>
          <cx:pt idx="21875">2350</cx:pt>
          <cx:pt idx="21876">2250</cx:pt>
          <cx:pt idx="21877">1850</cx:pt>
          <cx:pt idx="21878">2250</cx:pt>
          <cx:pt idx="21879">2500</cx:pt>
          <cx:pt idx="21880">1850</cx:pt>
          <cx:pt idx="21881">1850</cx:pt>
          <cx:pt idx="21882">2500</cx:pt>
          <cx:pt idx="21883">2700</cx:pt>
          <cx:pt idx="21884">2700</cx:pt>
          <cx:pt idx="21885">2700</cx:pt>
          <cx:pt idx="21886">2350</cx:pt>
          <cx:pt idx="21887">2200</cx:pt>
          <cx:pt idx="21888">1850</cx:pt>
          <cx:pt idx="21889">1850</cx:pt>
          <cx:pt idx="21890">2500</cx:pt>
          <cx:pt idx="21891">2650</cx:pt>
          <cx:pt idx="21892">2500</cx:pt>
          <cx:pt idx="21893">2800</cx:pt>
          <cx:pt idx="21894">2350</cx:pt>
          <cx:pt idx="21895">2200</cx:pt>
          <cx:pt idx="21896">2350</cx:pt>
          <cx:pt idx="21897">2200</cx:pt>
          <cx:pt idx="21898">2350</cx:pt>
          <cx:pt idx="21899">2500</cx:pt>
          <cx:pt idx="21900">2500</cx:pt>
          <cx:pt idx="21901">2350</cx:pt>
          <cx:pt idx="21902">2500</cx:pt>
          <cx:pt idx="21903">2500</cx:pt>
          <cx:pt idx="21904">2500</cx:pt>
          <cx:pt idx="21905">2500</cx:pt>
          <cx:pt idx="21906">1350</cx:pt>
          <cx:pt idx="21907">1300</cx:pt>
          <cx:pt idx="21908">2200</cx:pt>
          <cx:pt idx="21909">2200</cx:pt>
          <cx:pt idx="21910">2350</cx:pt>
          <cx:pt idx="21911">2350</cx:pt>
          <cx:pt idx="21912">1400</cx:pt>
          <cx:pt idx="21913">1300</cx:pt>
          <cx:pt idx="21914">1450</cx:pt>
          <cx:pt idx="21915">1400</cx:pt>
          <cx:pt idx="21916">1950</cx:pt>
          <cx:pt idx="21917">1950</cx:pt>
          <cx:pt idx="21918">1650</cx:pt>
          <cx:pt idx="21919">1850</cx:pt>
          <cx:pt idx="21920">1950</cx:pt>
          <cx:pt idx="21921">1950</cx:pt>
          <cx:pt idx="21922">1850</cx:pt>
          <cx:pt idx="21923">1950</cx:pt>
          <cx:pt idx="21924">1950</cx:pt>
          <cx:pt idx="21925">1950</cx:pt>
          <cx:pt idx="21926">1750</cx:pt>
          <cx:pt idx="21927">1950</cx:pt>
          <cx:pt idx="21928">2050</cx:pt>
          <cx:pt idx="21929">1850</cx:pt>
          <cx:pt idx="21930">2250</cx:pt>
          <cx:pt idx="21931">2100</cx:pt>
          <cx:pt idx="21932">1750</cx:pt>
          <cx:pt idx="21933">2500</cx:pt>
          <cx:pt idx="21934">2350</cx:pt>
          <cx:pt idx="21935">2350</cx:pt>
          <cx:pt idx="21936">2900</cx:pt>
          <cx:pt idx="21937">2600</cx:pt>
          <cx:pt idx="21938">2900</cx:pt>
          <cx:pt idx="21939">2600</cx:pt>
          <cx:pt idx="21940">1600</cx:pt>
          <cx:pt idx="21941">1650</cx:pt>
          <cx:pt idx="21942">2100</cx:pt>
          <cx:pt idx="21943">1750</cx:pt>
          <cx:pt idx="21944">1400</cx:pt>
          <cx:pt idx="21945">1500</cx:pt>
          <cx:pt idx="21946">1600</cx:pt>
          <cx:pt idx="21947">1600</cx:pt>
          <cx:pt idx="21948">1650</cx:pt>
          <cx:pt idx="21949">2100</cx:pt>
          <cx:pt idx="21950">1600</cx:pt>
          <cx:pt idx="21951">1600</cx:pt>
          <cx:pt idx="21952">2350</cx:pt>
          <cx:pt idx="21953">2050</cx:pt>
          <cx:pt idx="21954">2200</cx:pt>
          <cx:pt idx="21955">2200</cx:pt>
          <cx:pt idx="21956">2200</cx:pt>
          <cx:pt idx="21957">2200</cx:pt>
          <cx:pt idx="21958">2500</cx:pt>
          <cx:pt idx="21959">2350</cx:pt>
          <cx:pt idx="21960">2200</cx:pt>
          <cx:pt idx="21961">2200</cx:pt>
          <cx:pt idx="21962">2350</cx:pt>
          <cx:pt idx="21963">2350</cx:pt>
          <cx:pt idx="21964">2350</cx:pt>
          <cx:pt idx="21965">2500</cx:pt>
          <cx:pt idx="21966">2350</cx:pt>
          <cx:pt idx="21967">2500</cx:pt>
          <cx:pt idx="21968">2700</cx:pt>
          <cx:pt idx="21969">3100</cx:pt>
          <cx:pt idx="21970">2200</cx:pt>
          <cx:pt idx="21971">2350</cx:pt>
          <cx:pt idx="21972">2500</cx:pt>
          <cx:pt idx="21973">2500</cx:pt>
          <cx:pt idx="21974">2500</cx:pt>
          <cx:pt idx="21975">2500</cx:pt>
          <cx:pt idx="21976">2500</cx:pt>
          <cx:pt idx="21977">2350</cx:pt>
          <cx:pt idx="21978">2500</cx:pt>
          <cx:pt idx="21979">2350</cx:pt>
          <cx:pt idx="21980">2350</cx:pt>
          <cx:pt idx="21981">2500</cx:pt>
          <cx:pt idx="21982">2500</cx:pt>
          <cx:pt idx="21983">2500</cx:pt>
          <cx:pt idx="21984">2500</cx:pt>
          <cx:pt idx="21985">1950</cx:pt>
          <cx:pt idx="21986">1950</cx:pt>
          <cx:pt idx="21987">1950</cx:pt>
          <cx:pt idx="21988">1950</cx:pt>
          <cx:pt idx="21989">1950</cx:pt>
          <cx:pt idx="21990">2200</cx:pt>
          <cx:pt idx="21991">2200</cx:pt>
          <cx:pt idx="21992">2350</cx:pt>
          <cx:pt idx="21993">2200</cx:pt>
          <cx:pt idx="21994">2200</cx:pt>
          <cx:pt idx="21995">2350</cx:pt>
          <cx:pt idx="21996">2350</cx:pt>
          <cx:pt idx="21997">2350</cx:pt>
          <cx:pt idx="21998">2500</cx:pt>
          <cx:pt idx="21999">2350</cx:pt>
          <cx:pt idx="22000">2350</cx:pt>
          <cx:pt idx="22001">2500</cx:pt>
          <cx:pt idx="22002">1950</cx:pt>
          <cx:pt idx="22003">1750</cx:pt>
          <cx:pt idx="22004">1850</cx:pt>
          <cx:pt idx="22005">1600</cx:pt>
          <cx:pt idx="22006">1750</cx:pt>
          <cx:pt idx="22007">2000</cx:pt>
          <cx:pt idx="22008">2350</cx:pt>
          <cx:pt idx="22009">2050</cx:pt>
          <cx:pt idx="22010">2050</cx:pt>
          <cx:pt idx="22011">2250</cx:pt>
          <cx:pt idx="22012">1650</cx:pt>
          <cx:pt idx="22013">2000</cx:pt>
          <cx:pt idx="22014">1600</cx:pt>
          <cx:pt idx="22015">2000</cx:pt>
          <cx:pt idx="22016">1650</cx:pt>
          <cx:pt idx="22017">2000</cx:pt>
          <cx:pt idx="22018">1450</cx:pt>
          <cx:pt idx="22019">2000</cx:pt>
          <cx:pt idx="22020">1600</cx:pt>
          <cx:pt idx="22021">1650</cx:pt>
          <cx:pt idx="22022">1650</cx:pt>
          <cx:pt idx="22023">1600</cx:pt>
          <cx:pt idx="22024">1650</cx:pt>
          <cx:pt idx="22025">1650</cx:pt>
          <cx:pt idx="22026">1750</cx:pt>
          <cx:pt idx="22027">1750</cx:pt>
          <cx:pt idx="22028">1850</cx:pt>
          <cx:pt idx="22029">1950</cx:pt>
          <cx:pt idx="22030">2050</cx:pt>
          <cx:pt idx="22031">1350</cx:pt>
          <cx:pt idx="22032">1300</cx:pt>
          <cx:pt idx="22033">1600</cx:pt>
          <cx:pt idx="22034">1600</cx:pt>
          <cx:pt idx="22035">1750</cx:pt>
          <cx:pt idx="22036">1750</cx:pt>
          <cx:pt idx="22037">1850</cx:pt>
          <cx:pt idx="22038">1950</cx:pt>
          <cx:pt idx="22039">2050</cx:pt>
          <cx:pt idx="22040">2050</cx:pt>
          <cx:pt idx="22041">2350</cx:pt>
          <cx:pt idx="22042">2050</cx:pt>
          <cx:pt idx="22043">2350</cx:pt>
          <cx:pt idx="22044">2350</cx:pt>
          <cx:pt idx="22045">2500</cx:pt>
          <cx:pt idx="22046">2200</cx:pt>
          <cx:pt idx="22047">2350</cx:pt>
          <cx:pt idx="22048">2200</cx:pt>
          <cx:pt idx="22049">2500</cx:pt>
          <cx:pt idx="22050">2500</cx:pt>
          <cx:pt idx="22051">2500</cx:pt>
          <cx:pt idx="22052">2700</cx:pt>
          <cx:pt idx="22053">1600</cx:pt>
          <cx:pt idx="22054">1750</cx:pt>
          <cx:pt idx="22055">1850</cx:pt>
          <cx:pt idx="22056">1400</cx:pt>
          <cx:pt idx="22057">1250</cx:pt>
          <cx:pt idx="22058">1900</cx:pt>
          <cx:pt idx="22059">2200</cx:pt>
          <cx:pt idx="22060">2500</cx:pt>
          <cx:pt idx="22061">2500</cx:pt>
          <cx:pt idx="22062">2900</cx:pt>
          <cx:pt idx="22063">2200</cx:pt>
          <cx:pt idx="22064">2500</cx:pt>
          <cx:pt idx="22065">4250</cx:pt>
          <cx:pt idx="22066">2500</cx:pt>
          <cx:pt idx="22067">2500</cx:pt>
          <cx:pt idx="22068">2900</cx:pt>
          <cx:pt idx="22069">2500</cx:pt>
          <cx:pt idx="22070">2000</cx:pt>
          <cx:pt idx="22071">1650</cx:pt>
          <cx:pt idx="22072">2000</cx:pt>
          <cx:pt idx="22073">1450</cx:pt>
          <cx:pt idx="22074">2000</cx:pt>
          <cx:pt idx="22075">1600</cx:pt>
          <cx:pt idx="22076">1650</cx:pt>
          <cx:pt idx="22077">1650</cx:pt>
          <cx:pt idx="22078">1750</cx:pt>
          <cx:pt idx="22079">3250</cx:pt>
          <cx:pt idx="22080">3500</cx:pt>
          <cx:pt idx="22081">3850</cx:pt>
          <cx:pt idx="22082">3850</cx:pt>
          <cx:pt idx="22083">3850</cx:pt>
          <cx:pt idx="22084">3850</cx:pt>
          <cx:pt idx="22085">1950</cx:pt>
          <cx:pt idx="22086">2200</cx:pt>
          <cx:pt idx="22087">2200</cx:pt>
          <cx:pt idx="22088">2350</cx:pt>
          <cx:pt idx="22089">2500</cx:pt>
          <cx:pt idx="22090">2350</cx:pt>
          <cx:pt idx="22091">2500</cx:pt>
          <cx:pt idx="22092">2350</cx:pt>
          <cx:pt idx="22093">1850</cx:pt>
          <cx:pt idx="22094">1600</cx:pt>
          <cx:pt idx="22095">1950</cx:pt>
          <cx:pt idx="22096">2350</cx:pt>
          <cx:pt idx="22097">2500</cx:pt>
          <cx:pt idx="22098">2500</cx:pt>
          <cx:pt idx="22099">2700</cx:pt>
          <cx:pt idx="22100">2350</cx:pt>
          <cx:pt idx="22101">2200</cx:pt>
          <cx:pt idx="22102">2200</cx:pt>
          <cx:pt idx="22103">2350</cx:pt>
          <cx:pt idx="22104">2200</cx:pt>
          <cx:pt idx="22105">2200</cx:pt>
          <cx:pt idx="22106">2200</cx:pt>
          <cx:pt idx="22107">2200</cx:pt>
          <cx:pt idx="22108">2400</cx:pt>
          <cx:pt idx="22109">2900</cx:pt>
          <cx:pt idx="22110">2350</cx:pt>
          <cx:pt idx="22111">2900</cx:pt>
          <cx:pt idx="22112">2350</cx:pt>
          <cx:pt idx="22113">2200</cx:pt>
          <cx:pt idx="22114">2350</cx:pt>
          <cx:pt idx="22115">2350</cx:pt>
          <cx:pt idx="22116">3250</cx:pt>
          <cx:pt idx="22117">2200</cx:pt>
          <cx:pt idx="22118">2350</cx:pt>
          <cx:pt idx="22119">2500</cx:pt>
          <cx:pt idx="22120">2700</cx:pt>
          <cx:pt idx="22121">2500</cx:pt>
          <cx:pt idx="22122">2350</cx:pt>
          <cx:pt idx="22123">1400</cx:pt>
          <cx:pt idx="22124">1450</cx:pt>
          <cx:pt idx="22125">1450</cx:pt>
          <cx:pt idx="22126">1300</cx:pt>
          <cx:pt idx="22127">1400</cx:pt>
          <cx:pt idx="22128">1400</cx:pt>
          <cx:pt idx="22129">2000</cx:pt>
          <cx:pt idx="22130">1450</cx:pt>
          <cx:pt idx="22131">1450</cx:pt>
          <cx:pt idx="22132">1350</cx:pt>
          <cx:pt idx="22133">1400</cx:pt>
          <cx:pt idx="22134">1400</cx:pt>
          <cx:pt idx="22135">1950</cx:pt>
          <cx:pt idx="22136">2050</cx:pt>
          <cx:pt idx="22137">2050</cx:pt>
          <cx:pt idx="22138">1750</cx:pt>
          <cx:pt idx="22139">1750</cx:pt>
          <cx:pt idx="22140">1950</cx:pt>
          <cx:pt idx="22141">2050</cx:pt>
          <cx:pt idx="22142">1650</cx:pt>
          <cx:pt idx="22143">1650</cx:pt>
          <cx:pt idx="22144">1950</cx:pt>
          <cx:pt idx="22145">1950</cx:pt>
          <cx:pt idx="22146">2050</cx:pt>
          <cx:pt idx="22147">1650</cx:pt>
          <cx:pt idx="22148">1950</cx:pt>
          <cx:pt idx="22149">2050</cx:pt>
          <cx:pt idx="22150">2050</cx:pt>
          <cx:pt idx="22151">1500</cx:pt>
          <cx:pt idx="22152">1950</cx:pt>
          <cx:pt idx="22153">2050</cx:pt>
          <cx:pt idx="22154">2200</cx:pt>
          <cx:pt idx="22155">2350</cx:pt>
          <cx:pt idx="22156">2050</cx:pt>
          <cx:pt idx="22157">2350</cx:pt>
          <cx:pt idx="22158">1750</cx:pt>
          <cx:pt idx="22159">1750</cx:pt>
          <cx:pt idx="22160">1750</cx:pt>
          <cx:pt idx="22161">1750</cx:pt>
          <cx:pt idx="22162">1850</cx:pt>
          <cx:pt idx="22163">1850</cx:pt>
          <cx:pt idx="22164">2350</cx:pt>
          <cx:pt idx="22165">2350</cx:pt>
          <cx:pt idx="22166">1950</cx:pt>
          <cx:pt idx="22167">1950</cx:pt>
          <cx:pt idx="22168">1650</cx:pt>
          <cx:pt idx="22169">1850</cx:pt>
          <cx:pt idx="22170">1950</cx:pt>
          <cx:pt idx="22171">1950</cx:pt>
          <cx:pt idx="22172">1850</cx:pt>
          <cx:pt idx="22173">1950</cx:pt>
          <cx:pt idx="22174">1950</cx:pt>
          <cx:pt idx="22175">1950</cx:pt>
          <cx:pt idx="22176">1750</cx:pt>
          <cx:pt idx="22177">1950</cx:pt>
          <cx:pt idx="22178">2050</cx:pt>
          <cx:pt idx="22179">1850</cx:pt>
          <cx:pt idx="22180">2200</cx:pt>
          <cx:pt idx="22181">2200</cx:pt>
          <cx:pt idx="22182">2350</cx:pt>
          <cx:pt idx="22183">2200</cx:pt>
          <cx:pt idx="22184">2350</cx:pt>
          <cx:pt idx="22185">2350</cx:pt>
          <cx:pt idx="22186">2200</cx:pt>
          <cx:pt idx="22187">2350</cx:pt>
          <cx:pt idx="22188">2200</cx:pt>
          <cx:pt idx="22189">2200</cx:pt>
          <cx:pt idx="22190">2350</cx:pt>
          <cx:pt idx="22191">2350</cx:pt>
          <cx:pt idx="22192">2500</cx:pt>
          <cx:pt idx="22193">2500</cx:pt>
          <cx:pt idx="22194">2900</cx:pt>
          <cx:pt idx="22195">2350</cx:pt>
          <cx:pt idx="22196">2350</cx:pt>
          <cx:pt idx="22197">2500</cx:pt>
          <cx:pt idx="22198">2500</cx:pt>
          <cx:pt idx="22199">2350</cx:pt>
          <cx:pt idx="22200">2350</cx:pt>
          <cx:pt idx="22201">2350</cx:pt>
          <cx:pt idx="22202">2350</cx:pt>
          <cx:pt idx="22203">2500</cx:pt>
          <cx:pt idx="22204">2600</cx:pt>
          <cx:pt idx="22205">2900</cx:pt>
          <cx:pt idx="22206">2600</cx:pt>
          <cx:pt idx="22207">2050</cx:pt>
          <cx:pt idx="22208">2200</cx:pt>
          <cx:pt idx="22209">2200</cx:pt>
          <cx:pt idx="22210">2200</cx:pt>
          <cx:pt idx="22211">2200</cx:pt>
          <cx:pt idx="22212">2500</cx:pt>
          <cx:pt idx="22213">2350</cx:pt>
          <cx:pt idx="22214">2200</cx:pt>
          <cx:pt idx="22215">2200</cx:pt>
          <cx:pt idx="22216">2500</cx:pt>
          <cx:pt idx="22217">2350</cx:pt>
          <cx:pt idx="22218">2350</cx:pt>
          <cx:pt idx="22219">2500</cx:pt>
          <cx:pt idx="22220">2500</cx:pt>
          <cx:pt idx="22221">2500</cx:pt>
          <cx:pt idx="22222">2700</cx:pt>
          <cx:pt idx="22223">2350</cx:pt>
          <cx:pt idx="22224">2350</cx:pt>
          <cx:pt idx="22225">2500</cx:pt>
          <cx:pt idx="22226">2350</cx:pt>
          <cx:pt idx="22227">2350</cx:pt>
          <cx:pt idx="22228">2500</cx:pt>
          <cx:pt idx="22229">2500</cx:pt>
          <cx:pt idx="22230">2500</cx:pt>
          <cx:pt idx="22231">2700</cx:pt>
          <cx:pt idx="22232">2500</cx:pt>
          <cx:pt idx="22233">2350</cx:pt>
          <cx:pt idx="22234">2500</cx:pt>
          <cx:pt idx="22235">2500</cx:pt>
          <cx:pt idx="22236">2500</cx:pt>
          <cx:pt idx="22237">2500</cx:pt>
          <cx:pt idx="22238">2700</cx:pt>
          <cx:pt idx="22239">2500</cx:pt>
          <cx:pt idx="22240">1450</cx:pt>
          <cx:pt idx="22241">1600</cx:pt>
          <cx:pt idx="22242">1350</cx:pt>
          <cx:pt idx="22243">1650</cx:pt>
          <cx:pt idx="22244">1100</cx:pt>
          <cx:pt idx="22245">1200</cx:pt>
          <cx:pt idx="22246">1150</cx:pt>
          <cx:pt idx="22247">1150</cx:pt>
          <cx:pt idx="22248">1150</cx:pt>
          <cx:pt idx="22249">1050</cx:pt>
          <cx:pt idx="22250">1400</cx:pt>
          <cx:pt idx="22251">1100</cx:pt>
          <cx:pt idx="22252">850</cx:pt>
          <cx:pt idx="22253">850</cx:pt>
          <cx:pt idx="22254">850</cx:pt>
          <cx:pt idx="22255">850</cx:pt>
          <cx:pt idx="22256">1600</cx:pt>
          <cx:pt idx="22257">1650</cx:pt>
          <cx:pt idx="22258">1650</cx:pt>
          <cx:pt idx="22259">1650</cx:pt>
          <cx:pt idx="22260">1650</cx:pt>
          <cx:pt idx="22261">1750</cx:pt>
          <cx:pt idx="22262">1750</cx:pt>
          <cx:pt idx="22263">750</cx:pt>
          <cx:pt idx="22264">650</cx:pt>
          <cx:pt idx="22265">1850</cx:pt>
          <cx:pt idx="22266">2050</cx:pt>
          <cx:pt idx="22267">2100</cx:pt>
          <cx:pt idx="22268">1350</cx:pt>
          <cx:pt idx="22269">1350</cx:pt>
          <cx:pt idx="22270">1250</cx:pt>
          <cx:pt idx="22271">1300</cx:pt>
          <cx:pt idx="22272">1450</cx:pt>
          <cx:pt idx="22273">1350</cx:pt>
          <cx:pt idx="22274">1350</cx:pt>
          <cx:pt idx="22275">1750</cx:pt>
          <cx:pt idx="22276">1750</cx:pt>
          <cx:pt idx="22277">2050</cx:pt>
          <cx:pt idx="22278">1750</cx:pt>
          <cx:pt idx="22279">1950</cx:pt>
          <cx:pt idx="22280">2050</cx:pt>
          <cx:pt idx="22281">1600</cx:pt>
          <cx:pt idx="22282">1750</cx:pt>
          <cx:pt idx="22283">1500</cx:pt>
          <cx:pt idx="22284">1750</cx:pt>
          <cx:pt idx="22285">1600</cx:pt>
          <cx:pt idx="22286">1750</cx:pt>
          <cx:pt idx="22287">1500</cx:pt>
          <cx:pt idx="22288">1750</cx:pt>
          <cx:pt idx="22289">1850</cx:pt>
          <cx:pt idx="22290">1950</cx:pt>
          <cx:pt idx="22291">2050</cx:pt>
          <cx:pt idx="22292">2050</cx:pt>
          <cx:pt idx="22293">2800</cx:pt>
          <cx:pt idx="22294">1950</cx:pt>
          <cx:pt idx="22295">1850</cx:pt>
          <cx:pt idx="22296">2250</cx:pt>
          <cx:pt idx="22297">1750</cx:pt>
          <cx:pt idx="22298">2100</cx:pt>
          <cx:pt idx="22299">1750</cx:pt>
          <cx:pt idx="22300">2350</cx:pt>
          <cx:pt idx="22301">2350</cx:pt>
          <cx:pt idx="22302">2500</cx:pt>
          <cx:pt idx="22303">2500</cx:pt>
          <cx:pt idx="22304">2350</cx:pt>
          <cx:pt idx="22305">2200</cx:pt>
          <cx:pt idx="22306">2200</cx:pt>
          <cx:pt idx="22307">2500</cx:pt>
          <cx:pt idx="22308">2200</cx:pt>
          <cx:pt idx="22309">2200</cx:pt>
          <cx:pt idx="22310">1950</cx:pt>
          <cx:pt idx="22311">2050</cx:pt>
          <cx:pt idx="22312">1950</cx:pt>
          <cx:pt idx="22313">1950</cx:pt>
          <cx:pt idx="22314">2050</cx:pt>
          <cx:pt idx="22315">2050</cx:pt>
          <cx:pt idx="22316">2050</cx:pt>
          <cx:pt idx="22317">2050</cx:pt>
          <cx:pt idx="22318">2250</cx:pt>
          <cx:pt idx="22319">2250</cx:pt>
          <cx:pt idx="22320">2250</cx:pt>
          <cx:pt idx="22321">2350</cx:pt>
          <cx:pt idx="22322">2250</cx:pt>
          <cx:pt idx="22323">2250</cx:pt>
          <cx:pt idx="22324">2350</cx:pt>
          <cx:pt idx="22325">2250</cx:pt>
          <cx:pt idx="22326">2350</cx:pt>
          <cx:pt idx="22327">2250</cx:pt>
          <cx:pt idx="22328">2250</cx:pt>
          <cx:pt idx="22329">2500</cx:pt>
          <cx:pt idx="22330">2500</cx:pt>
          <cx:pt idx="22331">2200</cx:pt>
          <cx:pt idx="22332">2200</cx:pt>
          <cx:pt idx="22333">2200</cx:pt>
          <cx:pt idx="22334">2350</cx:pt>
          <cx:pt idx="22335">2050</cx:pt>
          <cx:pt idx="22336">1850</cx:pt>
          <cx:pt idx="22337">2050</cx:pt>
          <cx:pt idx="22338">2050</cx:pt>
          <cx:pt idx="22339">1850</cx:pt>
          <cx:pt idx="22340">2200</cx:pt>
          <cx:pt idx="22341">2050</cx:pt>
          <cx:pt idx="22342">2200</cx:pt>
          <cx:pt idx="22343">2050</cx:pt>
          <cx:pt idx="22344">2200</cx:pt>
          <cx:pt idx="22345">1950</cx:pt>
          <cx:pt idx="22346">1600</cx:pt>
          <cx:pt idx="22347">1650</cx:pt>
          <cx:pt idx="22348">1500</cx:pt>
          <cx:pt idx="22349">1650</cx:pt>
          <cx:pt idx="22350">1400</cx:pt>
          <cx:pt idx="22351">1450</cx:pt>
          <cx:pt idx="22352">1350</cx:pt>
          <cx:pt idx="22353">1400</cx:pt>
          <cx:pt idx="22354">2200</cx:pt>
          <cx:pt idx="22355">2200</cx:pt>
          <cx:pt idx="22356">2200</cx:pt>
          <cx:pt idx="22357">2350</cx:pt>
          <cx:pt idx="22358">2350</cx:pt>
          <cx:pt idx="22359">1600</cx:pt>
          <cx:pt idx="22360">1450</cx:pt>
          <cx:pt idx="22361">1400</cx:pt>
          <cx:pt idx="22362">1400</cx:pt>
          <cx:pt idx="22363">3850</cx:pt>
          <cx:pt idx="22364">4250</cx:pt>
          <cx:pt idx="22365">3850</cx:pt>
          <cx:pt idx="22366">4250</cx:pt>
          <cx:pt idx="22367">3500</cx:pt>
          <cx:pt idx="22368">2050</cx:pt>
          <cx:pt idx="22369">3500</cx:pt>
          <cx:pt idx="22370">1650</cx:pt>
          <cx:pt idx="22371">2250</cx:pt>
          <cx:pt idx="22372">2350</cx:pt>
          <cx:pt idx="22373">2350</cx:pt>
          <cx:pt idx="22374">2350</cx:pt>
          <cx:pt idx="22375">2350</cx:pt>
          <cx:pt idx="22376">2350</cx:pt>
          <cx:pt idx="22377">2700</cx:pt>
          <cx:pt idx="22378">1750</cx:pt>
          <cx:pt idx="22379">1750</cx:pt>
          <cx:pt idx="22380">1850</cx:pt>
          <cx:pt idx="22381">1850</cx:pt>
          <cx:pt idx="22382">2350</cx:pt>
          <cx:pt idx="22383">3000</cx:pt>
          <cx:pt idx="22384">3250</cx:pt>
          <cx:pt idx="22385">2000</cx:pt>
          <cx:pt idx="22386">2350</cx:pt>
          <cx:pt idx="22387">2100</cx:pt>
          <cx:pt idx="22388">2350</cx:pt>
          <cx:pt idx="22389">3250</cx:pt>
          <cx:pt idx="22390">1950</cx:pt>
          <cx:pt idx="22391">2650</cx:pt>
          <cx:pt idx="22392">3500</cx:pt>
          <cx:pt idx="22393">3500</cx:pt>
          <cx:pt idx="22394">3500</cx:pt>
          <cx:pt idx="22395">3500</cx:pt>
          <cx:pt idx="22396">3250</cx:pt>
          <cx:pt idx="22397">3250</cx:pt>
          <cx:pt idx="22398">1350</cx:pt>
          <cx:pt idx="22399">1350</cx:pt>
          <cx:pt idx="22400">1500</cx:pt>
          <cx:pt idx="22401">1300</cx:pt>
          <cx:pt idx="22402">1400</cx:pt>
          <cx:pt idx="22403">1600</cx:pt>
          <cx:pt idx="22404">1850</cx:pt>
          <cx:pt idx="22405">1450</cx:pt>
          <cx:pt idx="22406">1750</cx:pt>
          <cx:pt idx="22407">1850</cx:pt>
          <cx:pt idx="22408">1750</cx:pt>
          <cx:pt idx="22409">1650</cx:pt>
          <cx:pt idx="22410">1500</cx:pt>
          <cx:pt idx="22411">1950</cx:pt>
          <cx:pt idx="22412">1950</cx:pt>
          <cx:pt idx="22413">2050</cx:pt>
          <cx:pt idx="22414">2050</cx:pt>
          <cx:pt idx="22415">2350</cx:pt>
          <cx:pt idx="22416">2350</cx:pt>
          <cx:pt idx="22417">1950</cx:pt>
          <cx:pt idx="22418">1900</cx:pt>
          <cx:pt idx="22419">1850</cx:pt>
          <cx:pt idx="22420">1900</cx:pt>
          <cx:pt idx="22421">2100</cx:pt>
          <cx:pt idx="22422">2350</cx:pt>
          <cx:pt idx="22423">2350</cx:pt>
          <cx:pt idx="22424">1850</cx:pt>
          <cx:pt idx="22425">1600</cx:pt>
          <cx:pt idx="22426">1950</cx:pt>
          <cx:pt idx="22427">1650</cx:pt>
          <cx:pt idx="22428">1850</cx:pt>
          <cx:pt idx="22429">1850</cx:pt>
          <cx:pt idx="22430">1850</cx:pt>
          <cx:pt idx="22431">1850</cx:pt>
          <cx:pt idx="22432">2250</cx:pt>
          <cx:pt idx="22433">2250</cx:pt>
          <cx:pt idx="22434">2250</cx:pt>
          <cx:pt idx="22435">2350</cx:pt>
          <cx:pt idx="22436">2250</cx:pt>
          <cx:pt idx="22437">2250</cx:pt>
          <cx:pt idx="22438">2100</cx:pt>
          <cx:pt idx="22439">2100</cx:pt>
          <cx:pt idx="22440">2650</cx:pt>
          <cx:pt idx="22441">2250</cx:pt>
          <cx:pt idx="22442">2100</cx:pt>
          <cx:pt idx="22443">2100</cx:pt>
          <cx:pt idx="22444">2100</cx:pt>
          <cx:pt idx="22445">2100</cx:pt>
          <cx:pt idx="22446">2250</cx:pt>
          <cx:pt idx="22447">2100</cx:pt>
          <cx:pt idx="22448">2500</cx:pt>
          <cx:pt idx="22449">2800</cx:pt>
          <cx:pt idx="22450">3000</cx:pt>
          <cx:pt idx="22451">2100</cx:pt>
          <cx:pt idx="22452">2100</cx:pt>
          <cx:pt idx="22453">2500</cx:pt>
          <cx:pt idx="22454">2500</cx:pt>
          <cx:pt idx="22455">2650</cx:pt>
          <cx:pt idx="22456">2650</cx:pt>
          <cx:pt idx="22457">2100</cx:pt>
          <cx:pt idx="22458">2100</cx:pt>
          <cx:pt idx="22459">2250</cx:pt>
          <cx:pt idx="22460">2350</cx:pt>
          <cx:pt idx="22461">2500</cx:pt>
          <cx:pt idx="22462">2500</cx:pt>
          <cx:pt idx="22463">2650</cx:pt>
          <cx:pt idx="22464">2650</cx:pt>
          <cx:pt idx="22465">2800</cx:pt>
          <cx:pt idx="22466">3500</cx:pt>
          <cx:pt idx="22467">3250</cx:pt>
          <cx:pt idx="22468">2800</cx:pt>
          <cx:pt idx="22469">3000</cx:pt>
          <cx:pt idx="22470">2250</cx:pt>
          <cx:pt idx="22471">2500</cx:pt>
          <cx:pt idx="22472">2500</cx:pt>
          <cx:pt idx="22473">2650</cx:pt>
          <cx:pt idx="22474">2800</cx:pt>
          <cx:pt idx="22475">3250</cx:pt>
          <cx:pt idx="22476">2500</cx:pt>
          <cx:pt idx="22477">2800</cx:pt>
          <cx:pt idx="22478">3000</cx:pt>
          <cx:pt idx="22479">1900</cx:pt>
          <cx:pt idx="22480">2000</cx:pt>
          <cx:pt idx="22481">2500</cx:pt>
          <cx:pt idx="22482">2100</cx:pt>
          <cx:pt idx="22483">2250</cx:pt>
          <cx:pt idx="22484">1950</cx:pt>
          <cx:pt idx="22485">2500</cx:pt>
          <cx:pt idx="22486">2050</cx:pt>
          <cx:pt idx="22487">2350</cx:pt>
          <cx:pt idx="22488">2200</cx:pt>
          <cx:pt idx="22489">2200</cx:pt>
          <cx:pt idx="22490">2350</cx:pt>
          <cx:pt idx="22491">2350</cx:pt>
          <cx:pt idx="22492">2350</cx:pt>
          <cx:pt idx="22493">1750</cx:pt>
          <cx:pt idx="22494">1750</cx:pt>
          <cx:pt idx="22495">1750</cx:pt>
          <cx:pt idx="22496">1750</cx:pt>
          <cx:pt idx="22497">1850</cx:pt>
          <cx:pt idx="22498">1850</cx:pt>
          <cx:pt idx="22499">1700</cx:pt>
          <cx:pt idx="22500">1500</cx:pt>
          <cx:pt idx="22501">1700</cx:pt>
          <cx:pt idx="22502">2350</cx:pt>
          <cx:pt idx="22503">2350</cx:pt>
          <cx:pt idx="22504">1650</cx:pt>
          <cx:pt idx="22505">2000</cx:pt>
          <cx:pt idx="22506">2000</cx:pt>
          <cx:pt idx="22507">1650</cx:pt>
          <cx:pt idx="22508">1500</cx:pt>
          <cx:pt idx="22509">2000</cx:pt>
          <cx:pt idx="22510">2000</cx:pt>
          <cx:pt idx="22511">1750</cx:pt>
          <cx:pt idx="22512">2000</cx:pt>
          <cx:pt idx="22513">2000</cx:pt>
          <cx:pt idx="22514">1500</cx:pt>
          <cx:pt idx="22515">2000</cx:pt>
          <cx:pt idx="22516">2000</cx:pt>
          <cx:pt idx="22517">2500</cx:pt>
          <cx:pt idx="22518">2350</cx:pt>
          <cx:pt idx="22519">2250</cx:pt>
          <cx:pt idx="22520">1500</cx:pt>
          <cx:pt idx="22521">1450</cx:pt>
          <cx:pt idx="22522">1600</cx:pt>
          <cx:pt idx="22523">1300</cx:pt>
          <cx:pt idx="22524">1500</cx:pt>
          <cx:pt idx="22525">2250</cx:pt>
          <cx:pt idx="22526">1600</cx:pt>
          <cx:pt idx="22527">2800</cx:pt>
          <cx:pt idx="22528">2050</cx:pt>
          <cx:pt idx="22529">2350</cx:pt>
          <cx:pt idx="22530">2050</cx:pt>
          <cx:pt idx="22531">1650</cx:pt>
          <cx:pt idx="22532">1750</cx:pt>
          <cx:pt idx="22533">2250</cx:pt>
          <cx:pt idx="22534">2100</cx:pt>
          <cx:pt idx="22535">2250</cx:pt>
          <cx:pt idx="22536">2100</cx:pt>
          <cx:pt idx="22537">1500</cx:pt>
          <cx:pt idx="22538">1750</cx:pt>
          <cx:pt idx="22539">1500</cx:pt>
          <cx:pt idx="22540">1650</cx:pt>
          <cx:pt idx="22541">1850</cx:pt>
          <cx:pt idx="22542">1600</cx:pt>
          <cx:pt idx="22543">2800</cx:pt>
          <cx:pt idx="22544">2050</cx:pt>
          <cx:pt idx="22545">2800</cx:pt>
          <cx:pt idx="22546">2050</cx:pt>
          <cx:pt idx="22547">2800</cx:pt>
          <cx:pt idx="22548">2200</cx:pt>
          <cx:pt idx="22549">2800</cx:pt>
          <cx:pt idx="22550">2050</cx:pt>
          <cx:pt idx="22551">1650</cx:pt>
          <cx:pt idx="22552">1650</cx:pt>
          <cx:pt idx="22553">1650</cx:pt>
          <cx:pt idx="22554">1750</cx:pt>
          <cx:pt idx="22555">1750</cx:pt>
          <cx:pt idx="22556">2200</cx:pt>
          <cx:pt idx="22557">2350</cx:pt>
          <cx:pt idx="22558">2500</cx:pt>
          <cx:pt idx="22559">2500</cx:pt>
          <cx:pt idx="22560">1850</cx:pt>
          <cx:pt idx="22561">1950</cx:pt>
          <cx:pt idx="22562">1300</cx:pt>
          <cx:pt idx="22563">1600</cx:pt>
          <cx:pt idx="22564">1300</cx:pt>
          <cx:pt idx="22565">1500</cx:pt>
          <cx:pt idx="22566">2500</cx:pt>
          <cx:pt idx="22567">2500</cx:pt>
          <cx:pt idx="22568">1850</cx:pt>
          <cx:pt idx="22569">2800</cx:pt>
          <cx:pt idx="22570">2050</cx:pt>
          <cx:pt idx="22571">2050</cx:pt>
          <cx:pt idx="22572">2800</cx:pt>
          <cx:pt idx="22573">2200</cx:pt>
          <cx:pt idx="22574">2200</cx:pt>
          <cx:pt idx="22575">1400</cx:pt>
          <cx:pt idx="22576">1650</cx:pt>
          <cx:pt idx="22577">1300</cx:pt>
          <cx:pt idx="22578">2200</cx:pt>
          <cx:pt idx="22579">2200</cx:pt>
          <cx:pt idx="22580">1750</cx:pt>
          <cx:pt idx="22581">1950</cx:pt>
          <cx:pt idx="22582">1950</cx:pt>
          <cx:pt idx="22583">1750</cx:pt>
          <cx:pt idx="22584">1650</cx:pt>
          <cx:pt idx="22585">2100</cx:pt>
          <cx:pt idx="22586">1950</cx:pt>
          <cx:pt idx="22587">1400</cx:pt>
          <cx:pt idx="22588">1650</cx:pt>
          <cx:pt idx="22589">1300</cx:pt>
          <cx:pt idx="22590">1650</cx:pt>
          <cx:pt idx="22591">2250</cx:pt>
          <cx:pt idx="22592">2100</cx:pt>
          <cx:pt idx="22593">2500</cx:pt>
          <cx:pt idx="22594">2250</cx:pt>
          <cx:pt idx="22595">1950</cx:pt>
          <cx:pt idx="22596">1750</cx:pt>
          <cx:pt idx="22597">1400</cx:pt>
          <cx:pt idx="22598">1300</cx:pt>
          <cx:pt idx="22599">1300</cx:pt>
          <cx:pt idx="22600">1250</cx:pt>
          <cx:pt idx="22601">1700</cx:pt>
          <cx:pt idx="22602">1400</cx:pt>
          <cx:pt idx="22603">2250</cx:pt>
          <cx:pt idx="22604">2000</cx:pt>
          <cx:pt idx="22605">2350</cx:pt>
          <cx:pt idx="22606">2250</cx:pt>
          <cx:pt idx="22607">2650</cx:pt>
          <cx:pt idx="22608">2250</cx:pt>
          <cx:pt idx="22609">2250</cx:pt>
          <cx:pt idx="22610">2250</cx:pt>
          <cx:pt idx="22611">2250</cx:pt>
          <cx:pt idx="22612">2250</cx:pt>
          <cx:pt idx="22613">2250</cx:pt>
          <cx:pt idx="22614">2500</cx:pt>
          <cx:pt idx="22615">2350</cx:pt>
          <cx:pt idx="22616">2350</cx:pt>
          <cx:pt idx="22617">2500</cx:pt>
          <cx:pt idx="22618">2350</cx:pt>
          <cx:pt idx="22619">2350</cx:pt>
          <cx:pt idx="22620">2500</cx:pt>
          <cx:pt idx="22621">2350</cx:pt>
          <cx:pt idx="22622">2350</cx:pt>
          <cx:pt idx="22623">3850</cx:pt>
          <cx:pt idx="22624">2800</cx:pt>
          <cx:pt idx="22625">3000</cx:pt>
          <cx:pt idx="22626">3000</cx:pt>
          <cx:pt idx="22627">2250</cx:pt>
          <cx:pt idx="22628">2250</cx:pt>
          <cx:pt idx="22629">2250</cx:pt>
          <cx:pt idx="22630">2650</cx:pt>
          <cx:pt idx="22631">2650</cx:pt>
          <cx:pt idx="22632">2650</cx:pt>
          <cx:pt idx="22633">2800</cx:pt>
          <cx:pt idx="22634">2650</cx:pt>
          <cx:pt idx="22635">2800</cx:pt>
          <cx:pt idx="22636">2650</cx:pt>
          <cx:pt idx="22637">2650</cx:pt>
          <cx:pt idx="22638">2650</cx:pt>
          <cx:pt idx="22639">3250</cx:pt>
          <cx:pt idx="22640">2350</cx:pt>
          <cx:pt idx="22641">2100</cx:pt>
          <cx:pt idx="22642">1900</cx:pt>
          <cx:pt idx="22643">1900</cx:pt>
          <cx:pt idx="22644">1600</cx:pt>
          <cx:pt idx="22645">2000</cx:pt>
          <cx:pt idx="22646">1450</cx:pt>
          <cx:pt idx="22647">1900</cx:pt>
          <cx:pt idx="22648">2000</cx:pt>
          <cx:pt idx="22649">1750</cx:pt>
          <cx:pt idx="22650">2100</cx:pt>
          <cx:pt idx="22651">1650</cx:pt>
          <cx:pt idx="22652">2000</cx:pt>
          <cx:pt idx="22653">1750</cx:pt>
          <cx:pt idx="22654">2100</cx:pt>
          <cx:pt idx="22655">1750</cx:pt>
          <cx:pt idx="22656">1650</cx:pt>
          <cx:pt idx="22657">2000</cx:pt>
          <cx:pt idx="22658">1600</cx:pt>
          <cx:pt idx="22659">1450</cx:pt>
          <cx:pt idx="22660">1450</cx:pt>
          <cx:pt idx="22661">1850</cx:pt>
          <cx:pt idx="22662">1350</cx:pt>
          <cx:pt idx="22663">1400</cx:pt>
          <cx:pt idx="22664">1650</cx:pt>
          <cx:pt idx="22665">1400</cx:pt>
          <cx:pt idx="22666">1650</cx:pt>
          <cx:pt idx="22667">1650</cx:pt>
          <cx:pt idx="22668">1850</cx:pt>
          <cx:pt idx="22669">1600</cx:pt>
          <cx:pt idx="22670">1750</cx:pt>
          <cx:pt idx="22671">1500</cx:pt>
          <cx:pt idx="22672">1150</cx:pt>
          <cx:pt idx="22673">1150</cx:pt>
          <cx:pt idx="22674">1250</cx:pt>
          <cx:pt idx="22675">1200</cx:pt>
          <cx:pt idx="22676">2350</cx:pt>
          <cx:pt idx="22677">1650</cx:pt>
          <cx:pt idx="22678">2350</cx:pt>
          <cx:pt idx="22679">1650</cx:pt>
          <cx:pt idx="22680">2250</cx:pt>
          <cx:pt idx="22681">1650</cx:pt>
          <cx:pt idx="22682">2350</cx:pt>
          <cx:pt idx="22683">1650</cx:pt>
          <cx:pt idx="22684">2250</cx:pt>
          <cx:pt idx="22685">1600</cx:pt>
          <cx:pt idx="22686">2100</cx:pt>
          <cx:pt idx="22687">1650</cx:pt>
          <cx:pt idx="22688">2350</cx:pt>
          <cx:pt idx="22689">2250</cx:pt>
          <cx:pt idx="22690">1600</cx:pt>
          <cx:pt idx="22691">2100</cx:pt>
          <cx:pt idx="22692">1650</cx:pt>
          <cx:pt idx="22693">1650</cx:pt>
          <cx:pt idx="22694">1650</cx:pt>
          <cx:pt idx="22695">2250</cx:pt>
          <cx:pt idx="22696">1650</cx:pt>
          <cx:pt idx="22697">1750</cx:pt>
          <cx:pt idx="22698">1650</cx:pt>
          <cx:pt idx="22699">2250</cx:pt>
          <cx:pt idx="22700">1650</cx:pt>
          <cx:pt idx="22701">1450</cx:pt>
          <cx:pt idx="22702">1450</cx:pt>
          <cx:pt idx="22703">1500</cx:pt>
          <cx:pt idx="22704">1450</cx:pt>
          <cx:pt idx="22705">1450</cx:pt>
          <cx:pt idx="22706">1500</cx:pt>
          <cx:pt idx="22707">1600</cx:pt>
          <cx:pt idx="22708">1600</cx:pt>
          <cx:pt idx="22709">1950</cx:pt>
          <cx:pt idx="22710">1950</cx:pt>
          <cx:pt idx="22711">1950</cx:pt>
          <cx:pt idx="22712">1950</cx:pt>
          <cx:pt idx="22713">1950</cx:pt>
          <cx:pt idx="22714">2050</cx:pt>
          <cx:pt idx="22715">2050</cx:pt>
          <cx:pt idx="22716">2050</cx:pt>
          <cx:pt idx="22717">1350</cx:pt>
          <cx:pt idx="22718">1300</cx:pt>
          <cx:pt idx="22719">1750</cx:pt>
          <cx:pt idx="22720">1950</cx:pt>
          <cx:pt idx="22721">1950</cx:pt>
          <cx:pt idx="22722">1950</cx:pt>
          <cx:pt idx="22723">1950</cx:pt>
          <cx:pt idx="22724">1950</cx:pt>
          <cx:pt idx="22725">2200</cx:pt>
          <cx:pt idx="22726">2050</cx:pt>
          <cx:pt idx="22727">2350</cx:pt>
          <cx:pt idx="22728">1600</cx:pt>
          <cx:pt idx="22729">1450</cx:pt>
          <cx:pt idx="22730">1650</cx:pt>
          <cx:pt idx="22731">1650</cx:pt>
          <cx:pt idx="22732">1450</cx:pt>
          <cx:pt idx="22733">1650</cx:pt>
          <cx:pt idx="22734">1450</cx:pt>
          <cx:pt idx="22735">1450</cx:pt>
          <cx:pt idx="22736">1650</cx:pt>
          <cx:pt idx="22737">1750</cx:pt>
          <cx:pt idx="22738">1250</cx:pt>
          <cx:pt idx="22739">1350</cx:pt>
          <cx:pt idx="22740">1700</cx:pt>
          <cx:pt idx="22741">1250</cx:pt>
          <cx:pt idx="22742">1150</cx:pt>
          <cx:pt idx="22743">1150</cx:pt>
          <cx:pt idx="22744">1050</cx:pt>
          <cx:pt idx="22745">1600</cx:pt>
          <cx:pt idx="22746">1850</cx:pt>
          <cx:pt idx="22747">1750</cx:pt>
          <cx:pt idx="22748">1850</cx:pt>
          <cx:pt idx="22749">2700</cx:pt>
          <cx:pt idx="22750">1300</cx:pt>
          <cx:pt idx="22751">1250</cx:pt>
          <cx:pt idx="22752">1750</cx:pt>
          <cx:pt idx="22753">1400</cx:pt>
          <cx:pt idx="22754">1400</cx:pt>
          <cx:pt idx="22755">1350</cx:pt>
          <cx:pt idx="22756">750</cx:pt>
          <cx:pt idx="22757">1500</cx:pt>
          <cx:pt idx="22758">1500</cx:pt>
          <cx:pt idx="22759">1600</cx:pt>
          <cx:pt idx="22760">1650</cx:pt>
          <cx:pt idx="22761">2500</cx:pt>
          <cx:pt idx="22762">2500</cx:pt>
          <cx:pt idx="22763">1750</cx:pt>
          <cx:pt idx="22764">1950</cx:pt>
          <cx:pt idx="22765">1650</cx:pt>
          <cx:pt idx="22766">1950</cx:pt>
          <cx:pt idx="22767">2200</cx:pt>
          <cx:pt idx="22768">1600</cx:pt>
          <cx:pt idx="22769">1850</cx:pt>
          <cx:pt idx="22770">1950</cx:pt>
          <cx:pt idx="22771">2200</cx:pt>
          <cx:pt idx="22772">2050</cx:pt>
          <cx:pt idx="22773">2200</cx:pt>
          <cx:pt idx="22774">2200</cx:pt>
          <cx:pt idx="22775">2500</cx:pt>
          <cx:pt idx="22776">2200</cx:pt>
          <cx:pt idx="22777">2350</cx:pt>
          <cx:pt idx="22778">2500</cx:pt>
          <cx:pt idx="22779">2200</cx:pt>
          <cx:pt idx="22780">1200</cx:pt>
          <cx:pt idx="22781">1450</cx:pt>
          <cx:pt idx="22782">1050</cx:pt>
          <cx:pt idx="22783">1450</cx:pt>
          <cx:pt idx="22784">1900</cx:pt>
          <cx:pt idx="22785">1750</cx:pt>
          <cx:pt idx="22786">1900</cx:pt>
          <cx:pt idx="22787">1900</cx:pt>
          <cx:pt idx="22788">1200</cx:pt>
          <cx:pt idx="22789">1450</cx:pt>
          <cx:pt idx="22790">1750</cx:pt>
          <cx:pt idx="22791">1050</cx:pt>
          <cx:pt idx="22792">1450</cx:pt>
          <cx:pt idx="22793">1900</cx:pt>
          <cx:pt idx="22794">1900</cx:pt>
          <cx:pt idx="22795">1900</cx:pt>
          <cx:pt idx="22796">1200</cx:pt>
          <cx:pt idx="22797">1500</cx:pt>
          <cx:pt idx="22798">1750</cx:pt>
          <cx:pt idx="22799">1100</cx:pt>
          <cx:pt idx="22800">1450</cx:pt>
          <cx:pt idx="22801">1150</cx:pt>
          <cx:pt idx="22802">1850</cx:pt>
          <cx:pt idx="22803">1450</cx:pt>
          <cx:pt idx="22804">1750</cx:pt>
          <cx:pt idx="22805">1050</cx:pt>
          <cx:pt idx="22806">1450</cx:pt>
          <cx:pt idx="22807">1850</cx:pt>
          <cx:pt idx="22808">1900</cx:pt>
          <cx:pt idx="22809">1600</cx:pt>
          <cx:pt idx="22810">1750</cx:pt>
          <cx:pt idx="22811">1450</cx:pt>
          <cx:pt idx="22812">1900</cx:pt>
          <cx:pt idx="22813">2100</cx:pt>
          <cx:pt idx="22814">1450</cx:pt>
          <cx:pt idx="22815">1850</cx:pt>
          <cx:pt idx="22816">2100</cx:pt>
          <cx:pt idx="22817">2000</cx:pt>
          <cx:pt idx="22818">2250</cx:pt>
          <cx:pt idx="22819">2350</cx:pt>
          <cx:pt idx="22820">1900</cx:pt>
          <cx:pt idx="22821">2350</cx:pt>
          <cx:pt idx="22822">1900</cx:pt>
          <cx:pt idx="22823">2100</cx:pt>
          <cx:pt idx="22824">1450</cx:pt>
          <cx:pt idx="22825">1850</cx:pt>
          <cx:pt idx="22826">2100</cx:pt>
          <cx:pt idx="22827">2000</cx:pt>
          <cx:pt idx="22828">2250</cx:pt>
          <cx:pt idx="22829">2350</cx:pt>
          <cx:pt idx="22830">1900</cx:pt>
          <cx:pt idx="22831">2350</cx:pt>
          <cx:pt idx="22832">3250</cx:pt>
          <cx:pt idx="22833">2650</cx:pt>
          <cx:pt idx="22834">2250</cx:pt>
          <cx:pt idx="22835">2800</cx:pt>
          <cx:pt idx="22836">3000</cx:pt>
          <cx:pt idx="22837">2150</cx:pt>
          <cx:pt idx="22838">2250</cx:pt>
          <cx:pt idx="22839">2250</cx:pt>
          <cx:pt idx="22840">2100</cx:pt>
          <cx:pt idx="22841">1900</cx:pt>
          <cx:pt idx="22842">1850</cx:pt>
          <cx:pt idx="22843">1900</cx:pt>
          <cx:pt idx="22844">2100</cx:pt>
          <cx:pt idx="22845">2000</cx:pt>
          <cx:pt idx="22846">1900</cx:pt>
          <cx:pt idx="22847">1900</cx:pt>
          <cx:pt idx="22848">2000</cx:pt>
          <cx:pt idx="22849">1900</cx:pt>
          <cx:pt idx="22850">2250</cx:pt>
          <cx:pt idx="22851">2250</cx:pt>
          <cx:pt idx="22852">2100</cx:pt>
          <cx:pt idx="22853">2250</cx:pt>
          <cx:pt idx="22854">2100</cx:pt>
          <cx:pt idx="22855">2000</cx:pt>
          <cx:pt idx="22856">1900</cx:pt>
          <cx:pt idx="22857">2100</cx:pt>
          <cx:pt idx="22858">2250</cx:pt>
          <cx:pt idx="22859">1900</cx:pt>
          <cx:pt idx="22860">2000</cx:pt>
          <cx:pt idx="22861">2100</cx:pt>
          <cx:pt idx="22862">1900</cx:pt>
          <cx:pt idx="22863">2250</cx:pt>
          <cx:pt idx="22864">2250</cx:pt>
          <cx:pt idx="22865">2250</cx:pt>
          <cx:pt idx="22866">2650</cx:pt>
          <cx:pt idx="22867">2350</cx:pt>
          <cx:pt idx="22868">2250</cx:pt>
          <cx:pt idx="22869">2500</cx:pt>
          <cx:pt idx="22870">2350</cx:pt>
          <cx:pt idx="22871">2350</cx:pt>
          <cx:pt idx="22872">2250</cx:pt>
          <cx:pt idx="22873">1400</cx:pt>
          <cx:pt idx="22874">1350</cx:pt>
          <cx:pt idx="22875">1850</cx:pt>
          <cx:pt idx="22876">2000</cx:pt>
          <cx:pt idx="22877">2000</cx:pt>
          <cx:pt idx="22878">1850</cx:pt>
          <cx:pt idx="22879">1900</cx:pt>
          <cx:pt idx="22880">3250</cx:pt>
          <cx:pt idx="22881">3500</cx:pt>
          <cx:pt idx="22882">3250</cx:pt>
          <cx:pt idx="22883">3500</cx:pt>
          <cx:pt idx="22884">3500</cx:pt>
          <cx:pt idx="22885">1850</cx:pt>
          <cx:pt idx="22886">1900</cx:pt>
          <cx:pt idx="22887">1750</cx:pt>
          <cx:pt idx="22888">1850</cx:pt>
          <cx:pt idx="22889">1750</cx:pt>
          <cx:pt idx="22890">2000</cx:pt>
          <cx:pt idx="22891">2250</cx:pt>
          <cx:pt idx="22892">1900</cx:pt>
          <cx:pt idx="22893">2250</cx:pt>
          <cx:pt idx="22894">1900</cx:pt>
          <cx:pt idx="22895">2250</cx:pt>
          <cx:pt idx="22896">1850</cx:pt>
          <cx:pt idx="22897">1850</cx:pt>
          <cx:pt idx="22898">2000</cx:pt>
          <cx:pt idx="22899">2250</cx:pt>
          <cx:pt idx="22900">2000</cx:pt>
          <cx:pt idx="22901">2250</cx:pt>
          <cx:pt idx="22902">1900</cx:pt>
          <cx:pt idx="22903">2250</cx:pt>
          <cx:pt idx="22904">1900</cx:pt>
          <cx:pt idx="22905">2250</cx:pt>
          <cx:pt idx="22906">1850</cx:pt>
          <cx:pt idx="22907">2250</cx:pt>
          <cx:pt idx="22908">2350</cx:pt>
          <cx:pt idx="22909">2350</cx:pt>
          <cx:pt idx="22910">2800</cx:pt>
          <cx:pt idx="22911">2500</cx:pt>
          <cx:pt idx="22912">2650</cx:pt>
          <cx:pt idx="22913">2500</cx:pt>
          <cx:pt idx="22914">2650</cx:pt>
          <cx:pt idx="22915">2650</cx:pt>
          <cx:pt idx="22916">2650</cx:pt>
          <cx:pt idx="22917">2650</cx:pt>
          <cx:pt idx="22918">2650</cx:pt>
          <cx:pt idx="22919">2650</cx:pt>
          <cx:pt idx="22920">2000</cx:pt>
          <cx:pt idx="22921">2100</cx:pt>
          <cx:pt idx="22922">2000</cx:pt>
          <cx:pt idx="22923">2000</cx:pt>
          <cx:pt idx="22924">2250</cx:pt>
          <cx:pt idx="22925">2000</cx:pt>
          <cx:pt idx="22926">3850</cx:pt>
          <cx:pt idx="22927">3850</cx:pt>
          <cx:pt idx="22928">3500</cx:pt>
          <cx:pt idx="22929">2100</cx:pt>
          <cx:pt idx="22930">2000</cx:pt>
          <cx:pt idx="22931">2250</cx:pt>
          <cx:pt idx="22932">2100</cx:pt>
          <cx:pt idx="22933">2100</cx:pt>
          <cx:pt idx="22934">1900</cx:pt>
          <cx:pt idx="22935">2000</cx:pt>
          <cx:pt idx="22936">2100</cx:pt>
          <cx:pt idx="22937">2000</cx:pt>
          <cx:pt idx="22938">2100</cx:pt>
          <cx:pt idx="22939">2100</cx:pt>
          <cx:pt idx="22940">2100</cx:pt>
          <cx:pt idx="22941">2100</cx:pt>
          <cx:pt idx="22942">2100</cx:pt>
          <cx:pt idx="22943">2000</cx:pt>
          <cx:pt idx="22944">2000</cx:pt>
          <cx:pt idx="22945">2250</cx:pt>
          <cx:pt idx="22946">2100</cx:pt>
          <cx:pt idx="22947">2100</cx:pt>
          <cx:pt idx="22948">2100</cx:pt>
          <cx:pt idx="22949">2000</cx:pt>
          <cx:pt idx="22950">2000</cx:pt>
          <cx:pt idx="22951">2250</cx:pt>
          <cx:pt idx="22952">2000</cx:pt>
          <cx:pt idx="22953">2100</cx:pt>
          <cx:pt idx="22954">2100</cx:pt>
          <cx:pt idx="22955">2000</cx:pt>
          <cx:pt idx="22956">2100</cx:pt>
          <cx:pt idx="22957">2000</cx:pt>
          <cx:pt idx="22958">2250</cx:pt>
          <cx:pt idx="22959">2500</cx:pt>
          <cx:pt idx="22960">2350</cx:pt>
          <cx:pt idx="22961">2250</cx:pt>
          <cx:pt idx="22962">2500</cx:pt>
          <cx:pt idx="22963">2350</cx:pt>
          <cx:pt idx="22964">2250</cx:pt>
          <cx:pt idx="22965">2650</cx:pt>
          <cx:pt idx="22966">2650</cx:pt>
          <cx:pt idx="22967">2250</cx:pt>
          <cx:pt idx="22968">2250</cx:pt>
          <cx:pt idx="22969">2650</cx:pt>
          <cx:pt idx="22970">2650</cx:pt>
          <cx:pt idx="22971">2500</cx:pt>
          <cx:pt idx="22972">2500</cx:pt>
          <cx:pt idx="22973">2650</cx:pt>
          <cx:pt idx="22974">2500</cx:pt>
          <cx:pt idx="22975">2500</cx:pt>
          <cx:pt idx="22976">2500</cx:pt>
          <cx:pt idx="22977">2350</cx:pt>
          <cx:pt idx="22978">2350</cx:pt>
          <cx:pt idx="22979">2650</cx:pt>
          <cx:pt idx="22980">2650</cx:pt>
          <cx:pt idx="22981">2650</cx:pt>
          <cx:pt idx="22982">2650</cx:pt>
          <cx:pt idx="22983">2000</cx:pt>
          <cx:pt idx="22984">2100</cx:pt>
          <cx:pt idx="22985">2000</cx:pt>
          <cx:pt idx="22986">2000</cx:pt>
          <cx:pt idx="22987">2000</cx:pt>
          <cx:pt idx="22988">1650</cx:pt>
          <cx:pt idx="22989">1750</cx:pt>
          <cx:pt idx="22990">1650</cx:pt>
          <cx:pt idx="22991">1650</cx:pt>
          <cx:pt idx="22992">2100</cx:pt>
          <cx:pt idx="22993">1650</cx:pt>
          <cx:pt idx="22994">2200</cx:pt>
          <cx:pt idx="22995">2200</cx:pt>
          <cx:pt idx="22996">2200</cx:pt>
          <cx:pt idx="22997">2350</cx:pt>
          <cx:pt idx="22998">1950</cx:pt>
          <cx:pt idx="22999">1950</cx:pt>
          <cx:pt idx="23000">1850</cx:pt>
          <cx:pt idx="23001">1850</cx:pt>
          <cx:pt idx="23002">2050</cx:pt>
          <cx:pt idx="23003">1950</cx:pt>
          <cx:pt idx="23004">2350</cx:pt>
          <cx:pt idx="23005">1850</cx:pt>
          <cx:pt idx="23006">1850</cx:pt>
          <cx:pt idx="23007">1850</cx:pt>
          <cx:pt idx="23008">1950</cx:pt>
          <cx:pt idx="23009">2650</cx:pt>
          <cx:pt idx="23010">1950</cx:pt>
          <cx:pt idx="23011">1850</cx:pt>
          <cx:pt idx="23012">2350</cx:pt>
          <cx:pt idx="23013">3000</cx:pt>
          <cx:pt idx="23014">3250</cx:pt>
          <cx:pt idx="23015">3250</cx:pt>
          <cx:pt idx="23016">3250</cx:pt>
          <cx:pt idx="23017">2350</cx:pt>
          <cx:pt idx="23018">2200</cx:pt>
          <cx:pt idx="23019">2050</cx:pt>
          <cx:pt idx="23020">2650</cx:pt>
          <cx:pt idx="23021">2050</cx:pt>
          <cx:pt idx="23022">2800</cx:pt>
          <cx:pt idx="23023">1950</cx:pt>
          <cx:pt idx="23024">2350</cx:pt>
          <cx:pt idx="23025">2500</cx:pt>
          <cx:pt idx="23026">2350</cx:pt>
          <cx:pt idx="23027">2050</cx:pt>
          <cx:pt idx="23028">2200</cx:pt>
          <cx:pt idx="23029">2200</cx:pt>
          <cx:pt idx="23030">2350</cx:pt>
          <cx:pt idx="23031">2500</cx:pt>
          <cx:pt idx="23032">2500</cx:pt>
          <cx:pt idx="23033">2350</cx:pt>
          <cx:pt idx="23034">2500</cx:pt>
          <cx:pt idx="23035">1350</cx:pt>
          <cx:pt idx="23036">1300</cx:pt>
          <cx:pt idx="23037">1350</cx:pt>
          <cx:pt idx="23038">1300</cx:pt>
          <cx:pt idx="23039">2050</cx:pt>
          <cx:pt idx="23040">2200</cx:pt>
          <cx:pt idx="23041">2350</cx:pt>
          <cx:pt idx="23042">2350</cx:pt>
          <cx:pt idx="23043">1400</cx:pt>
          <cx:pt idx="23044">1350</cx:pt>
          <cx:pt idx="23045">1400</cx:pt>
          <cx:pt idx="23046">1450</cx:pt>
          <cx:pt idx="23047">1850</cx:pt>
          <cx:pt idx="23048">1400</cx:pt>
          <cx:pt idx="23049">1950</cx:pt>
          <cx:pt idx="23050">1950</cx:pt>
          <cx:pt idx="23051">1650</cx:pt>
          <cx:pt idx="23052">1850</cx:pt>
          <cx:pt idx="23053">2050</cx:pt>
          <cx:pt idx="23054">1950</cx:pt>
          <cx:pt idx="23055">1850</cx:pt>
          <cx:pt idx="23056">1850</cx:pt>
          <cx:pt idx="23057">1950</cx:pt>
          <cx:pt idx="23058">1950</cx:pt>
          <cx:pt idx="23059">1650</cx:pt>
          <cx:pt idx="23060">2050</cx:pt>
          <cx:pt idx="23061">1950</cx:pt>
          <cx:pt idx="23062">1850</cx:pt>
          <cx:pt idx="23063">2250</cx:pt>
          <cx:pt idx="23064">2250</cx:pt>
          <cx:pt idx="23065">1650</cx:pt>
          <cx:pt idx="23066">1850</cx:pt>
          <cx:pt idx="23067">1850</cx:pt>
          <cx:pt idx="23068">2500</cx:pt>
          <cx:pt idx="23069">2350</cx:pt>
          <cx:pt idx="23070">2500</cx:pt>
          <cx:pt idx="23071">1600</cx:pt>
          <cx:pt idx="23072">2100</cx:pt>
          <cx:pt idx="23073">1650</cx:pt>
          <cx:pt idx="23074">1650</cx:pt>
          <cx:pt idx="23075">1400</cx:pt>
          <cx:pt idx="23076">1500</cx:pt>
          <cx:pt idx="23077">1500</cx:pt>
          <cx:pt idx="23078">1600</cx:pt>
          <cx:pt idx="23079">2100</cx:pt>
          <cx:pt idx="23080">1650</cx:pt>
          <cx:pt idx="23081">1600</cx:pt>
          <cx:pt idx="23082">1600</cx:pt>
          <cx:pt idx="23083">1600</cx:pt>
          <cx:pt idx="23084">1600</cx:pt>
          <cx:pt idx="23085">1650</cx:pt>
          <cx:pt idx="23086">1650</cx:pt>
          <cx:pt idx="23087">2050</cx:pt>
          <cx:pt idx="23088">2200</cx:pt>
          <cx:pt idx="23089">2200</cx:pt>
          <cx:pt idx="23090">2050</cx:pt>
          <cx:pt idx="23091">2200</cx:pt>
          <cx:pt idx="23092">2800</cx:pt>
          <cx:pt idx="23093">2200</cx:pt>
          <cx:pt idx="23094">2200</cx:pt>
          <cx:pt idx="23095">2200</cx:pt>
          <cx:pt idx="23096">2500</cx:pt>
          <cx:pt idx="23097">2350</cx:pt>
          <cx:pt idx="23098">2350</cx:pt>
          <cx:pt idx="23099">2350</cx:pt>
          <cx:pt idx="23100">2350</cx:pt>
          <cx:pt idx="23101">2350</cx:pt>
          <cx:pt idx="23102">2700</cx:pt>
          <cx:pt idx="23103">3200</cx:pt>
          <cx:pt idx="23104">3450</cx:pt>
          <cx:pt idx="23105">3450</cx:pt>
          <cx:pt idx="23106">2800</cx:pt>
          <cx:pt idx="23107">3000</cx:pt>
          <cx:pt idx="23108">2350</cx:pt>
          <cx:pt idx="23109">2350</cx:pt>
          <cx:pt idx="23110">2500</cx:pt>
          <cx:pt idx="23111">2500</cx:pt>
          <cx:pt idx="23112">2200</cx:pt>
          <cx:pt idx="23113">2350</cx:pt>
          <cx:pt idx="23114">2350</cx:pt>
          <cx:pt idx="23115">2200</cx:pt>
          <cx:pt idx="23116">2350</cx:pt>
          <cx:pt idx="23117">2500</cx:pt>
          <cx:pt idx="23118">2350</cx:pt>
          <cx:pt idx="23119">2500</cx:pt>
          <cx:pt idx="23120">2200</cx:pt>
          <cx:pt idx="23121">2200</cx:pt>
          <cx:pt idx="23122">2350</cx:pt>
          <cx:pt idx="23123">2350</cx:pt>
          <cx:pt idx="23124">2500</cx:pt>
          <cx:pt idx="23125">2350</cx:pt>
          <cx:pt idx="23126">2050</cx:pt>
          <cx:pt idx="23127">1950</cx:pt>
          <cx:pt idx="23128">2500</cx:pt>
          <cx:pt idx="23129">2500</cx:pt>
          <cx:pt idx="23130">2500</cx:pt>
          <cx:pt idx="23131">2200</cx:pt>
          <cx:pt idx="23132">2350</cx:pt>
          <cx:pt idx="23133">2500</cx:pt>
          <cx:pt idx="23134">1850</cx:pt>
          <cx:pt idx="23135">1950</cx:pt>
          <cx:pt idx="23136">1950</cx:pt>
          <cx:pt idx="23137">1650</cx:pt>
          <cx:pt idx="23138">1750</cx:pt>
          <cx:pt idx="23139">1950</cx:pt>
          <cx:pt idx="23140">2800</cx:pt>
          <cx:pt idx="23141">2000</cx:pt>
          <cx:pt idx="23142">2350</cx:pt>
          <cx:pt idx="23143">2350</cx:pt>
          <cx:pt idx="23144">2000</cx:pt>
          <cx:pt idx="23145">2350</cx:pt>
          <cx:pt idx="23146">2350</cx:pt>
          <cx:pt idx="23147">2050</cx:pt>
          <cx:pt idx="23148">1950</cx:pt>
          <cx:pt idx="23149">2050</cx:pt>
          <cx:pt idx="23150">2250</cx:pt>
          <cx:pt idx="23151">1650</cx:pt>
          <cx:pt idx="23152">2000</cx:pt>
          <cx:pt idx="23153">1600</cx:pt>
          <cx:pt idx="23154">2250</cx:pt>
          <cx:pt idx="23155">1650</cx:pt>
          <cx:pt idx="23156">2000</cx:pt>
          <cx:pt idx="23157">1600</cx:pt>
          <cx:pt idx="23158">2000</cx:pt>
          <cx:pt idx="23159">1650</cx:pt>
          <cx:pt idx="23160">2000</cx:pt>
          <cx:pt idx="23161">1450</cx:pt>
          <cx:pt idx="23162">2000</cx:pt>
          <cx:pt idx="23163">1600</cx:pt>
          <cx:pt idx="23164">1650</cx:pt>
          <cx:pt idx="23165">1650</cx:pt>
          <cx:pt idx="23166">1600</cx:pt>
          <cx:pt idx="23167">1650</cx:pt>
          <cx:pt idx="23168">1650</cx:pt>
          <cx:pt idx="23169">1850</cx:pt>
          <cx:pt idx="23170">1950</cx:pt>
          <cx:pt idx="23171">1850</cx:pt>
          <cx:pt idx="23172">1750</cx:pt>
          <cx:pt idx="23173">1750</cx:pt>
          <cx:pt idx="23174">1950</cx:pt>
          <cx:pt idx="23175">1850</cx:pt>
          <cx:pt idx="23176">2050</cx:pt>
          <cx:pt idx="23177">2350</cx:pt>
          <cx:pt idx="23178">2200</cx:pt>
          <cx:pt idx="23179">2350</cx:pt>
          <cx:pt idx="23180">2350</cx:pt>
          <cx:pt idx="23181">2350</cx:pt>
          <cx:pt idx="23182">2200</cx:pt>
          <cx:pt idx="23183">2350</cx:pt>
          <cx:pt idx="23184">2200</cx:pt>
          <cx:pt idx="23185">2500</cx:pt>
          <cx:pt idx="23186">2500</cx:pt>
          <cx:pt idx="23187">2500</cx:pt>
          <cx:pt idx="23188">2500</cx:pt>
          <cx:pt idx="23189">1650</cx:pt>
          <cx:pt idx="23190">1750</cx:pt>
          <cx:pt idx="23191">1950</cx:pt>
          <cx:pt idx="23192">1950</cx:pt>
          <cx:pt idx="23193">1950</cx:pt>
          <cx:pt idx="23194">1400</cx:pt>
          <cx:pt idx="23195">1250</cx:pt>
          <cx:pt idx="23196">1900</cx:pt>
          <cx:pt idx="23197">2200</cx:pt>
          <cx:pt idx="23198">4700</cx:pt>
          <cx:pt idx="23199">2500</cx:pt>
          <cx:pt idx="23200">2500</cx:pt>
          <cx:pt idx="23201">2900</cx:pt>
          <cx:pt idx="23202">2200</cx:pt>
          <cx:pt idx="23203">4250</cx:pt>
          <cx:pt idx="23204">2500</cx:pt>
          <cx:pt idx="23205">2500</cx:pt>
          <cx:pt idx="23206">2700</cx:pt>
          <cx:pt idx="23207">2900</cx:pt>
          <cx:pt idx="23208">2500</cx:pt>
          <cx:pt idx="23209">2000</cx:pt>
          <cx:pt idx="23210">1650</cx:pt>
          <cx:pt idx="23211">2000</cx:pt>
          <cx:pt idx="23212">1450</cx:pt>
          <cx:pt idx="23213">2000</cx:pt>
          <cx:pt idx="23214">1600</cx:pt>
          <cx:pt idx="23215">1650</cx:pt>
          <cx:pt idx="23216">1650</cx:pt>
          <cx:pt idx="23217">3250</cx:pt>
          <cx:pt idx="23218">3850</cx:pt>
          <cx:pt idx="23219">3850</cx:pt>
          <cx:pt idx="23220">3850</cx:pt>
          <cx:pt idx="23221">3850</cx:pt>
          <cx:pt idx="23222">3850</cx:pt>
          <cx:pt idx="23223">3500</cx:pt>
          <cx:pt idx="23224">3500</cx:pt>
          <cx:pt idx="23225">3500</cx:pt>
          <cx:pt idx="23226">1850</cx:pt>
          <cx:pt idx="23227">2200</cx:pt>
          <cx:pt idx="23228">2350</cx:pt>
          <cx:pt idx="23229">2700</cx:pt>
          <cx:pt idx="23230">2350</cx:pt>
          <cx:pt idx="23231">2500</cx:pt>
          <cx:pt idx="23232">2350</cx:pt>
          <cx:pt idx="23233">1650</cx:pt>
          <cx:pt idx="23234">1850</cx:pt>
          <cx:pt idx="23235">1450</cx:pt>
          <cx:pt idx="23236">1950</cx:pt>
          <cx:pt idx="23237">2050</cx:pt>
          <cx:pt idx="23238">1650</cx:pt>
          <cx:pt idx="23239">1200</cx:pt>
          <cx:pt idx="23240">1300</cx:pt>
          <cx:pt idx="23241">2500</cx:pt>
          <cx:pt idx="23242">2500</cx:pt>
          <cx:pt idx="23243">2200</cx:pt>
          <cx:pt idx="23244">2350</cx:pt>
          <cx:pt idx="23245">2350</cx:pt>
          <cx:pt idx="23246">2350</cx:pt>
          <cx:pt idx="23247">2500</cx:pt>
          <cx:pt idx="23248">2350</cx:pt>
          <cx:pt idx="23249">2350</cx:pt>
          <cx:pt idx="23250">2350</cx:pt>
          <cx:pt idx="23251">2350</cx:pt>
          <cx:pt idx="23252">2350</cx:pt>
          <cx:pt idx="23253">2350</cx:pt>
          <cx:pt idx="23254">2350</cx:pt>
          <cx:pt idx="23255">2500</cx:pt>
          <cx:pt idx="23256">2500</cx:pt>
          <cx:pt idx="23257">1850</cx:pt>
          <cx:pt idx="23258">1750</cx:pt>
          <cx:pt idx="23259">1650</cx:pt>
          <cx:pt idx="23260">1400</cx:pt>
          <cx:pt idx="23261">1350</cx:pt>
          <cx:pt idx="23262">1500</cx:pt>
          <cx:pt idx="23263">1400</cx:pt>
          <cx:pt idx="23264">1350</cx:pt>
          <cx:pt idx="23265">1950</cx:pt>
          <cx:pt idx="23266">1950</cx:pt>
          <cx:pt idx="23267">1950</cx:pt>
          <cx:pt idx="23268">1950</cx:pt>
          <cx:pt idx="23269">1850</cx:pt>
          <cx:pt idx="23270">1750</cx:pt>
          <cx:pt idx="23271">3000</cx:pt>
          <cx:pt idx="23272">1850</cx:pt>
          <cx:pt idx="23273">1950</cx:pt>
          <cx:pt idx="23274">1750</cx:pt>
          <cx:pt idx="23275">1950</cx:pt>
          <cx:pt idx="23276">1650</cx:pt>
          <cx:pt idx="23277">1950</cx:pt>
          <cx:pt idx="23278">2050</cx:pt>
          <cx:pt idx="23279">1500</cx:pt>
          <cx:pt idx="23280">1950</cx:pt>
          <cx:pt idx="23281">1950</cx:pt>
          <cx:pt idx="23282">2200</cx:pt>
          <cx:pt idx="23283">2200</cx:pt>
          <cx:pt idx="23284">2050</cx:pt>
          <cx:pt idx="23285">2350</cx:pt>
          <cx:pt idx="23286">1750</cx:pt>
          <cx:pt idx="23287">1750</cx:pt>
          <cx:pt idx="23288">1750</cx:pt>
          <cx:pt idx="23289">1850</cx:pt>
          <cx:pt idx="23290">1850</cx:pt>
          <cx:pt idx="23291">1850</cx:pt>
          <cx:pt idx="23292">2350</cx:pt>
          <cx:pt idx="23293">2350</cx:pt>
          <cx:pt idx="23294">1950</cx:pt>
          <cx:pt idx="23295">1950</cx:pt>
          <cx:pt idx="23296">1650</cx:pt>
          <cx:pt idx="23297">1850</cx:pt>
          <cx:pt idx="23298">2050</cx:pt>
          <cx:pt idx="23299">1950</cx:pt>
          <cx:pt idx="23300">1850</cx:pt>
          <cx:pt idx="23301">1850</cx:pt>
          <cx:pt idx="23302">1950</cx:pt>
          <cx:pt idx="23303">1950</cx:pt>
          <cx:pt idx="23304">1650</cx:pt>
          <cx:pt idx="23305">2050</cx:pt>
          <cx:pt idx="23306">1950</cx:pt>
          <cx:pt idx="23307">1850</cx:pt>
          <cx:pt idx="23308">2200</cx:pt>
          <cx:pt idx="23309">2200</cx:pt>
          <cx:pt idx="23310">2200</cx:pt>
          <cx:pt idx="23311">2350</cx:pt>
          <cx:pt idx="23312">2350</cx:pt>
          <cx:pt idx="23313">2350</cx:pt>
          <cx:pt idx="23314">2500</cx:pt>
          <cx:pt idx="23315">2350</cx:pt>
          <cx:pt idx="23316">2350</cx:pt>
          <cx:pt idx="23317">2200</cx:pt>
          <cx:pt idx="23318">2500</cx:pt>
          <cx:pt idx="23319">2350</cx:pt>
          <cx:pt idx="23320">2050</cx:pt>
          <cx:pt idx="23321">2200</cx:pt>
          <cx:pt idx="23322">2200</cx:pt>
          <cx:pt idx="23323">2350</cx:pt>
          <cx:pt idx="23324">2500</cx:pt>
          <cx:pt idx="23325">2500</cx:pt>
          <cx:pt idx="23326">2500</cx:pt>
          <cx:pt idx="23327">2500</cx:pt>
          <cx:pt idx="23328">2500</cx:pt>
          <cx:pt idx="23329">2500</cx:pt>
          <cx:pt idx="23330">2200</cx:pt>
          <cx:pt idx="23331">2350</cx:pt>
          <cx:pt idx="23332">2350</cx:pt>
          <cx:pt idx="23333">2500</cx:pt>
          <cx:pt idx="23334">2500</cx:pt>
          <cx:pt idx="23335">2050</cx:pt>
          <cx:pt idx="23336">2200</cx:pt>
          <cx:pt idx="23337">2200</cx:pt>
          <cx:pt idx="23338">2050</cx:pt>
          <cx:pt idx="23339">2200</cx:pt>
          <cx:pt idx="23340">2800</cx:pt>
          <cx:pt idx="23341">2200</cx:pt>
          <cx:pt idx="23342">2200</cx:pt>
          <cx:pt idx="23343">2200</cx:pt>
          <cx:pt idx="23344">2350</cx:pt>
          <cx:pt idx="23345">2200</cx:pt>
          <cx:pt idx="23346">2350</cx:pt>
          <cx:pt idx="23347">2350</cx:pt>
          <cx:pt idx="23348">2350</cx:pt>
          <cx:pt idx="23349">2350</cx:pt>
          <cx:pt idx="23350">2700</cx:pt>
          <cx:pt idx="23351">3200</cx:pt>
          <cx:pt idx="23352">3450</cx:pt>
          <cx:pt idx="23353">3450</cx:pt>
          <cx:pt idx="23354">2200</cx:pt>
          <cx:pt idx="23355">2350</cx:pt>
          <cx:pt idx="23356">2350</cx:pt>
          <cx:pt idx="23357">2200</cx:pt>
          <cx:pt idx="23358">2350</cx:pt>
          <cx:pt idx="23359">2500</cx:pt>
          <cx:pt idx="23360">2350</cx:pt>
          <cx:pt idx="23361">3250</cx:pt>
          <cx:pt idx="23362">2500</cx:pt>
          <cx:pt idx="23363">2350</cx:pt>
          <cx:pt idx="23364">2500</cx:pt>
          <cx:pt idx="23365">3250</cx:pt>
          <cx:pt idx="23366">2500</cx:pt>
          <cx:pt idx="23367">1450</cx:pt>
          <cx:pt idx="23368">1600</cx:pt>
          <cx:pt idx="23369">1350</cx:pt>
          <cx:pt idx="23370">1650</cx:pt>
          <cx:pt idx="23371">1250</cx:pt>
          <cx:pt idx="23372">1100</cx:pt>
          <cx:pt idx="23373">1200</cx:pt>
          <cx:pt idx="23374">1150</cx:pt>
          <cx:pt idx="23375">1150</cx:pt>
          <cx:pt idx="23376">1050</cx:pt>
          <cx:pt idx="23377">1150</cx:pt>
          <cx:pt idx="23378">1400</cx:pt>
          <cx:pt idx="23379">1100</cx:pt>
          <cx:pt idx="23380">850</cx:pt>
          <cx:pt idx="23381">850</cx:pt>
          <cx:pt idx="23382">850</cx:pt>
          <cx:pt idx="23383">850</cx:pt>
          <cx:pt idx="23384">1500</cx:pt>
          <cx:pt idx="23385">1600</cx:pt>
          <cx:pt idx="23386">1650</cx:pt>
          <cx:pt idx="23387">1650</cx:pt>
          <cx:pt idx="23388">1650</cx:pt>
          <cx:pt idx="23389">1750</cx:pt>
          <cx:pt idx="23390">1750</cx:pt>
          <cx:pt idx="23391">750</cx:pt>
          <cx:pt idx="23392">650</cx:pt>
          <cx:pt idx="23393">1750</cx:pt>
          <cx:pt idx="23394">1850</cx:pt>
          <cx:pt idx="23395">2050</cx:pt>
          <cx:pt idx="23396">2100</cx:pt>
          <cx:pt idx="23397">1350</cx:pt>
          <cx:pt idx="23398">1350</cx:pt>
          <cx:pt idx="23399">1250</cx:pt>
          <cx:pt idx="23400">1300</cx:pt>
          <cx:pt idx="23401">1450</cx:pt>
          <cx:pt idx="23402">1350</cx:pt>
          <cx:pt idx="23403">1750</cx:pt>
          <cx:pt idx="23404">1850</cx:pt>
          <cx:pt idx="23405">1950</cx:pt>
          <cx:pt idx="23406">1750</cx:pt>
          <cx:pt idx="23407">1950</cx:pt>
          <cx:pt idx="23408">2050</cx:pt>
          <cx:pt idx="23409">1600</cx:pt>
          <cx:pt idx="23410">1750</cx:pt>
          <cx:pt idx="23411">1500</cx:pt>
          <cx:pt idx="23412">1750</cx:pt>
          <cx:pt idx="23413">1600</cx:pt>
          <cx:pt idx="23414">1850</cx:pt>
          <cx:pt idx="23415">1500</cx:pt>
          <cx:pt idx="23416">1750</cx:pt>
          <cx:pt idx="23417">1850</cx:pt>
          <cx:pt idx="23418">1600</cx:pt>
          <cx:pt idx="23419">1750</cx:pt>
          <cx:pt idx="23420">1600</cx:pt>
          <cx:pt idx="23421">1850</cx:pt>
          <cx:pt idx="23422">1650</cx:pt>
          <cx:pt idx="23423">1850</cx:pt>
          <cx:pt idx="23424">2050</cx:pt>
          <cx:pt idx="23425">1950</cx:pt>
          <cx:pt idx="23426">2800</cx:pt>
          <cx:pt idx="23427">1950</cx:pt>
          <cx:pt idx="23428">1850</cx:pt>
          <cx:pt idx="23429">2250</cx:pt>
          <cx:pt idx="23430">2100</cx:pt>
          <cx:pt idx="23431">2350</cx:pt>
          <cx:pt idx="23432">2500</cx:pt>
          <cx:pt idx="23433">2500</cx:pt>
          <cx:pt idx="23434">2200</cx:pt>
          <cx:pt idx="23435">2200</cx:pt>
          <cx:pt idx="23436">2350</cx:pt>
          <cx:pt idx="23437">2350</cx:pt>
          <cx:pt idx="23438">2200</cx:pt>
          <cx:pt idx="23439">2350</cx:pt>
          <cx:pt idx="23440">2250</cx:pt>
          <cx:pt idx="23441">2250</cx:pt>
          <cx:pt idx="23442">2250</cx:pt>
          <cx:pt idx="23443">2350</cx:pt>
          <cx:pt idx="23444">2350</cx:pt>
          <cx:pt idx="23445">2250</cx:pt>
          <cx:pt idx="23446">2250</cx:pt>
          <cx:pt idx="23447">2350</cx:pt>
          <cx:pt idx="23448">2100</cx:pt>
          <cx:pt idx="23449">2250</cx:pt>
          <cx:pt idx="23450">2250</cx:pt>
          <cx:pt idx="23451">2350</cx:pt>
          <cx:pt idx="23452">2100</cx:pt>
          <cx:pt idx="23453">2250</cx:pt>
          <cx:pt idx="23454">2250</cx:pt>
          <cx:pt idx="23455">2250</cx:pt>
          <cx:pt idx="23456">2350</cx:pt>
          <cx:pt idx="23457">2250</cx:pt>
          <cx:pt idx="23458">2250</cx:pt>
          <cx:pt idx="23459">2500</cx:pt>
          <cx:pt idx="23460">2500</cx:pt>
          <cx:pt idx="23461">2050</cx:pt>
          <cx:pt idx="23462">2350</cx:pt>
          <cx:pt idx="23463">2500</cx:pt>
          <cx:pt idx="23464">2050</cx:pt>
          <cx:pt idx="23465">2500</cx:pt>
          <cx:pt idx="23466">2350</cx:pt>
          <cx:pt idx="23467">2050</cx:pt>
          <cx:pt idx="23468">1750</cx:pt>
          <cx:pt idx="23469">2050</cx:pt>
          <cx:pt idx="23470">2050</cx:pt>
          <cx:pt idx="23471">1850</cx:pt>
          <cx:pt idx="23472">1750</cx:pt>
          <cx:pt idx="23473">2050</cx:pt>
          <cx:pt idx="23474">2500</cx:pt>
          <cx:pt idx="23475">2050</cx:pt>
          <cx:pt idx="23476">2350</cx:pt>
          <cx:pt idx="23477">1950</cx:pt>
          <cx:pt idx="23478">1600</cx:pt>
          <cx:pt idx="23479">1650</cx:pt>
          <cx:pt idx="23480">1500</cx:pt>
          <cx:pt idx="23481">1650</cx:pt>
          <cx:pt idx="23482">1450</cx:pt>
          <cx:pt idx="23483">1400</cx:pt>
          <cx:pt idx="23484">2050</cx:pt>
          <cx:pt idx="23485">2200</cx:pt>
          <cx:pt idx="23486">2200</cx:pt>
          <cx:pt idx="23487">2350</cx:pt>
          <cx:pt idx="23488">2200</cx:pt>
          <cx:pt idx="23489">1400</cx:pt>
          <cx:pt idx="23490">1400</cx:pt>
          <cx:pt idx="23491">1600</cx:pt>
          <cx:pt idx="23492">1750</cx:pt>
          <cx:pt idx="23493">1600</cx:pt>
          <cx:pt idx="23494">1850</cx:pt>
          <cx:pt idx="23495">1650</cx:pt>
          <cx:pt idx="23496">3850</cx:pt>
          <cx:pt idx="23497">4250</cx:pt>
          <cx:pt idx="23498">3850</cx:pt>
          <cx:pt idx="23499">4250</cx:pt>
          <cx:pt idx="23500">2050</cx:pt>
          <cx:pt idx="23501">2500</cx:pt>
          <cx:pt idx="23502">2500</cx:pt>
          <cx:pt idx="23503">3500</cx:pt>
          <cx:pt idx="23504">1650</cx:pt>
          <cx:pt idx="23505">2250</cx:pt>
          <cx:pt idx="23506">2350</cx:pt>
          <cx:pt idx="23507">2350</cx:pt>
          <cx:pt idx="23508">2350</cx:pt>
          <cx:pt idx="23509">2350</cx:pt>
          <cx:pt idx="23510">2350</cx:pt>
          <cx:pt idx="23511">2700</cx:pt>
          <cx:pt idx="23512">1850</cx:pt>
          <cx:pt idx="23513">1750</cx:pt>
          <cx:pt idx="23514">1950</cx:pt>
          <cx:pt idx="23515">1850</cx:pt>
          <cx:pt idx="23516">2350</cx:pt>
          <cx:pt idx="23517">3250</cx:pt>
          <cx:pt idx="23518">3250</cx:pt>
          <cx:pt idx="23519">2100</cx:pt>
          <cx:pt idx="23520">2350</cx:pt>
          <cx:pt idx="23521">2100</cx:pt>
          <cx:pt idx="23522">2350</cx:pt>
          <cx:pt idx="23523">3250</cx:pt>
          <cx:pt idx="23524">1850</cx:pt>
          <cx:pt idx="23525">1900</cx:pt>
          <cx:pt idx="23526">3500</cx:pt>
          <cx:pt idx="23527">3500</cx:pt>
          <cx:pt idx="23528">3500</cx:pt>
          <cx:pt idx="23529">3500</cx:pt>
          <cx:pt idx="23530">3500</cx:pt>
          <cx:pt idx="23531">3250</cx:pt>
          <cx:pt idx="23532">3250</cx:pt>
          <cx:pt idx="23533">1350</cx:pt>
          <cx:pt idx="23534">1500</cx:pt>
          <cx:pt idx="23535">1300</cx:pt>
          <cx:pt idx="23536">1400</cx:pt>
          <cx:pt idx="23537">1600</cx:pt>
          <cx:pt idx="23538">1750</cx:pt>
          <cx:pt idx="23539">1500</cx:pt>
          <cx:pt idx="23540">1750</cx:pt>
          <cx:pt idx="23541">1750</cx:pt>
          <cx:pt idx="23542">1750</cx:pt>
          <cx:pt idx="23543">1650</cx:pt>
          <cx:pt idx="23544">1500</cx:pt>
          <cx:pt idx="23545">1950</cx:pt>
          <cx:pt idx="23546">1950</cx:pt>
          <cx:pt idx="23547">2050</cx:pt>
          <cx:pt idx="23548">1950</cx:pt>
          <cx:pt idx="23549">2200</cx:pt>
          <cx:pt idx="23550">2350</cx:pt>
          <cx:pt idx="23551">1850</cx:pt>
          <cx:pt idx="23552">1900</cx:pt>
          <cx:pt idx="23553">1850</cx:pt>
          <cx:pt idx="23554">1900</cx:pt>
          <cx:pt idx="23555">2100</cx:pt>
          <cx:pt idx="23556">2350</cx:pt>
          <cx:pt idx="23557">2350</cx:pt>
          <cx:pt idx="23558">1650</cx:pt>
          <cx:pt idx="23559">1850</cx:pt>
          <cx:pt idx="23560">1450</cx:pt>
          <cx:pt idx="23561">1950</cx:pt>
          <cx:pt idx="23562">2050</cx:pt>
          <cx:pt idx="23563">1650</cx:pt>
          <cx:pt idx="23564">1750</cx:pt>
          <cx:pt idx="23565">1850</cx:pt>
          <cx:pt idx="23566">1750</cx:pt>
          <cx:pt idx="23567">1850</cx:pt>
          <cx:pt idx="23568">2250</cx:pt>
          <cx:pt idx="23569">2250</cx:pt>
          <cx:pt idx="23570">2100</cx:pt>
          <cx:pt idx="23571">2100</cx:pt>
          <cx:pt idx="23572">2250</cx:pt>
          <cx:pt idx="23573">2100</cx:pt>
          <cx:pt idx="23574">2100</cx:pt>
          <cx:pt idx="23575">2350</cx:pt>
          <cx:pt idx="23576">2250</cx:pt>
          <cx:pt idx="23577">2650</cx:pt>
          <cx:pt idx="23578">2500</cx:pt>
          <cx:pt idx="23579">2800</cx:pt>
          <cx:pt idx="23580">3000</cx:pt>
          <cx:pt idx="23581">3250</cx:pt>
          <cx:pt idx="23582">2000</cx:pt>
          <cx:pt idx="23583">2100</cx:pt>
          <cx:pt idx="23584">2350</cx:pt>
          <cx:pt idx="23585">2350</cx:pt>
          <cx:pt idx="23586">2500</cx:pt>
          <cx:pt idx="23587">2650</cx:pt>
          <cx:pt idx="23588">2100</cx:pt>
          <cx:pt idx="23589">2100</cx:pt>
          <cx:pt idx="23590">2250</cx:pt>
          <cx:pt idx="23591">2250</cx:pt>
          <cx:pt idx="23592">1450</cx:pt>
          <cx:pt idx="23593">2350</cx:pt>
          <cx:pt idx="23594">2650</cx:pt>
          <cx:pt idx="23595">2650</cx:pt>
          <cx:pt idx="23596">2800</cx:pt>
          <cx:pt idx="23597">2800</cx:pt>
          <cx:pt idx="23598">3500</cx:pt>
          <cx:pt idx="23599">3500</cx:pt>
          <cx:pt idx="23600">2800</cx:pt>
          <cx:pt idx="23601">3000</cx:pt>
          <cx:pt idx="23602">2250</cx:pt>
          <cx:pt idx="23603">2500</cx:pt>
          <cx:pt idx="23604">2500</cx:pt>
          <cx:pt idx="23605">2650</cx:pt>
          <cx:pt idx="23606">2800</cx:pt>
          <cx:pt idx="23607">3250</cx:pt>
          <cx:pt idx="23608">2500</cx:pt>
          <cx:pt idx="23609">3000</cx:pt>
          <cx:pt idx="23610">3000</cx:pt>
          <cx:pt idx="23611">3250</cx:pt>
          <cx:pt idx="23612">2250</cx:pt>
          <cx:pt idx="23613">2250</cx:pt>
          <cx:pt idx="23614">2650</cx:pt>
          <cx:pt idx="23615">3250</cx:pt>
          <cx:pt idx="23616">1850</cx:pt>
          <cx:pt idx="23617">1650</cx:pt>
          <cx:pt idx="23618">1850</cx:pt>
          <cx:pt idx="23619">1850</cx:pt>
          <cx:pt idx="23620">1950</cx:pt>
          <cx:pt idx="23621">1850</cx:pt>
          <cx:pt idx="23622">1750</cx:pt>
          <cx:pt idx="23623">1650</cx:pt>
          <cx:pt idx="23624">1950</cx:pt>
          <cx:pt idx="23625">2350</cx:pt>
          <cx:pt idx="23626">2200</cx:pt>
          <cx:pt idx="23627">2350</cx:pt>
          <cx:pt idx="23628">2500</cx:pt>
          <cx:pt idx="23629">2500</cx:pt>
          <cx:pt idx="23630">2350</cx:pt>
          <cx:pt idx="23631">2500</cx:pt>
          <cx:pt idx="23632">1750</cx:pt>
          <cx:pt idx="23633">1750</cx:pt>
          <cx:pt idx="23634">1750</cx:pt>
          <cx:pt idx="23635">1850</cx:pt>
          <cx:pt idx="23636">1850</cx:pt>
          <cx:pt idx="23637">1850</cx:pt>
          <cx:pt idx="23638">1650</cx:pt>
          <cx:pt idx="23639">1500</cx:pt>
          <cx:pt idx="23640">1700</cx:pt>
          <cx:pt idx="23641">1550</cx:pt>
          <cx:pt idx="23642">1750</cx:pt>
          <cx:pt idx="23643">1750</cx:pt>
          <cx:pt idx="23644">1750</cx:pt>
          <cx:pt idx="23645">1750</cx:pt>
          <cx:pt idx="23646">2350</cx:pt>
          <cx:pt idx="23647">1650</cx:pt>
          <cx:pt idx="23648">2000</cx:pt>
          <cx:pt idx="23649">2000</cx:pt>
          <cx:pt idx="23650">1650</cx:pt>
          <cx:pt idx="23651">1500</cx:pt>
          <cx:pt idx="23652">2000</cx:pt>
          <cx:pt idx="23653">2000</cx:pt>
          <cx:pt idx="23654">1750</cx:pt>
          <cx:pt idx="23655">2000</cx:pt>
          <cx:pt idx="23656">2100</cx:pt>
          <cx:pt idx="23657">1500</cx:pt>
          <cx:pt idx="23658">2000</cx:pt>
          <cx:pt idx="23659">2000</cx:pt>
          <cx:pt idx="23660">2350</cx:pt>
          <cx:pt idx="23661">2500</cx:pt>
          <cx:pt idx="23662">2250</cx:pt>
          <cx:pt idx="23663">1500</cx:pt>
          <cx:pt idx="23664">1450</cx:pt>
          <cx:pt idx="23665">1600</cx:pt>
          <cx:pt idx="23666">1350</cx:pt>
          <cx:pt idx="23667">1500</cx:pt>
          <cx:pt idx="23668">2250</cx:pt>
          <cx:pt idx="23669">2250</cx:pt>
          <cx:pt idx="23670">1600</cx:pt>
          <cx:pt idx="23671">2800</cx:pt>
          <cx:pt idx="23672">1650</cx:pt>
          <cx:pt idx="23673">1600</cx:pt>
          <cx:pt idx="23674">1750</cx:pt>
          <cx:pt idx="23675">1650</cx:pt>
          <cx:pt idx="23676">2250</cx:pt>
          <cx:pt idx="23677">2100</cx:pt>
          <cx:pt idx="23678">2100</cx:pt>
          <cx:pt idx="23679">2250</cx:pt>
          <cx:pt idx="23680">2100</cx:pt>
          <cx:pt idx="23681">1650</cx:pt>
          <cx:pt idx="23682">1500</cx:pt>
          <cx:pt idx="23683">1450</cx:pt>
          <cx:pt idx="23684">1650</cx:pt>
          <cx:pt idx="23685">1650</cx:pt>
          <cx:pt idx="23686">2500</cx:pt>
          <cx:pt idx="23687">2500</cx:pt>
          <cx:pt idx="23688">1850</cx:pt>
          <cx:pt idx="23689">1650</cx:pt>
          <cx:pt idx="23690">2200</cx:pt>
          <cx:pt idx="23691">2050</cx:pt>
          <cx:pt idx="23692">2200</cx:pt>
          <cx:pt idx="23693">2050</cx:pt>
          <cx:pt idx="23694">1650</cx:pt>
          <cx:pt idx="23695">1650</cx:pt>
          <cx:pt idx="23696">1750</cx:pt>
          <cx:pt idx="23697">1750</cx:pt>
          <cx:pt idx="23698">2050</cx:pt>
          <cx:pt idx="23699">2200</cx:pt>
          <cx:pt idx="23700">1850</cx:pt>
          <cx:pt idx="23701">1850</cx:pt>
          <cx:pt idx="23702">1300</cx:pt>
          <cx:pt idx="23703">1600</cx:pt>
          <cx:pt idx="23704">1300</cx:pt>
          <cx:pt idx="23705">1500</cx:pt>
          <cx:pt idx="23706">2500</cx:pt>
          <cx:pt idx="23707">2500</cx:pt>
          <cx:pt idx="23708">2500</cx:pt>
          <cx:pt idx="23709">2500</cx:pt>
          <cx:pt idx="23710">2200</cx:pt>
          <cx:pt idx="23711">2050</cx:pt>
          <cx:pt idx="23712">2200</cx:pt>
          <cx:pt idx="23713">2050</cx:pt>
          <cx:pt idx="23714">1950</cx:pt>
          <cx:pt idx="23715">1850</cx:pt>
          <cx:pt idx="23716">1650</cx:pt>
          <cx:pt idx="23717">1950</cx:pt>
          <cx:pt idx="23718">1650</cx:pt>
          <cx:pt idx="23719">1500</cx:pt>
          <cx:pt idx="23720">1400</cx:pt>
          <cx:pt idx="23721">1650</cx:pt>
          <cx:pt idx="23722">2250</cx:pt>
          <cx:pt idx="23723">1850</cx:pt>
          <cx:pt idx="23724">2100</cx:pt>
          <cx:pt idx="23725">1650</cx:pt>
          <cx:pt idx="23726">2650</cx:pt>
          <cx:pt idx="23727">2350</cx:pt>
          <cx:pt idx="23728">2050</cx:pt>
          <cx:pt idx="23729">1950</cx:pt>
          <cx:pt idx="23730">1850</cx:pt>
          <cx:pt idx="23731">1400</cx:pt>
          <cx:pt idx="23732">1350</cx:pt>
          <cx:pt idx="23733">1300</cx:pt>
          <cx:pt idx="23734">1200</cx:pt>
          <cx:pt idx="23735">1700</cx:pt>
          <cx:pt idx="23736">1400</cx:pt>
          <cx:pt idx="23737">1350</cx:pt>
          <cx:pt idx="23738">1300</cx:pt>
          <cx:pt idx="23739">1350</cx:pt>
          <cx:pt idx="23740">1300</cx:pt>
          <cx:pt idx="23741">2250</cx:pt>
          <cx:pt idx="23742">2000</cx:pt>
          <cx:pt idx="23743">2000</cx:pt>
          <cx:pt idx="23744">2250</cx:pt>
          <cx:pt idx="23745">2100</cx:pt>
          <cx:pt idx="23746">2650</cx:pt>
          <cx:pt idx="23747">2250</cx:pt>
          <cx:pt idx="23748">2250</cx:pt>
          <cx:pt idx="23749">2250</cx:pt>
          <cx:pt idx="23750">2250</cx:pt>
          <cx:pt idx="23751">2250</cx:pt>
          <cx:pt idx="23752">2250</cx:pt>
          <cx:pt idx="23753">2250</cx:pt>
          <cx:pt idx="23754">2250</cx:pt>
          <cx:pt idx="23755">2250</cx:pt>
          <cx:pt idx="23756">2250</cx:pt>
          <cx:pt idx="23757">2250</cx:pt>
          <cx:pt idx="23758">2250</cx:pt>
          <cx:pt idx="23759">2250</cx:pt>
          <cx:pt idx="23760">2250</cx:pt>
          <cx:pt idx="23761">2250</cx:pt>
          <cx:pt idx="23762">2250</cx:pt>
          <cx:pt idx="23763">2350</cx:pt>
          <cx:pt idx="23764">2350</cx:pt>
          <cx:pt idx="23765">2350</cx:pt>
          <cx:pt idx="23766">2350</cx:pt>
          <cx:pt idx="23767">2350</cx:pt>
          <cx:pt idx="23768">2350</cx:pt>
          <cx:pt idx="23769">2350</cx:pt>
          <cx:pt idx="23770">2350</cx:pt>
          <cx:pt idx="23771">2500</cx:pt>
          <cx:pt idx="23772">2350</cx:pt>
          <cx:pt idx="23773">2500</cx:pt>
          <cx:pt idx="23774">2350</cx:pt>
          <cx:pt idx="23775">3850</cx:pt>
          <cx:pt idx="23776">2800</cx:pt>
          <cx:pt idx="23777">2800</cx:pt>
          <cx:pt idx="23778">3000</cx:pt>
          <cx:pt idx="23779">3000</cx:pt>
          <cx:pt idx="23780">2250</cx:pt>
          <cx:pt idx="23781">2250</cx:pt>
          <cx:pt idx="23782">2250</cx:pt>
          <cx:pt idx="23783">2250</cx:pt>
          <cx:pt idx="23784">2650</cx:pt>
          <cx:pt idx="23785">2800</cx:pt>
          <cx:pt idx="23786">2650</cx:pt>
          <cx:pt idx="23787">2800</cx:pt>
          <cx:pt idx="23788">2650</cx:pt>
          <cx:pt idx="23789">2650</cx:pt>
          <cx:pt idx="23790">2650</cx:pt>
          <cx:pt idx="23791">2650</cx:pt>
          <cx:pt idx="23792">2650</cx:pt>
          <cx:pt idx="23793">2650</cx:pt>
          <cx:pt idx="23794">2650</cx:pt>
          <cx:pt idx="23795">2800</cx:pt>
          <cx:pt idx="23796">2650</cx:pt>
          <cx:pt idx="23797">3250</cx:pt>
          <cx:pt idx="23798">2250</cx:pt>
          <cx:pt idx="23799">1500</cx:pt>
          <cx:pt idx="23800">2100</cx:pt>
          <cx:pt idx="23801">1600</cx:pt>
          <cx:pt idx="23802">2250</cx:pt>
          <cx:pt idx="23803">1900</cx:pt>
          <cx:pt idx="23804">1900</cx:pt>
          <cx:pt idx="23805">1600</cx:pt>
          <cx:pt idx="23806">1850</cx:pt>
          <cx:pt idx="23807">1600</cx:pt>
          <cx:pt idx="23808">2100</cx:pt>
          <cx:pt idx="23809">2000</cx:pt>
          <cx:pt idx="23810">2100</cx:pt>
          <cx:pt idx="23811">2000</cx:pt>
          <cx:pt idx="23812">2200</cx:pt>
          <cx:pt idx="23813">2350</cx:pt>
          <cx:pt idx="23814">1450</cx:pt>
          <cx:pt idx="23815">1850</cx:pt>
          <cx:pt idx="23816">1350</cx:pt>
          <cx:pt idx="23817">1650</cx:pt>
          <cx:pt idx="23818">1650</cx:pt>
          <cx:pt idx="23819">2050</cx:pt>
          <cx:pt idx="23820">1950</cx:pt>
          <cx:pt idx="23821">1650</cx:pt>
          <cx:pt idx="23822">1850</cx:pt>
          <cx:pt idx="23823">1600</cx:pt>
          <cx:pt idx="23824">1650</cx:pt>
          <cx:pt idx="23825">1750</cx:pt>
          <cx:pt idx="23826">1500</cx:pt>
          <cx:pt idx="23827">1500</cx:pt>
          <cx:pt idx="23828">1600</cx:pt>
          <cx:pt idx="23829">1150</cx:pt>
          <cx:pt idx="23830">1150</cx:pt>
          <cx:pt idx="23831">1200</cx:pt>
          <cx:pt idx="23832">1250</cx:pt>
          <cx:pt idx="23833">2350</cx:pt>
          <cx:pt idx="23834">2350</cx:pt>
          <cx:pt idx="23835">2350</cx:pt>
          <cx:pt idx="23836">2350</cx:pt>
          <cx:pt idx="23837">1650</cx:pt>
          <cx:pt idx="23838">2250</cx:pt>
          <cx:pt idx="23839">1650</cx:pt>
          <cx:pt idx="23840">2250</cx:pt>
          <cx:pt idx="23841">1600</cx:pt>
          <cx:pt idx="23842">2250</cx:pt>
          <cx:pt idx="23843">1500</cx:pt>
          <cx:pt idx="23844">2100</cx:pt>
          <cx:pt idx="23845">1600</cx:pt>
          <cx:pt idx="23846">2100</cx:pt>
          <cx:pt idx="23847">1500</cx:pt>
          <cx:pt idx="23848">2350</cx:pt>
          <cx:pt idx="23849">2100</cx:pt>
          <cx:pt idx="23850">1600</cx:pt>
          <cx:pt idx="23851">2100</cx:pt>
          <cx:pt idx="23852">1500</cx:pt>
          <cx:pt idx="23853">1500</cx:pt>
          <cx:pt idx="23854">2250</cx:pt>
          <cx:pt idx="23855">2250</cx:pt>
          <cx:pt idx="23856">1500</cx:pt>
          <cx:pt idx="23857">1500</cx:pt>
          <cx:pt idx="23858">2250</cx:pt>
          <cx:pt idx="23859">2250</cx:pt>
          <cx:pt idx="23860">1500</cx:pt>
          <cx:pt idx="23861">2100</cx:pt>
          <cx:pt idx="23862">1600</cx:pt>
          <cx:pt idx="23863">2250</cx:pt>
          <cx:pt idx="23864">2100</cx:pt>
          <cx:pt idx="23865">2250</cx:pt>
          <cx:pt idx="23866">1600</cx:pt>
          <cx:pt idx="23867">1450</cx:pt>
          <cx:pt idx="23868">1450</cx:pt>
          <cx:pt idx="23869">1500</cx:pt>
          <cx:pt idx="23870">1450</cx:pt>
          <cx:pt idx="23871">1450</cx:pt>
          <cx:pt idx="23872">1500</cx:pt>
          <cx:pt idx="23873">1600</cx:pt>
          <cx:pt idx="23874">1600</cx:pt>
          <cx:pt idx="23875">1650</cx:pt>
          <cx:pt idx="23876">1650</cx:pt>
          <cx:pt idx="23877">1950</cx:pt>
          <cx:pt idx="23878">1950</cx:pt>
          <cx:pt idx="23879">1950</cx:pt>
          <cx:pt idx="23880">1950</cx:pt>
          <cx:pt idx="23881">1950</cx:pt>
          <cx:pt idx="23882">2050</cx:pt>
          <cx:pt idx="23883">2050</cx:pt>
          <cx:pt idx="23884">2050</cx:pt>
          <cx:pt idx="23885">1600</cx:pt>
          <cx:pt idx="23886">1600</cx:pt>
          <cx:pt idx="23887">1350</cx:pt>
          <cx:pt idx="23888">1300</cx:pt>
          <cx:pt idx="23889">1350</cx:pt>
          <cx:pt idx="23890">1300</cx:pt>
          <cx:pt idx="23891">1650</cx:pt>
          <cx:pt idx="23892">1950</cx:pt>
          <cx:pt idx="23893">2200</cx:pt>
          <cx:pt idx="23894">2050</cx:pt>
          <cx:pt idx="23895">2200</cx:pt>
          <cx:pt idx="23896">1600</cx:pt>
          <cx:pt idx="23897">1400</cx:pt>
          <cx:pt idx="23898">1650</cx:pt>
          <cx:pt idx="23899">1650</cx:pt>
          <cx:pt idx="23900">1450</cx:pt>
          <cx:pt idx="23901">1650</cx:pt>
          <cx:pt idx="23902">1450</cx:pt>
          <cx:pt idx="23903">1450</cx:pt>
          <cx:pt idx="23904">1650</cx:pt>
          <cx:pt idx="23905">1750</cx:pt>
          <cx:pt idx="23906">1250</cx:pt>
          <cx:pt idx="23907">1350</cx:pt>
          <cx:pt idx="23908">1700</cx:pt>
          <cx:pt idx="23909">1200</cx:pt>
          <cx:pt idx="23910">1150</cx:pt>
          <cx:pt idx="23911">1700</cx:pt>
          <cx:pt idx="23912">1150</cx:pt>
          <cx:pt idx="23913">1050</cx:pt>
          <cx:pt idx="23914">1600</cx:pt>
          <cx:pt idx="23915">1850</cx:pt>
          <cx:pt idx="23916">1650</cx:pt>
          <cx:pt idx="23917">1850</cx:pt>
          <cx:pt idx="23918">2700</cx:pt>
          <cx:pt idx="23919">1300</cx:pt>
          <cx:pt idx="23920">1200</cx:pt>
          <cx:pt idx="23921">1700</cx:pt>
          <cx:pt idx="23922">1400</cx:pt>
          <cx:pt idx="23923">1400</cx:pt>
          <cx:pt idx="23924">1350</cx:pt>
          <cx:pt idx="23925">750</cx:pt>
          <cx:pt idx="23926">1500</cx:pt>
          <cx:pt idx="23927">1500</cx:pt>
          <cx:pt idx="23928">1600</cx:pt>
          <cx:pt idx="23929">1650</cx:pt>
          <cx:pt idx="23930">2350</cx:pt>
          <cx:pt idx="23931">2350</cx:pt>
          <cx:pt idx="23932">1850</cx:pt>
          <cx:pt idx="23933">1950</cx:pt>
          <cx:pt idx="23934">1650</cx:pt>
          <cx:pt idx="23935">1950</cx:pt>
          <cx:pt idx="23936">1750</cx:pt>
          <cx:pt idx="23937">2200</cx:pt>
          <cx:pt idx="23938">2050</cx:pt>
          <cx:pt idx="23939">1950</cx:pt>
          <cx:pt idx="23940">2200</cx:pt>
          <cx:pt idx="23941">1950</cx:pt>
          <cx:pt idx="23942">2350</cx:pt>
          <cx:pt idx="23943">2200</cx:pt>
          <cx:pt idx="23944">2350</cx:pt>
          <cx:pt idx="23945">1200</cx:pt>
          <cx:pt idx="23946">1450</cx:pt>
          <cx:pt idx="23947">1100</cx:pt>
          <cx:pt idx="23948">1450</cx:pt>
          <cx:pt idx="23949">1900</cx:pt>
          <cx:pt idx="23950">1750</cx:pt>
          <cx:pt idx="23951">1900</cx:pt>
          <cx:pt idx="23952">1900</cx:pt>
          <cx:pt idx="23953">1200</cx:pt>
          <cx:pt idx="23954">1600</cx:pt>
          <cx:pt idx="23955">1150</cx:pt>
          <cx:pt idx="23956">1450</cx:pt>
          <cx:pt idx="23957">1750</cx:pt>
          <cx:pt idx="23958">1100</cx:pt>
          <cx:pt idx="23959">1450</cx:pt>
          <cx:pt idx="23960">1600</cx:pt>
          <cx:pt idx="23961">1150</cx:pt>
          <cx:pt idx="23962">1900</cx:pt>
          <cx:pt idx="23963">1900</cx:pt>
          <cx:pt idx="23964">1200</cx:pt>
          <cx:pt idx="23965">1500</cx:pt>
          <cx:pt idx="23966">1750</cx:pt>
          <cx:pt idx="23967">1150</cx:pt>
          <cx:pt idx="23968">1450</cx:pt>
          <cx:pt idx="23969">1900</cx:pt>
          <cx:pt idx="23970">1150</cx:pt>
          <cx:pt idx="23971">1500</cx:pt>
          <cx:pt idx="23972">1750</cx:pt>
          <cx:pt idx="23973">1100</cx:pt>
          <cx:pt idx="23974">1450</cx:pt>
          <cx:pt idx="23975">1900</cx:pt>
          <cx:pt idx="23976">1600</cx:pt>
          <cx:pt idx="23977">1750</cx:pt>
          <cx:pt idx="23978">1450</cx:pt>
          <cx:pt idx="23979">1900</cx:pt>
          <cx:pt idx="23980">1450</cx:pt>
          <cx:pt idx="23981">2100</cx:pt>
          <cx:pt idx="23982">1850</cx:pt>
          <cx:pt idx="23983">2100</cx:pt>
          <cx:pt idx="23984">2000</cx:pt>
          <cx:pt idx="23985">2250</cx:pt>
          <cx:pt idx="23986">1900</cx:pt>
          <cx:pt idx="23987">1900</cx:pt>
          <cx:pt idx="23988">1450</cx:pt>
          <cx:pt idx="23989">2100</cx:pt>
          <cx:pt idx="23990">1850</cx:pt>
          <cx:pt idx="23991">2100</cx:pt>
          <cx:pt idx="23992">2000</cx:pt>
          <cx:pt idx="23993">2250</cx:pt>
          <cx:pt idx="23994">1900</cx:pt>
          <cx:pt idx="23995">3250</cx:pt>
          <cx:pt idx="23996">2650</cx:pt>
          <cx:pt idx="23997">2650</cx:pt>
          <cx:pt idx="23998">3000</cx:pt>
          <cx:pt idx="23999">2100</cx:pt>
          <cx:pt idx="24000">2100</cx:pt>
          <cx:pt idx="24001">1900</cx:pt>
          <cx:pt idx="24002">1900</cx:pt>
          <cx:pt idx="24003">1900</cx:pt>
          <cx:pt idx="24004">1900</cx:pt>
          <cx:pt idx="24005">2100</cx:pt>
          <cx:pt idx="24006">2000</cx:pt>
          <cx:pt idx="24007">1900</cx:pt>
          <cx:pt idx="24008">1900</cx:pt>
          <cx:pt idx="24009">1900</cx:pt>
          <cx:pt idx="24010">2000</cx:pt>
          <cx:pt idx="24011">2350</cx:pt>
          <cx:pt idx="24012">2250</cx:pt>
          <cx:pt idx="24013">2100</cx:pt>
          <cx:pt idx="24014">2250</cx:pt>
          <cx:pt idx="24015">1900</cx:pt>
          <cx:pt idx="24016">2100</cx:pt>
          <cx:pt idx="24017">2100</cx:pt>
          <cx:pt idx="24018">1900</cx:pt>
          <cx:pt idx="24019">1900</cx:pt>
          <cx:pt idx="24020">1900</cx:pt>
          <cx:pt idx="24021">1900</cx:pt>
          <cx:pt idx="24022">2100</cx:pt>
          <cx:pt idx="24023">2100</cx:pt>
          <cx:pt idx="24024">1900</cx:pt>
          <cx:pt idx="24025">2000</cx:pt>
          <cx:pt idx="24026">1900</cx:pt>
          <cx:pt idx="24027">2100</cx:pt>
          <cx:pt idx="24028">2350</cx:pt>
          <cx:pt idx="24029">2250</cx:pt>
          <cx:pt idx="24030">2250</cx:pt>
          <cx:pt idx="24031">2650</cx:pt>
          <cx:pt idx="24032">2500</cx:pt>
          <cx:pt idx="24033">2800</cx:pt>
          <cx:pt idx="24034">2350</cx:pt>
          <cx:pt idx="24035">2500</cx:pt>
          <cx:pt idx="24036">2250</cx:pt>
          <cx:pt idx="24037">1400</cx:pt>
          <cx:pt idx="24038">1350</cx:pt>
          <cx:pt idx="24039">1850</cx:pt>
          <cx:pt idx="24040">2000</cx:pt>
          <cx:pt idx="24041">2000</cx:pt>
          <cx:pt idx="24042">1850</cx:pt>
          <cx:pt idx="24043">1900</cx:pt>
          <cx:pt idx="24044">3250</cx:pt>
          <cx:pt idx="24045">3500</cx:pt>
          <cx:pt idx="24046">3250</cx:pt>
          <cx:pt idx="24047">3500</cx:pt>
          <cx:pt idx="24048">3500</cx:pt>
          <cx:pt idx="24049">3000</cx:pt>
          <cx:pt idx="24050">1700</cx:pt>
          <cx:pt idx="24051">1750</cx:pt>
          <cx:pt idx="24052">2000</cx:pt>
          <cx:pt idx="24053">1750</cx:pt>
          <cx:pt idx="24054">2000</cx:pt>
          <cx:pt idx="24055">1750</cx:pt>
          <cx:pt idx="24056">1900</cx:pt>
          <cx:pt idx="24057">2100</cx:pt>
          <cx:pt idx="24058">1850</cx:pt>
          <cx:pt idx="24059">2250</cx:pt>
          <cx:pt idx="24060">1850</cx:pt>
          <cx:pt idx="24061">2350</cx:pt>
          <cx:pt idx="24062">1900</cx:pt>
          <cx:pt idx="24063">2100</cx:pt>
          <cx:pt idx="24064">1850</cx:pt>
          <cx:pt idx="24065">2250</cx:pt>
          <cx:pt idx="24066">2000</cx:pt>
          <cx:pt idx="24067">2250</cx:pt>
          <cx:pt idx="24068">2100</cx:pt>
          <cx:pt idx="24069">2350</cx:pt>
          <cx:pt idx="24070">2350</cx:pt>
          <cx:pt idx="24071">2350</cx:pt>
          <cx:pt idx="24072">2800</cx:pt>
          <cx:pt idx="24073">2650</cx:pt>
          <cx:pt idx="24074">2650</cx:pt>
          <cx:pt idx="24075">2650</cx:pt>
          <cx:pt idx="24076">2650</cx:pt>
          <cx:pt idx="24077">2650</cx:pt>
          <cx:pt idx="24078">2650</cx:pt>
          <cx:pt idx="24079">2000</cx:pt>
          <cx:pt idx="24080">2100</cx:pt>
          <cx:pt idx="24081">2000</cx:pt>
          <cx:pt idx="24082">2000</cx:pt>
          <cx:pt idx="24083">2250</cx:pt>
          <cx:pt idx="24084">2000</cx:pt>
          <cx:pt idx="24085">3850</cx:pt>
          <cx:pt idx="24086">3850</cx:pt>
          <cx:pt idx="24087">3500</cx:pt>
          <cx:pt idx="24088">3250</cx:pt>
          <cx:pt idx="24089">2100</cx:pt>
          <cx:pt idx="24090">2000</cx:pt>
          <cx:pt idx="24091">2250</cx:pt>
          <cx:pt idx="24092">2100</cx:pt>
          <cx:pt idx="24093">2000</cx:pt>
          <cx:pt idx="24094">2000</cx:pt>
          <cx:pt idx="24095">2100</cx:pt>
          <cx:pt idx="24096">2100</cx:pt>
          <cx:pt idx="24097">2100</cx:pt>
          <cx:pt idx="24098">2100</cx:pt>
          <cx:pt idx="24099">2100</cx:pt>
          <cx:pt idx="24100">2000</cx:pt>
          <cx:pt idx="24101">2250</cx:pt>
          <cx:pt idx="24102">2100</cx:pt>
          <cx:pt idx="24103">2000</cx:pt>
          <cx:pt idx="24104">2100</cx:pt>
          <cx:pt idx="24105">2000</cx:pt>
          <cx:pt idx="24106">2100</cx:pt>
          <cx:pt idx="24107">2100</cx:pt>
          <cx:pt idx="24108">2000</cx:pt>
          <cx:pt idx="24109">2000</cx:pt>
          <cx:pt idx="24110">2100</cx:pt>
          <cx:pt idx="24111">2100</cx:pt>
          <cx:pt idx="24112">2000</cx:pt>
          <cx:pt idx="24113">2100</cx:pt>
          <cx:pt idx="24114">2000</cx:pt>
          <cx:pt idx="24115">2100</cx:pt>
          <cx:pt idx="24116">2100</cx:pt>
          <cx:pt idx="24117">2100</cx:pt>
          <cx:pt idx="24118">2100</cx:pt>
          <cx:pt idx="24119">2350</cx:pt>
          <cx:pt idx="24120">2650</cx:pt>
          <cx:pt idx="24121">2650</cx:pt>
          <cx:pt idx="24122">2350</cx:pt>
          <cx:pt idx="24123">2650</cx:pt>
          <cx:pt idx="24124">2650</cx:pt>
          <cx:pt idx="24125">2350</cx:pt>
          <cx:pt idx="24126">2800</cx:pt>
          <cx:pt idx="24127">2800</cx:pt>
          <cx:pt idx="24128">2350</cx:pt>
          <cx:pt idx="24129">2350</cx:pt>
          <cx:pt idx="24130">2650</cx:pt>
          <cx:pt idx="24131">2650</cx:pt>
          <cx:pt idx="24132">2500</cx:pt>
          <cx:pt idx="24133">2500</cx:pt>
          <cx:pt idx="24134">2650</cx:pt>
          <cx:pt idx="24135">2500</cx:pt>
          <cx:pt idx="24136">3250</cx:pt>
          <cx:pt idx="24137">3250</cx:pt>
          <cx:pt idx="24138">2500</cx:pt>
          <cx:pt idx="24139">2350</cx:pt>
          <cx:pt idx="24140">2650</cx:pt>
          <cx:pt idx="24141">2650</cx:pt>
          <cx:pt idx="24142">2650</cx:pt>
          <cx:pt idx="24143">2650</cx:pt>
          <cx:pt idx="24144">2000</cx:pt>
          <cx:pt idx="24145">2000</cx:pt>
          <cx:pt idx="24146">2000</cx:pt>
          <cx:pt idx="24147">2000</cx:pt>
          <cx:pt idx="24148">2000</cx:pt>
          <cx:pt idx="24149">2000</cx:pt>
          <cx:pt idx="24150">2500</cx:pt>
          <cx:pt idx="24151">2500</cx:pt>
          <cx:pt idx="24152">4250</cx:pt>
          <cx:pt idx="24153">1750</cx:pt>
          <cx:pt idx="24154">1650</cx:pt>
          <cx:pt idx="24155">1750</cx:pt>
          <cx:pt idx="24156">1950</cx:pt>
          <cx:pt idx="24157">2200</cx:pt>
          <cx:pt idx="24158">2050</cx:pt>
          <cx:pt idx="24159">2200</cx:pt>
          <cx:pt idx="24160">2200</cx:pt>
          <cx:pt idx="24161">1950</cx:pt>
          <cx:pt idx="24162">1850</cx:pt>
          <cx:pt idx="24163">1850</cx:pt>
          <cx:pt idx="24164">1850</cx:pt>
          <cx:pt idx="24165">2050</cx:pt>
          <cx:pt idx="24166">1850</cx:pt>
          <cx:pt idx="24167">1850</cx:pt>
          <cx:pt idx="24168">2500</cx:pt>
          <cx:pt idx="24169">1850</cx:pt>
          <cx:pt idx="24170">1850</cx:pt>
          <cx:pt idx="24171">1850</cx:pt>
          <cx:pt idx="24172">1950</cx:pt>
          <cx:pt idx="24173">2500</cx:pt>
          <cx:pt idx="24174">1950</cx:pt>
          <cx:pt idx="24175">1950</cx:pt>
          <cx:pt idx="24176">3000</cx:pt>
          <cx:pt idx="24177">3250</cx:pt>
          <cx:pt idx="24178">3250</cx:pt>
          <cx:pt idx="24179">3250</cx:pt>
          <cx:pt idx="24180">2500</cx:pt>
          <cx:pt idx="24181">2500</cx:pt>
          <cx:pt idx="24182">2050</cx:pt>
          <cx:pt idx="24183">2650</cx:pt>
          <cx:pt idx="24184">2200</cx:pt>
          <cx:pt idx="24185">2800</cx:pt>
          <cx:pt idx="24186">1850</cx:pt>
          <cx:pt idx="24187">2350</cx:pt>
          <cx:pt idx="24188">1950</cx:pt>
          <cx:pt idx="24189">2500</cx:pt>
          <cx:pt idx="24190">3000</cx:pt>
          <cx:pt idx="24191">2350</cx:pt>
          <cx:pt idx="24192">2200</cx:pt>
          <cx:pt idx="24193">2500</cx:pt>
          <cx:pt idx="24194">2500</cx:pt>
          <cx:pt idx="24195">1400</cx:pt>
          <cx:pt idx="24196">1350</cx:pt>
          <cx:pt idx="24197">1450</cx:pt>
          <cx:pt idx="24198">1750</cx:pt>
          <cx:pt idx="24199">1850</cx:pt>
          <cx:pt idx="24200">1400</cx:pt>
          <cx:pt idx="24201">1700</cx:pt>
          <cx:pt idx="24202">1950</cx:pt>
          <cx:pt idx="24203">1850</cx:pt>
          <cx:pt idx="24204">1650</cx:pt>
          <cx:pt idx="24205">1850</cx:pt>
          <cx:pt idx="24206">2050</cx:pt>
          <cx:pt idx="24207">1950</cx:pt>
          <cx:pt idx="24208">1950</cx:pt>
          <cx:pt idx="24209">1850</cx:pt>
          <cx:pt idx="24210">2050</cx:pt>
          <cx:pt idx="24211">2050</cx:pt>
          <cx:pt idx="24212">2050</cx:pt>
          <cx:pt idx="24213">1850</cx:pt>
          <cx:pt idx="24214">1650</cx:pt>
          <cx:pt idx="24215">2050</cx:pt>
          <cx:pt idx="24216">2050</cx:pt>
          <cx:pt idx="24217">1950</cx:pt>
          <cx:pt idx="24218">2250</cx:pt>
          <cx:pt idx="24219">2250</cx:pt>
          <cx:pt idx="24220">2350</cx:pt>
          <cx:pt idx="24221">1750</cx:pt>
          <cx:pt idx="24222">1950</cx:pt>
          <cx:pt idx="24223">1850</cx:pt>
          <cx:pt idx="24224">2500</cx:pt>
          <cx:pt idx="24225">2350</cx:pt>
          <cx:pt idx="24226">2500</cx:pt>
          <cx:pt idx="24227">1500</cx:pt>
          <cx:pt idx="24228">1500</cx:pt>
          <cx:pt idx="24229">1500</cx:pt>
          <cx:pt idx="24230">1600</cx:pt>
          <cx:pt idx="24231">1750</cx:pt>
          <cx:pt idx="24232">2250</cx:pt>
          <cx:pt idx="24233">1600</cx:pt>
          <cx:pt idx="24234">1850</cx:pt>
          <cx:pt idx="24235">1850</cx:pt>
          <cx:pt idx="24236">1450</cx:pt>
          <cx:pt idx="24237">1500</cx:pt>
          <cx:pt idx="24238">1850</cx:pt>
          <cx:pt idx="24239">1600</cx:pt>
          <cx:pt idx="24240">1650</cx:pt>
          <cx:pt idx="24241">2250</cx:pt>
          <cx:pt idx="24242">1600</cx:pt>
          <cx:pt idx="24243">1600</cx:pt>
          <cx:pt idx="24244">1500</cx:pt>
          <cx:pt idx="24245">1600</cx:pt>
          <cx:pt idx="24246">1500</cx:pt>
          <cx:pt idx="24247">1600</cx:pt>
          <cx:pt idx="24248">1600</cx:pt>
          <cx:pt idx="24249">2050</cx:pt>
          <cx:pt idx="24250">2200</cx:pt>
          <cx:pt idx="24251">2200</cx:pt>
          <cx:pt idx="24252">2050</cx:pt>
          <cx:pt idx="24253">2200</cx:pt>
          <cx:pt idx="24254">2800</cx:pt>
          <cx:pt idx="24255">2200</cx:pt>
          <cx:pt idx="24256">2200</cx:pt>
          <cx:pt idx="24257">2200</cx:pt>
          <cx:pt idx="24258">2350</cx:pt>
          <cx:pt idx="24259">2350</cx:pt>
          <cx:pt idx="24260">2350</cx:pt>
          <cx:pt idx="24261">3000</cx:pt>
          <cx:pt idx="24262">2350</cx:pt>
          <cx:pt idx="24263">2350</cx:pt>
          <cx:pt idx="24264">2350</cx:pt>
          <cx:pt idx="24265">2800</cx:pt>
          <cx:pt idx="24266">3000</cx:pt>
          <cx:pt idx="24267">2500</cx:pt>
          <cx:pt idx="24268">2350</cx:pt>
          <cx:pt idx="24269">2500</cx:pt>
          <cx:pt idx="24270">2700</cx:pt>
          <cx:pt idx="24271">2350</cx:pt>
          <cx:pt idx="24272">2200</cx:pt>
          <cx:pt idx="24273">2350</cx:pt>
          <cx:pt idx="24274">2200</cx:pt>
          <cx:pt idx="24275">2350</cx:pt>
          <cx:pt idx="24276">2500</cx:pt>
          <cx:pt idx="24277">2200</cx:pt>
          <cx:pt idx="24278">2200</cx:pt>
          <cx:pt idx="24279">2800</cx:pt>
          <cx:pt idx="24280">2200</cx:pt>
          <cx:pt idx="24281">2200</cx:pt>
          <cx:pt idx="24282">3000</cx:pt>
          <cx:pt idx="24283">2350</cx:pt>
          <cx:pt idx="24284">2200</cx:pt>
          <cx:pt idx="24285">2200</cx:pt>
          <cx:pt idx="24286">2350</cx:pt>
          <cx:pt idx="24287">2050</cx:pt>
          <cx:pt idx="24288">1850</cx:pt>
          <cx:pt idx="24289">1850</cx:pt>
          <cx:pt idx="24290">2500</cx:pt>
          <cx:pt idx="24291">2500</cx:pt>
          <cx:pt idx="24292">2500</cx:pt>
          <cx:pt idx="24293">2350</cx:pt>
          <cx:pt idx="24294">2200</cx:pt>
          <cx:pt idx="24295">2500</cx:pt>
          <cx:pt idx="24296">1650</cx:pt>
          <cx:pt idx="24297">1750</cx:pt>
          <cx:pt idx="24298">1750</cx:pt>
          <cx:pt idx="24299">1950</cx:pt>
          <cx:pt idx="24300">1950</cx:pt>
          <cx:pt idx="24301">1950</cx:pt>
          <cx:pt idx="24302">2800</cx:pt>
          <cx:pt idx="24303">2000</cx:pt>
          <cx:pt idx="24304">2350</cx:pt>
          <cx:pt idx="24305">2350</cx:pt>
          <cx:pt idx="24306">2000</cx:pt>
          <cx:pt idx="24307">2350</cx:pt>
          <cx:pt idx="24308">2350</cx:pt>
          <cx:pt idx="24309">2050</cx:pt>
          <cx:pt idx="24310">1950</cx:pt>
          <cx:pt idx="24311">2050</cx:pt>
          <cx:pt idx="24312">2250</cx:pt>
          <cx:pt idx="24313">1650</cx:pt>
          <cx:pt idx="24314">2000</cx:pt>
          <cx:pt idx="24315">1600</cx:pt>
          <cx:pt idx="24316">2250</cx:pt>
          <cx:pt idx="24317">1650</cx:pt>
          <cx:pt idx="24318">2000</cx:pt>
          <cx:pt idx="24319">1600</cx:pt>
          <cx:pt idx="24320">1600</cx:pt>
          <cx:pt idx="24321">1650</cx:pt>
          <cx:pt idx="24322">1650</cx:pt>
          <cx:pt idx="24323">1600</cx:pt>
          <cx:pt idx="24324">1650</cx:pt>
          <cx:pt idx="24325">1650</cx:pt>
          <cx:pt idx="24326">1850</cx:pt>
          <cx:pt idx="24327">1950</cx:pt>
          <cx:pt idx="24328">1750</cx:pt>
          <cx:pt idx="24329">1950</cx:pt>
          <cx:pt idx="24330">1750</cx:pt>
          <cx:pt idx="24331">1650</cx:pt>
          <cx:pt idx="24332">1750</cx:pt>
          <cx:pt idx="24333">1950</cx:pt>
          <cx:pt idx="24334">2800</cx:pt>
          <cx:pt idx="24335">2050</cx:pt>
          <cx:pt idx="24336">2350</cx:pt>
          <cx:pt idx="24337">2200</cx:pt>
          <cx:pt idx="24338">2350</cx:pt>
          <cx:pt idx="24339">2350</cx:pt>
          <cx:pt idx="24340">2350</cx:pt>
          <cx:pt idx="24341">2200</cx:pt>
          <cx:pt idx="24342">2350</cx:pt>
          <cx:pt idx="24343">2200</cx:pt>
          <cx:pt idx="24344">2500</cx:pt>
          <cx:pt idx="24345">2350</cx:pt>
          <cx:pt idx="24346">2900</cx:pt>
          <cx:pt idx="24347">2500</cx:pt>
          <cx:pt idx="24348">2350</cx:pt>
          <cx:pt idx="24349">2900</cx:pt>
          <cx:pt idx="24350">1650</cx:pt>
          <cx:pt idx="24351">1750</cx:pt>
          <cx:pt idx="24352">1750</cx:pt>
          <cx:pt idx="24353">1950</cx:pt>
          <cx:pt idx="24354">2800</cx:pt>
          <cx:pt idx="24355">1950</cx:pt>
          <cx:pt idx="24356">1950</cx:pt>
          <cx:pt idx="24357">1950</cx:pt>
          <cx:pt idx="24358">2200</cx:pt>
          <cx:pt idx="24359">4700</cx:pt>
          <cx:pt idx="24360">2500</cx:pt>
          <cx:pt idx="24361">2350</cx:pt>
          <cx:pt idx="24362">2900</cx:pt>
          <cx:pt idx="24363">2200</cx:pt>
          <cx:pt idx="24364">2500</cx:pt>
          <cx:pt idx="24365">4250</cx:pt>
          <cx:pt idx="24366">2500</cx:pt>
          <cx:pt idx="24367">2500</cx:pt>
          <cx:pt idx="24368">2900</cx:pt>
          <cx:pt idx="24369">2500</cx:pt>
          <cx:pt idx="24370">1600</cx:pt>
          <cx:pt idx="24371">1650</cx:pt>
          <cx:pt idx="24372">1650</cx:pt>
          <cx:pt idx="24373">3250</cx:pt>
          <cx:pt idx="24374">3850</cx:pt>
          <cx:pt idx="24375">3500</cx:pt>
          <cx:pt idx="24376">3850</cx:pt>
          <cx:pt idx="24377">3850</cx:pt>
          <cx:pt idx="24378">3250</cx:pt>
          <cx:pt idx="24379">3250</cx:pt>
          <cx:pt idx="24380">1950</cx:pt>
          <cx:pt idx="24381">1950</cx:pt>
          <cx:pt idx="24382">2050</cx:pt>
          <cx:pt idx="24383">2350</cx:pt>
          <cx:pt idx="24384">2700</cx:pt>
          <cx:pt idx="24385">2350</cx:pt>
          <cx:pt idx="24386">2500</cx:pt>
          <cx:pt idx="24387">1750</cx:pt>
          <cx:pt idx="24388">1850</cx:pt>
          <cx:pt idx="24389">1650</cx:pt>
          <cx:pt idx="24390">1650</cx:pt>
          <cx:pt idx="24391">1750</cx:pt>
          <cx:pt idx="24392">1500</cx:pt>
          <cx:pt idx="24393">1300</cx:pt>
          <cx:pt idx="24394">1200</cx:pt>
          <cx:pt idx="24395">2500</cx:pt>
          <cx:pt idx="24396">2500</cx:pt>
          <cx:pt idx="24397">2200</cx:pt>
          <cx:pt idx="24398">2350</cx:pt>
          <cx:pt idx="24399">2350</cx:pt>
          <cx:pt idx="24400">2350</cx:pt>
          <cx:pt idx="24401">2200</cx:pt>
          <cx:pt idx="24402">2350</cx:pt>
          <cx:pt idx="24403">2350</cx:pt>
          <cx:pt idx="24404">2200</cx:pt>
          <cx:pt idx="24405">2500</cx:pt>
          <cx:pt idx="24406">2350</cx:pt>
          <cx:pt idx="24407">2500</cx:pt>
          <cx:pt idx="24408">2500</cx:pt>
          <cx:pt idx="24409">1850</cx:pt>
          <cx:pt idx="24410">1750</cx:pt>
          <cx:pt idx="24411">1650</cx:pt>
          <cx:pt idx="24412">1400</cx:pt>
          <cx:pt idx="24413">1350</cx:pt>
          <cx:pt idx="24414">1500</cx:pt>
          <cx:pt idx="24415">1400</cx:pt>
          <cx:pt idx="24416">1350</cx:pt>
          <cx:pt idx="24417">1950</cx:pt>
          <cx:pt idx="24418">2050</cx:pt>
          <cx:pt idx="24419">1950</cx:pt>
          <cx:pt idx="24420">2050</cx:pt>
          <cx:pt idx="24421">1850</cx:pt>
          <cx:pt idx="24422">1750</cx:pt>
          <cx:pt idx="24423">1450</cx:pt>
          <cx:pt idx="24424">1650</cx:pt>
          <cx:pt idx="24425">1500</cx:pt>
          <cx:pt idx="24426">3000</cx:pt>
          <cx:pt idx="24427">1850</cx:pt>
          <cx:pt idx="24428">1950</cx:pt>
          <cx:pt idx="24429">1750</cx:pt>
          <cx:pt idx="24430">1950</cx:pt>
          <cx:pt idx="24431">1650</cx:pt>
          <cx:pt idx="24432">2050</cx:pt>
          <cx:pt idx="24433">2050</cx:pt>
          <cx:pt idx="24434">1500</cx:pt>
          <cx:pt idx="24435">1950</cx:pt>
          <cx:pt idx="24436">1950</cx:pt>
          <cx:pt idx="24437">2200</cx:pt>
          <cx:pt idx="24438">2350</cx:pt>
          <cx:pt idx="24439">2050</cx:pt>
          <cx:pt idx="24440">2200</cx:pt>
          <cx:pt idx="24441">1750</cx:pt>
          <cx:pt idx="24442">1750</cx:pt>
          <cx:pt idx="24443">1950</cx:pt>
          <cx:pt idx="24444">1850</cx:pt>
          <cx:pt idx="24445">1750</cx:pt>
          <cx:pt idx="24446">1850</cx:pt>
          <cx:pt idx="24447">2050</cx:pt>
          <cx:pt idx="24448">1950</cx:pt>
          <cx:pt idx="24449">1950</cx:pt>
          <cx:pt idx="24450">1850</cx:pt>
          <cx:pt idx="24451">2050</cx:pt>
          <cx:pt idx="24452">2050</cx:pt>
          <cx:pt idx="24453">2050</cx:pt>
          <cx:pt idx="24454">1850</cx:pt>
          <cx:pt idx="24455">1650</cx:pt>
          <cx:pt idx="24456">2050</cx:pt>
          <cx:pt idx="24457">2050</cx:pt>
          <cx:pt idx="24458">1950</cx:pt>
          <cx:pt idx="24459">2200</cx:pt>
          <cx:pt idx="24460">2050</cx:pt>
          <cx:pt idx="24461">2200</cx:pt>
          <cx:pt idx="24462">2200</cx:pt>
          <cx:pt idx="24463">2350</cx:pt>
          <cx:pt idx="24464">2200</cx:pt>
          <cx:pt idx="24465">2350</cx:pt>
          <cx:pt idx="24466">2350</cx:pt>
          <cx:pt idx="24467">2350</cx:pt>
          <cx:pt idx="24468">2350</cx:pt>
          <cx:pt idx="24469">2500</cx:pt>
          <cx:pt idx="24470">2500</cx:pt>
          <cx:pt idx="24471">2500</cx:pt>
          <cx:pt idx="24472">2500</cx:pt>
          <cx:pt idx="24473">2350</cx:pt>
          <cx:pt idx="24474">2350</cx:pt>
          <cx:pt idx="24475">2350</cx:pt>
          <cx:pt idx="24476">2500</cx:pt>
          <cx:pt idx="24477">2500</cx:pt>
          <cx:pt idx="24478">2050</cx:pt>
          <cx:pt idx="24479">2200</cx:pt>
          <cx:pt idx="24480">2050</cx:pt>
          <cx:pt idx="24481">2050</cx:pt>
          <cx:pt idx="24482">2200</cx:pt>
          <cx:pt idx="24483">2800</cx:pt>
          <cx:pt idx="24484">2200</cx:pt>
          <cx:pt idx="24485">2200</cx:pt>
          <cx:pt idx="24486">2200</cx:pt>
          <cx:pt idx="24487">2350</cx:pt>
          <cx:pt idx="24488">2350</cx:pt>
          <cx:pt idx="24489">2350</cx:pt>
          <cx:pt idx="24490">3000</cx:pt>
          <cx:pt idx="24491">2350</cx:pt>
          <cx:pt idx="24492">2350</cx:pt>
          <cx:pt idx="24493">2350</cx:pt>
          <cx:pt idx="24494">3250</cx:pt>
          <cx:pt idx="24495">2200</cx:pt>
          <cx:pt idx="24496">2350</cx:pt>
          <cx:pt idx="24497">2200</cx:pt>
          <cx:pt idx="24498">2350</cx:pt>
          <cx:pt idx="24499">2500</cx:pt>
          <cx:pt idx="24500">2700</cx:pt>
          <cx:pt idx="24501">2500</cx:pt>
          <cx:pt idx="24502">2500</cx:pt>
          <cx:pt idx="24503">2700</cx:pt>
          <cx:pt idx="24504">1400</cx:pt>
          <cx:pt idx="24505">1650</cx:pt>
          <cx:pt idx="24506">1350</cx:pt>
          <cx:pt idx="24507">1650</cx:pt>
          <cx:pt idx="24508">1400</cx:pt>
          <cx:pt idx="24509">1150</cx:pt>
          <cx:pt idx="24510">1200</cx:pt>
          <cx:pt idx="24511">1850</cx:pt>
          <cx:pt idx="24512">1100</cx:pt>
          <cx:pt idx="24513">850</cx:pt>
          <cx:pt idx="24514">1500</cx:pt>
          <cx:pt idx="24515">1600</cx:pt>
          <cx:pt idx="24516">1650</cx:pt>
          <cx:pt idx="24517">1650</cx:pt>
          <cx:pt idx="24518">1650</cx:pt>
          <cx:pt idx="24519">1750</cx:pt>
          <cx:pt idx="24520">1750</cx:pt>
          <cx:pt idx="24521">750</cx:pt>
          <cx:pt idx="24522">650</cx:pt>
          <cx:pt idx="24523">1850</cx:pt>
          <cx:pt idx="24524">1750</cx:pt>
          <cx:pt idx="24525">1950</cx:pt>
          <cx:pt idx="24526">2050</cx:pt>
          <cx:pt idx="24527">2050</cx:pt>
          <cx:pt idx="24528">2100</cx:pt>
          <cx:pt idx="24529">2200</cx:pt>
          <cx:pt idx="24530">2200</cx:pt>
          <cx:pt idx="24531">1250</cx:pt>
          <cx:pt idx="24532">1200</cx:pt>
          <cx:pt idx="24533">1750</cx:pt>
          <cx:pt idx="24534">1450</cx:pt>
          <cx:pt idx="24535">1450</cx:pt>
          <cx:pt idx="24536">1350</cx:pt>
          <cx:pt idx="24537">1750</cx:pt>
          <cx:pt idx="24538">1850</cx:pt>
          <cx:pt idx="24539">1950</cx:pt>
          <cx:pt idx="24540">1750</cx:pt>
          <cx:pt idx="24541">1950</cx:pt>
          <cx:pt idx="24542">2050</cx:pt>
          <cx:pt idx="24543">1450</cx:pt>
          <cx:pt idx="24544">1650</cx:pt>
          <cx:pt idx="24545">1400</cx:pt>
          <cx:pt idx="24546">1600</cx:pt>
          <cx:pt idx="24547">1850</cx:pt>
          <cx:pt idx="24548">1500</cx:pt>
          <cx:pt idx="24549">1750</cx:pt>
          <cx:pt idx="24550">1850</cx:pt>
          <cx:pt idx="24551">1600</cx:pt>
          <cx:pt idx="24552">1750</cx:pt>
          <cx:pt idx="24553">1600</cx:pt>
          <cx:pt idx="24554">1850</cx:pt>
          <cx:pt idx="24555">1650</cx:pt>
          <cx:pt idx="24556">2050</cx:pt>
          <cx:pt idx="24557">1950</cx:pt>
          <cx:pt idx="24558">2800</cx:pt>
          <cx:pt idx="24559">1950</cx:pt>
          <cx:pt idx="24560">1850</cx:pt>
          <cx:pt idx="24561">2250</cx:pt>
          <cx:pt idx="24562">2100</cx:pt>
          <cx:pt idx="24563">1950</cx:pt>
          <cx:pt idx="24564">1950</cx:pt>
          <cx:pt idx="24565">2350</cx:pt>
          <cx:pt idx="24566">2350</cx:pt>
          <cx:pt idx="24567">2350</cx:pt>
          <cx:pt idx="24568">2500</cx:pt>
          <cx:pt idx="24569">2500</cx:pt>
          <cx:pt idx="24570">2200</cx:pt>
          <cx:pt idx="24571">2200</cx:pt>
          <cx:pt idx="24572">2350</cx:pt>
          <cx:pt idx="24573">2200</cx:pt>
          <cx:pt idx="24574">2200</cx:pt>
          <cx:pt idx="24575">2350</cx:pt>
          <cx:pt idx="24576">2050</cx:pt>
          <cx:pt idx="24577">1650</cx:pt>
          <cx:pt idx="24578">2050</cx:pt>
          <cx:pt idx="24579">2100</cx:pt>
          <cx:pt idx="24580">2250</cx:pt>
          <cx:pt idx="24581">2500</cx:pt>
          <cx:pt idx="24582">2350</cx:pt>
          <cx:pt idx="24583">2250</cx:pt>
          <cx:pt idx="24584">2350</cx:pt>
          <cx:pt idx="24585">2250</cx:pt>
          <cx:pt idx="24586">2500</cx:pt>
          <cx:pt idx="24587">2250</cx:pt>
          <cx:pt idx="24588">2250</cx:pt>
          <cx:pt idx="24589">2250</cx:pt>
          <cx:pt idx="24590">2350</cx:pt>
          <cx:pt idx="24591">2250</cx:pt>
          <cx:pt idx="24592">2250</cx:pt>
          <cx:pt idx="24593">2500</cx:pt>
          <cx:pt idx="24594">2500</cx:pt>
          <cx:pt idx="24595">2200</cx:pt>
          <cx:pt idx="24596">2350</cx:pt>
          <cx:pt idx="24597">2350</cx:pt>
          <cx:pt idx="24598">2200</cx:pt>
          <cx:pt idx="24599">2350</cx:pt>
          <cx:pt idx="24600">2500</cx:pt>
          <cx:pt idx="24601">2050</cx:pt>
          <cx:pt idx="24602">2350</cx:pt>
          <cx:pt idx="24603">2350</cx:pt>
          <cx:pt idx="24604">2050</cx:pt>
          <cx:pt idx="24605">2350</cx:pt>
          <cx:pt idx="24606">2350</cx:pt>
          <cx:pt idx="24607">3500</cx:pt>
          <cx:pt idx="24608">2050</cx:pt>
          <cx:pt idx="24609">2050</cx:pt>
          <cx:pt idx="24610">2050</cx:pt>
          <cx:pt idx="24611">1850</cx:pt>
          <cx:pt idx="24612">2050</cx:pt>
          <cx:pt idx="24613">2500</cx:pt>
          <cx:pt idx="24614">2050</cx:pt>
          <cx:pt idx="24615">2350</cx:pt>
          <cx:pt idx="24616">1950</cx:pt>
          <cx:pt idx="24617">1600</cx:pt>
          <cx:pt idx="24618">1650</cx:pt>
          <cx:pt idx="24619">1500</cx:pt>
          <cx:pt idx="24620">1400</cx:pt>
          <cx:pt idx="24621">1500</cx:pt>
          <cx:pt idx="24622">1400</cx:pt>
          <cx:pt idx="24623">1200</cx:pt>
          <cx:pt idx="24624">1200</cx:pt>
          <cx:pt idx="24625">1950</cx:pt>
          <cx:pt idx="24626">2200</cx:pt>
          <cx:pt idx="24627">2200</cx:pt>
          <cx:pt idx="24628">2350</cx:pt>
          <cx:pt idx="24629">2200</cx:pt>
          <cx:pt idx="24630">1400</cx:pt>
          <cx:pt idx="24631">1400</cx:pt>
          <cx:pt idx="24632">1600</cx:pt>
          <cx:pt idx="24633">1750</cx:pt>
          <cx:pt idx="24634">1600</cx:pt>
          <cx:pt idx="24635">1850</cx:pt>
          <cx:pt idx="24636">1650</cx:pt>
          <cx:pt idx="24637">3250</cx:pt>
          <cx:pt idx="24638">3500</cx:pt>
          <cx:pt idx="24639">3500</cx:pt>
          <cx:pt idx="24640">3500</cx:pt>
          <cx:pt idx="24641">3850</cx:pt>
          <cx:pt idx="24642">4250</cx:pt>
          <cx:pt idx="24643">2500</cx:pt>
          <cx:pt idx="24644">2500</cx:pt>
          <cx:pt idx="24645">2500</cx:pt>
          <cx:pt idx="24646">2500</cx:pt>
          <cx:pt idx="24647">2500</cx:pt>
          <cx:pt idx="24648">2500</cx:pt>
          <cx:pt idx="24649">2000</cx:pt>
          <cx:pt idx="24650">2000</cx:pt>
          <cx:pt idx="24651">1900</cx:pt>
          <cx:pt idx="24652">2250</cx:pt>
          <cx:pt idx="24653">2800</cx:pt>
          <cx:pt idx="24654">1750</cx:pt>
          <cx:pt idx="24655">2000</cx:pt>
          <cx:pt idx="24656">1900</cx:pt>
          <cx:pt idx="24657">2000</cx:pt>
          <cx:pt idx="24658">2250</cx:pt>
          <cx:pt idx="24659">2700</cx:pt>
          <cx:pt idx="24660">2250</cx:pt>
          <cx:pt idx="24661">2100</cx:pt>
          <cx:pt idx="24662">2350</cx:pt>
          <cx:pt idx="24663">2250</cx:pt>
          <cx:pt idx="24664">1300</cx:pt>
          <cx:pt idx="24665">1350</cx:pt>
          <cx:pt idx="24666">2250</cx:pt>
          <cx:pt idx="24667">2350</cx:pt>
          <cx:pt idx="24668">2350</cx:pt>
          <cx:pt idx="24669">2500</cx:pt>
          <cx:pt idx="24670">2350</cx:pt>
          <cx:pt idx="24671">3250</cx:pt>
          <cx:pt idx="24672">1950</cx:pt>
          <cx:pt idx="24673">1950</cx:pt>
          <cx:pt idx="24674">1750</cx:pt>
          <cx:pt idx="24675">1900</cx:pt>
          <cx:pt idx="24676">3250</cx:pt>
          <cx:pt idx="24677">3000</cx:pt>
          <cx:pt idx="24678">3250</cx:pt>
          <cx:pt idx="24679">3250</cx:pt>
          <cx:pt idx="24680">3250</cx:pt>
          <cx:pt idx="24681">3500</cx:pt>
          <cx:pt idx="24682">1350</cx:pt>
          <cx:pt idx="24683">1450</cx:pt>
          <cx:pt idx="24684">1300</cx:pt>
          <cx:pt idx="24685">1400</cx:pt>
          <cx:pt idx="24686">1650</cx:pt>
          <cx:pt idx="24687">1600</cx:pt>
          <cx:pt idx="24688">2250</cx:pt>
          <cx:pt idx="24689">1500</cx:pt>
          <cx:pt idx="24690">1750</cx:pt>
          <cx:pt idx="24691">1450</cx:pt>
          <cx:pt idx="24692">1750</cx:pt>
          <cx:pt idx="24693">1750</cx:pt>
          <cx:pt idx="24694">1750</cx:pt>
          <cx:pt idx="24695">1650</cx:pt>
          <cx:pt idx="24696">1500</cx:pt>
          <cx:pt idx="24697">2050</cx:pt>
          <cx:pt idx="24698">1950</cx:pt>
          <cx:pt idx="24699">2050</cx:pt>
          <cx:pt idx="24700">1950</cx:pt>
          <cx:pt idx="24701">2350</cx:pt>
          <cx:pt idx="24702">2200</cx:pt>
          <cx:pt idx="24703">1950</cx:pt>
          <cx:pt idx="24704">1850</cx:pt>
          <cx:pt idx="24705">1750</cx:pt>
          <cx:pt idx="24706">1750</cx:pt>
          <cx:pt idx="24707">2250</cx:pt>
          <cx:pt idx="24708">2350</cx:pt>
          <cx:pt idx="24709">1650</cx:pt>
          <cx:pt idx="24710">1750</cx:pt>
          <cx:pt idx="24711">1500</cx:pt>
          <cx:pt idx="24712">1750</cx:pt>
          <cx:pt idx="24713">1850</cx:pt>
          <cx:pt idx="24714">1650</cx:pt>
          <cx:pt idx="24715">1300</cx:pt>
          <cx:pt idx="24716">1900</cx:pt>
          <cx:pt idx="24717">2000</cx:pt>
          <cx:pt idx="24718">2000</cx:pt>
          <cx:pt idx="24719">2100</cx:pt>
          <cx:pt idx="24720">2000</cx:pt>
          <cx:pt idx="24721">2000</cx:pt>
          <cx:pt idx="24722">2250</cx:pt>
          <cx:pt idx="24723">2500</cx:pt>
          <cx:pt idx="24724">2500</cx:pt>
          <cx:pt idx="24725">2650</cx:pt>
          <cx:pt idx="24726">3000</cx:pt>
          <cx:pt idx="24727">3000</cx:pt>
          <cx:pt idx="24728">2100</cx:pt>
          <cx:pt idx="24729">2250</cx:pt>
          <cx:pt idx="24730">2350</cx:pt>
          <cx:pt idx="24731">2350</cx:pt>
          <cx:pt idx="24732">2500</cx:pt>
          <cx:pt idx="24733">2650</cx:pt>
          <cx:pt idx="24734">2800</cx:pt>
          <cx:pt idx="24735">1450</cx:pt>
          <cx:pt idx="24736">2100</cx:pt>
          <cx:pt idx="24737">2250</cx:pt>
          <cx:pt idx="24738">2250</cx:pt>
          <cx:pt idx="24739">2350</cx:pt>
          <cx:pt idx="24740">2350</cx:pt>
          <cx:pt idx="24741">2650</cx:pt>
          <cx:pt idx="24742">2650</cx:pt>
          <cx:pt idx="24743">2650</cx:pt>
          <cx:pt idx="24744">2800</cx:pt>
          <cx:pt idx="24745">3500</cx:pt>
          <cx:pt idx="24746">3500</cx:pt>
          <cx:pt idx="24747">2650</cx:pt>
          <cx:pt idx="24748">3000</cx:pt>
          <cx:pt idx="24749">2650</cx:pt>
          <cx:pt idx="24750">3000</cx:pt>
          <cx:pt idx="24751">2350</cx:pt>
          <cx:pt idx="24752">2250</cx:pt>
          <cx:pt idx="24753">2500</cx:pt>
          <cx:pt idx="24754">2500</cx:pt>
          <cx:pt idx="24755">2650</cx:pt>
          <cx:pt idx="24756">2650</cx:pt>
          <cx:pt idx="24757">3250</cx:pt>
          <cx:pt idx="24758">3000</cx:pt>
          <cx:pt idx="24759">2500</cx:pt>
          <cx:pt idx="24760">2800</cx:pt>
          <cx:pt idx="24761">3000</cx:pt>
          <cx:pt idx="24762">3000</cx:pt>
          <cx:pt idx="24763">2000</cx:pt>
          <cx:pt idx="24764">2100</cx:pt>
          <cx:pt idx="24765">2250</cx:pt>
          <cx:pt idx="24766">2250</cx:pt>
          <cx:pt idx="24767">2650</cx:pt>
          <cx:pt idx="24768">3250</cx:pt>
          <cx:pt idx="24769">1950</cx:pt>
          <cx:pt idx="24770">1950</cx:pt>
          <cx:pt idx="24771">1750</cx:pt>
          <cx:pt idx="24772">1850</cx:pt>
          <cx:pt idx="24773">1650</cx:pt>
          <cx:pt idx="24774">1750</cx:pt>
          <cx:pt idx="24775">1300</cx:pt>
          <cx:pt idx="24776">1450</cx:pt>
          <cx:pt idx="24777">1650</cx:pt>
          <cx:pt idx="24778">1500</cx:pt>
          <cx:pt idx="24779">1850</cx:pt>
          <cx:pt idx="24780">1750</cx:pt>
          <cx:pt idx="24781">1650</cx:pt>
          <cx:pt idx="24782">2050</cx:pt>
          <cx:pt idx="24783">2200</cx:pt>
          <cx:pt idx="24784">2350</cx:pt>
          <cx:pt idx="24785">2350</cx:pt>
          <cx:pt idx="24786">2350</cx:pt>
          <cx:pt idx="24787">1650</cx:pt>
          <cx:pt idx="24788">1500</cx:pt>
          <cx:pt idx="24789">1700</cx:pt>
          <cx:pt idx="24790">1550</cx:pt>
          <cx:pt idx="24791">1750</cx:pt>
          <cx:pt idx="24792">1750</cx:pt>
          <cx:pt idx="24793">1750</cx:pt>
          <cx:pt idx="24794">1750</cx:pt>
          <cx:pt idx="24795">1900</cx:pt>
          <cx:pt idx="24796">1600</cx:pt>
          <cx:pt idx="24797">2100</cx:pt>
          <cx:pt idx="24798">1500</cx:pt>
          <cx:pt idx="24799">2250</cx:pt>
          <cx:pt idx="24800">2350</cx:pt>
          <cx:pt idx="24801">2500</cx:pt>
          <cx:pt idx="24802">2250</cx:pt>
          <cx:pt idx="24803">1500</cx:pt>
          <cx:pt idx="24804">1400</cx:pt>
          <cx:pt idx="24805">1600</cx:pt>
          <cx:pt idx="24806">1350</cx:pt>
          <cx:pt idx="24807">1500</cx:pt>
          <cx:pt idx="24808">2250</cx:pt>
          <cx:pt idx="24809">2350</cx:pt>
          <cx:pt idx="24810">1600</cx:pt>
          <cx:pt idx="24811">2800</cx:pt>
          <cx:pt idx="24812">1650</cx:pt>
          <cx:pt idx="24813">1600</cx:pt>
          <cx:pt idx="24814">1750</cx:pt>
          <cx:pt idx="24815">1650</cx:pt>
          <cx:pt idx="24816">2050</cx:pt>
          <cx:pt idx="24817">2350</cx:pt>
          <cx:pt idx="24818">2200</cx:pt>
          <cx:pt idx="24819">2350</cx:pt>
          <cx:pt idx="24820">2350</cx:pt>
          <cx:pt idx="24821">2350</cx:pt>
          <cx:pt idx="24822">2200</cx:pt>
          <cx:pt idx="24823">2350</cx:pt>
          <cx:pt idx="24824">2250</cx:pt>
          <cx:pt idx="24825">2250</cx:pt>
          <cx:pt idx="24826">2250</cx:pt>
          <cx:pt idx="24827">2250</cx:pt>
          <cx:pt idx="24828">1650</cx:pt>
          <cx:pt idx="24829">1500</cx:pt>
          <cx:pt idx="24830">1450</cx:pt>
          <cx:pt idx="24831">1650</cx:pt>
          <cx:pt idx="24832">1650</cx:pt>
          <cx:pt idx="24833">2500</cx:pt>
          <cx:pt idx="24834">2500</cx:pt>
          <cx:pt idx="24835">1850</cx:pt>
          <cx:pt idx="24836">1650</cx:pt>
          <cx:pt idx="24837">2200</cx:pt>
          <cx:pt idx="24838">2050</cx:pt>
          <cx:pt idx="24839">2200</cx:pt>
          <cx:pt idx="24840">2050</cx:pt>
          <cx:pt idx="24841">1650</cx:pt>
          <cx:pt idx="24842">1650</cx:pt>
          <cx:pt idx="24843">1850</cx:pt>
          <cx:pt idx="24844">1750</cx:pt>
          <cx:pt idx="24845">2050</cx:pt>
          <cx:pt idx="24846">2200</cx:pt>
          <cx:pt idx="24847">1850</cx:pt>
          <cx:pt idx="24848">1850</cx:pt>
          <cx:pt idx="24849">1300</cx:pt>
          <cx:pt idx="24850">1600</cx:pt>
          <cx:pt idx="24851">1300</cx:pt>
          <cx:pt idx="24852">1500</cx:pt>
          <cx:pt idx="24853">2500</cx:pt>
          <cx:pt idx="24854">2500</cx:pt>
          <cx:pt idx="24855">2500</cx:pt>
          <cx:pt idx="24856">2500</cx:pt>
          <cx:pt idx="24857">2200</cx:pt>
          <cx:pt idx="24858">2050</cx:pt>
          <cx:pt idx="24859">2200</cx:pt>
          <cx:pt idx="24860">2050</cx:pt>
          <cx:pt idx="24861">1650</cx:pt>
          <cx:pt idx="24862">1850</cx:pt>
          <cx:pt idx="24863">1450</cx:pt>
          <cx:pt idx="24864">1500</cx:pt>
          <cx:pt idx="24865">1850</cx:pt>
          <cx:pt idx="24866">1750</cx:pt>
          <cx:pt idx="24867">1850</cx:pt>
          <cx:pt idx="24868">2100</cx:pt>
          <cx:pt idx="24869">2250</cx:pt>
          <cx:pt idx="24870">2100</cx:pt>
          <cx:pt idx="24871">1650</cx:pt>
          <cx:pt idx="24872">2650</cx:pt>
          <cx:pt idx="24873">2350</cx:pt>
          <cx:pt idx="24874">2050</cx:pt>
          <cx:pt idx="24875">1850</cx:pt>
          <cx:pt idx="24876">1850</cx:pt>
          <cx:pt idx="24877">2000</cx:pt>
          <cx:pt idx="24878">2000</cx:pt>
          <cx:pt idx="24879">1950</cx:pt>
          <cx:pt idx="24880">1850</cx:pt>
          <cx:pt idx="24881">1300</cx:pt>
          <cx:pt idx="24882">1200</cx:pt>
          <cx:pt idx="24883">1700</cx:pt>
          <cx:pt idx="24884">1400</cx:pt>
          <cx:pt idx="24885">1400</cx:pt>
          <cx:pt idx="24886">1350</cx:pt>
          <cx:pt idx="24887">2250</cx:pt>
          <cx:pt idx="24888">2000</cx:pt>
          <cx:pt idx="24889">2000</cx:pt>
          <cx:pt idx="24890">2250</cx:pt>
          <cx:pt idx="24891">2100</cx:pt>
          <cx:pt idx="24892">2250</cx:pt>
          <cx:pt idx="24893">2250</cx:pt>
          <cx:pt idx="24894">2250</cx:pt>
          <cx:pt idx="24895">2250</cx:pt>
          <cx:pt idx="24896">2250</cx:pt>
          <cx:pt idx="24897">2250</cx:pt>
          <cx:pt idx="24898">2250</cx:pt>
          <cx:pt idx="24899">2250</cx:pt>
          <cx:pt idx="24900">2250</cx:pt>
          <cx:pt idx="24901">2250</cx:pt>
          <cx:pt idx="24902">2250</cx:pt>
          <cx:pt idx="24903">2250</cx:pt>
          <cx:pt idx="24904">2250</cx:pt>
          <cx:pt idx="24905">2350</cx:pt>
          <cx:pt idx="24906">2250</cx:pt>
          <cx:pt idx="24907">2350</cx:pt>
          <cx:pt idx="24908">2800</cx:pt>
          <cx:pt idx="24909">2800</cx:pt>
          <cx:pt idx="24910">3000</cx:pt>
          <cx:pt idx="24911">3000</cx:pt>
          <cx:pt idx="24912">2000</cx:pt>
          <cx:pt idx="24913">2000</cx:pt>
          <cx:pt idx="24914">3250</cx:pt>
          <cx:pt idx="24915">3500</cx:pt>
          <cx:pt idx="24916">3500</cx:pt>
          <cx:pt idx="24917">3500</cx:pt>
          <cx:pt idx="24918">3500</cx:pt>
          <cx:pt idx="24919">3500</cx:pt>
          <cx:pt idx="24920">3500</cx:pt>
          <cx:pt idx="24921">3500</cx:pt>
          <cx:pt idx="24922">2650</cx:pt>
          <cx:pt idx="24923">2100</cx:pt>
          <cx:pt idx="24924">1600</cx:pt>
          <cx:pt idx="24925">2000</cx:pt>
          <cx:pt idx="24926">1600</cx:pt>
          <cx:pt idx="24927">2100</cx:pt>
          <cx:pt idx="24928">2250</cx:pt>
          <cx:pt idx="24929">2000</cx:pt>
          <cx:pt idx="24930">2250</cx:pt>
          <cx:pt idx="24931">1850</cx:pt>
          <cx:pt idx="24932">2250</cx:pt>
          <cx:pt idx="24933">1850</cx:pt>
          <cx:pt idx="24934">2250</cx:pt>
          <cx:pt idx="24935">1850</cx:pt>
          <cx:pt idx="24936">2250</cx:pt>
          <cx:pt idx="24937">1850</cx:pt>
          <cx:pt idx="24938">2250</cx:pt>
          <cx:pt idx="24939">2100</cx:pt>
          <cx:pt idx="24940">1900</cx:pt>
          <cx:pt idx="24941">2100</cx:pt>
          <cx:pt idx="24942">1900</cx:pt>
          <cx:pt idx="24943">2200</cx:pt>
          <cx:pt idx="24944">2200</cx:pt>
          <cx:pt idx="24945">1450</cx:pt>
          <cx:pt idx="24946">1750</cx:pt>
          <cx:pt idx="24947">1850</cx:pt>
          <cx:pt idx="24948">1350</cx:pt>
          <cx:pt idx="24949">1700</cx:pt>
          <cx:pt idx="24950">2050</cx:pt>
          <cx:pt idx="24951">1850</cx:pt>
          <cx:pt idx="24952">1850</cx:pt>
          <cx:pt idx="24953">1850</cx:pt>
          <cx:pt idx="24954">1650</cx:pt>
          <cx:pt idx="24955">1750</cx:pt>
          <cx:pt idx="24956">1500</cx:pt>
          <cx:pt idx="24957">1500</cx:pt>
          <cx:pt idx="24958">1600</cx:pt>
          <cx:pt idx="24959">1150</cx:pt>
          <cx:pt idx="24960">1150</cx:pt>
          <cx:pt idx="24961">1250</cx:pt>
          <cx:pt idx="24962">1250</cx:pt>
          <cx:pt idx="24963">2350</cx:pt>
          <cx:pt idx="24964">2350</cx:pt>
          <cx:pt idx="24965">2350</cx:pt>
          <cx:pt idx="24966">2350</cx:pt>
          <cx:pt idx="24967">2350</cx:pt>
          <cx:pt idx="24968">1650</cx:pt>
          <cx:pt idx="24969">2250</cx:pt>
          <cx:pt idx="24970">1600</cx:pt>
          <cx:pt idx="24971">2100</cx:pt>
          <cx:pt idx="24972">1600</cx:pt>
          <cx:pt idx="24973">2100</cx:pt>
          <cx:pt idx="24974">1600</cx:pt>
          <cx:pt idx="24975">2100</cx:pt>
          <cx:pt idx="24976">1600</cx:pt>
          <cx:pt idx="24977">2100</cx:pt>
          <cx:pt idx="24978">1600</cx:pt>
          <cx:pt idx="24979">2350</cx:pt>
          <cx:pt idx="24980">2100</cx:pt>
          <cx:pt idx="24981">1600</cx:pt>
          <cx:pt idx="24982">2100</cx:pt>
          <cx:pt idx="24983">1600</cx:pt>
          <cx:pt idx="24984">1500</cx:pt>
          <cx:pt idx="24985">2250</cx:pt>
          <cx:pt idx="24986">2100</cx:pt>
          <cx:pt idx="24987">1600</cx:pt>
          <cx:pt idx="24988">1500</cx:pt>
          <cx:pt idx="24989">2250</cx:pt>
          <cx:pt idx="24990">2100</cx:pt>
          <cx:pt idx="24991">1600</cx:pt>
          <cx:pt idx="24992">1600</cx:pt>
          <cx:pt idx="24993">2100</cx:pt>
          <cx:pt idx="24994">1600</cx:pt>
          <cx:pt idx="24995">2250</cx:pt>
          <cx:pt idx="24996">2100</cx:pt>
          <cx:pt idx="24997">2250</cx:pt>
          <cx:pt idx="24998">1600</cx:pt>
          <cx:pt idx="24999">1450</cx:pt>
          <cx:pt idx="25000">1450</cx:pt>
          <cx:pt idx="25001">1500</cx:pt>
          <cx:pt idx="25002">1450</cx:pt>
          <cx:pt idx="25003">1450</cx:pt>
          <cx:pt idx="25004">1500</cx:pt>
          <cx:pt idx="25005">1600</cx:pt>
          <cx:pt idx="25006">1500</cx:pt>
          <cx:pt idx="25007">1600</cx:pt>
          <cx:pt idx="25008">1600</cx:pt>
          <cx:pt idx="25009">1850</cx:pt>
          <cx:pt idx="25010">1950</cx:pt>
          <cx:pt idx="25011">1850</cx:pt>
          <cx:pt idx="25012">1950</cx:pt>
          <cx:pt idx="25013">1950</cx:pt>
          <cx:pt idx="25014">2050</cx:pt>
          <cx:pt idx="25015">2050</cx:pt>
          <cx:pt idx="25016">2050</cx:pt>
          <cx:pt idx="25017">1600</cx:pt>
          <cx:pt idx="25018">1500</cx:pt>
          <cx:pt idx="25019">1400</cx:pt>
          <cx:pt idx="25020">1350</cx:pt>
          <cx:pt idx="25021">1750</cx:pt>
          <cx:pt idx="25022">1950</cx:pt>
          <cx:pt idx="25023">2200</cx:pt>
          <cx:pt idx="25024">2050</cx:pt>
          <cx:pt idx="25025">2200</cx:pt>
          <cx:pt idx="25026">1500</cx:pt>
          <cx:pt idx="25027">1400</cx:pt>
          <cx:pt idx="25028">1650</cx:pt>
          <cx:pt idx="25029">1650</cx:pt>
          <cx:pt idx="25030">1450</cx:pt>
          <cx:pt idx="25031">1450</cx:pt>
          <cx:pt idx="25032">1650</cx:pt>
          <cx:pt idx="25033">1450</cx:pt>
          <cx:pt idx="25034">1650</cx:pt>
          <cx:pt idx="25035">1200</cx:pt>
          <cx:pt idx="25036">1150</cx:pt>
          <cx:pt idx="25037">1700</cx:pt>
          <cx:pt idx="25038">1600</cx:pt>
          <cx:pt idx="25039">1850</cx:pt>
          <cx:pt idx="25040">1750</cx:pt>
          <cx:pt idx="25041">1850</cx:pt>
          <cx:pt idx="25042">1300</cx:pt>
          <cx:pt idx="25043">1350</cx:pt>
          <cx:pt idx="25044">2700</cx:pt>
          <cx:pt idx="25045">1300</cx:pt>
          <cx:pt idx="25046">1200</cx:pt>
          <cx:pt idx="25047">1700</cx:pt>
          <cx:pt idx="25048">1400</cx:pt>
          <cx:pt idx="25049">750</cx:pt>
          <cx:pt idx="25050">1450</cx:pt>
          <cx:pt idx="25051">1600</cx:pt>
          <cx:pt idx="25052">1600</cx:pt>
          <cx:pt idx="25053">1650</cx:pt>
          <cx:pt idx="25054">2350</cx:pt>
          <cx:pt idx="25055">2500</cx:pt>
          <cx:pt idx="25056">1850</cx:pt>
          <cx:pt idx="25057">2050</cx:pt>
          <cx:pt idx="25058">1650</cx:pt>
          <cx:pt idx="25059">1950</cx:pt>
          <cx:pt idx="25060">1750</cx:pt>
          <cx:pt idx="25061">2200</cx:pt>
          <cx:pt idx="25062">2050</cx:pt>
          <cx:pt idx="25063">1950</cx:pt>
          <cx:pt idx="25064">2200</cx:pt>
          <cx:pt idx="25065">1950</cx:pt>
          <cx:pt idx="25066">2350</cx:pt>
          <cx:pt idx="25067">2200</cx:pt>
          <cx:pt idx="25068">2350</cx:pt>
          <cx:pt idx="25069">1200</cx:pt>
          <cx:pt idx="25070">1450</cx:pt>
          <cx:pt idx="25071">1150</cx:pt>
          <cx:pt idx="25072">1450</cx:pt>
          <cx:pt idx="25073">1900</cx:pt>
          <cx:pt idx="25074">1700</cx:pt>
          <cx:pt idx="25075">1750</cx:pt>
          <cx:pt idx="25076">1750</cx:pt>
          <cx:pt idx="25077">1150</cx:pt>
          <cx:pt idx="25078">1700</cx:pt>
          <cx:pt idx="25079">1600</cx:pt>
          <cx:pt idx="25080">1150</cx:pt>
          <cx:pt idx="25081">1600</cx:pt>
          <cx:pt idx="25082">1750</cx:pt>
          <cx:pt idx="25083">1150</cx:pt>
          <cx:pt idx="25084">1500</cx:pt>
          <cx:pt idx="25085">1150</cx:pt>
          <cx:pt idx="25086">1500</cx:pt>
          <cx:pt idx="25087">1600</cx:pt>
          <cx:pt idx="25088">1600</cx:pt>
          <cx:pt idx="25089">1900</cx:pt>
          <cx:pt idx="25090">2100</cx:pt>
          <cx:pt idx="25091">1750</cx:pt>
          <cx:pt idx="25092">2250</cx:pt>
          <cx:pt idx="25093">3250</cx:pt>
          <cx:pt idx="25094">2650</cx:pt>
          <cx:pt idx="25095">1600</cx:pt>
          <cx:pt idx="25096">1600</cx:pt>
          <cx:pt idx="25097">2650</cx:pt>
          <cx:pt idx="25098">3000</cx:pt>
          <cx:pt idx="25099">2250</cx:pt>
          <cx:pt idx="25100">2000</cx:pt>
          <cx:pt idx="25101">2000</cx:pt>
          <cx:pt idx="25102">2100</cx:pt>
          <cx:pt idx="25103">2000</cx:pt>
          <cx:pt idx="25104">1900</cx:pt>
          <cx:pt idx="25105">1900</cx:pt>
          <cx:pt idx="25106">1900</cx:pt>
          <cx:pt idx="25107">1850</cx:pt>
          <cx:pt idx="25108">2100</cx:pt>
          <cx:pt idx="25109">2100</cx:pt>
          <cx:pt idx="25110">2000</cx:pt>
          <cx:pt idx="25111">1900</cx:pt>
          <cx:pt idx="25112">1900</cx:pt>
          <cx:pt idx="25113">1900</cx:pt>
          <cx:pt idx="25114">1900</cx:pt>
          <cx:pt idx="25115">2000</cx:pt>
          <cx:pt idx="25116">2350</cx:pt>
          <cx:pt idx="25117">2250</cx:pt>
          <cx:pt idx="25118">2100</cx:pt>
          <cx:pt idx="25119">1900</cx:pt>
          <cx:pt idx="25120">2100</cx:pt>
          <cx:pt idx="25121">2100</cx:pt>
          <cx:pt idx="25122">1900</cx:pt>
          <cx:pt idx="25123">1900</cx:pt>
          <cx:pt idx="25124">1900</cx:pt>
          <cx:pt idx="25125">1850</cx:pt>
          <cx:pt idx="25126">2100</cx:pt>
          <cx:pt idx="25127">2100</cx:pt>
          <cx:pt idx="25128">2000</cx:pt>
          <cx:pt idx="25129">2000</cx:pt>
          <cx:pt idx="25130">2000</cx:pt>
          <cx:pt idx="25131">1900</cx:pt>
          <cx:pt idx="25132">2100</cx:pt>
          <cx:pt idx="25133">2350</cx:pt>
          <cx:pt idx="25134">2250</cx:pt>
          <cx:pt idx="25135">2250</cx:pt>
          <cx:pt idx="25136">2500</cx:pt>
          <cx:pt idx="25137">2800</cx:pt>
          <cx:pt idx="25138">2350</cx:pt>
          <cx:pt idx="25139">2500</cx:pt>
          <cx:pt idx="25140">2250</cx:pt>
          <cx:pt idx="25141">2250</cx:pt>
          <cx:pt idx="25142">2000</cx:pt>
          <cx:pt idx="25143">2100</cx:pt>
          <cx:pt idx="25144">2000</cx:pt>
          <cx:pt idx="25145">1850</cx:pt>
          <cx:pt idx="25146">1900</cx:pt>
          <cx:pt idx="25147">3250</cx:pt>
          <cx:pt idx="25148">3500</cx:pt>
          <cx:pt idx="25149">3250</cx:pt>
          <cx:pt idx="25150">3500</cx:pt>
          <cx:pt idx="25151">2800</cx:pt>
          <cx:pt idx="25152">2800</cx:pt>
          <cx:pt idx="25153">1700</cx:pt>
          <cx:pt idx="25154">1750</cx:pt>
          <cx:pt idx="25155">2000</cx:pt>
          <cx:pt idx="25156">1750</cx:pt>
          <cx:pt idx="25157">2000</cx:pt>
          <cx:pt idx="25158">1750</cx:pt>
          <cx:pt idx="25159">1900</cx:pt>
          <cx:pt idx="25160">2100</cx:pt>
          <cx:pt idx="25161">1850</cx:pt>
          <cx:pt idx="25162">2250</cx:pt>
          <cx:pt idx="25163">1750</cx:pt>
          <cx:pt idx="25164">1900</cx:pt>
          <cx:pt idx="25165">2100</cx:pt>
          <cx:pt idx="25166">1900</cx:pt>
          <cx:pt idx="25167">2100</cx:pt>
          <cx:pt idx="25168">1850</cx:pt>
          <cx:pt idx="25169">2250</cx:pt>
          <cx:pt idx="25170">2000</cx:pt>
          <cx:pt idx="25171">2100</cx:pt>
          <cx:pt idx="25172">2100</cx:pt>
          <cx:pt idx="25173">2350</cx:pt>
          <cx:pt idx="25174">2350</cx:pt>
          <cx:pt idx="25175">2350</cx:pt>
          <cx:pt idx="25176">2800</cx:pt>
          <cx:pt idx="25177">3000</cx:pt>
          <cx:pt idx="25178">2650</cx:pt>
          <cx:pt idx="25179">2800</cx:pt>
          <cx:pt idx="25180">2650</cx:pt>
          <cx:pt idx="25181">2800</cx:pt>
          <cx:pt idx="25182">2650</cx:pt>
          <cx:pt idx="25183">2800</cx:pt>
          <cx:pt idx="25184">2650</cx:pt>
          <cx:pt idx="25185">2800</cx:pt>
          <cx:pt idx="25186">2650</cx:pt>
          <cx:pt idx="25187">2800</cx:pt>
          <cx:pt idx="25188">3850</cx:pt>
          <cx:pt idx="25189">3850</cx:pt>
          <cx:pt idx="25190">3850</cx:pt>
          <cx:pt idx="25191">3250</cx:pt>
          <cx:pt idx="25192">3250</cx:pt>
          <cx:pt idx="25193">3250</cx:pt>
          <cx:pt idx="25194">1900</cx:pt>
          <cx:pt idx="25195">2000</cx:pt>
          <cx:pt idx="25196">2000</cx:pt>
          <cx:pt idx="25197">2000</cx:pt>
          <cx:pt idx="25198">2100</cx:pt>
          <cx:pt idx="25199">2100</cx:pt>
          <cx:pt idx="25200">1900</cx:pt>
          <cx:pt idx="25201">2000</cx:pt>
          <cx:pt idx="25202">2000</cx:pt>
          <cx:pt idx="25203">2000</cx:pt>
          <cx:pt idx="25204">2100</cx:pt>
          <cx:pt idx="25205">2100</cx:pt>
          <cx:pt idx="25206">2100</cx:pt>
          <cx:pt idx="25207">2100</cx:pt>
          <cx:pt idx="25208">2000</cx:pt>
          <cx:pt idx="25209">2100</cx:pt>
          <cx:pt idx="25210">2000</cx:pt>
          <cx:pt idx="25211">2100</cx:pt>
          <cx:pt idx="25212">2000</cx:pt>
          <cx:pt idx="25213">2100</cx:pt>
          <cx:pt idx="25214">2100</cx:pt>
          <cx:pt idx="25215">2100</cx:pt>
          <cx:pt idx="25216">1900</cx:pt>
          <cx:pt idx="25217">2000</cx:pt>
          <cx:pt idx="25218">2100</cx:pt>
          <cx:pt idx="25219">2100</cx:pt>
          <cx:pt idx="25220">1900</cx:pt>
          <cx:pt idx="25221">2100</cx:pt>
          <cx:pt idx="25222">2000</cx:pt>
          <cx:pt idx="25223">2100</cx:pt>
          <cx:pt idx="25224">2100</cx:pt>
          <cx:pt idx="25225">2100</cx:pt>
          <cx:pt idx="25226">2100</cx:pt>
          <cx:pt idx="25227">2350</cx:pt>
          <cx:pt idx="25228">2650</cx:pt>
          <cx:pt idx="25229">2350</cx:pt>
          <cx:pt idx="25230">2350</cx:pt>
          <cx:pt idx="25231">2650</cx:pt>
          <cx:pt idx="25232">2350</cx:pt>
          <cx:pt idx="25233">2800</cx:pt>
          <cx:pt idx="25234">2350</cx:pt>
          <cx:pt idx="25235">2650</cx:pt>
          <cx:pt idx="25236">2350</cx:pt>
          <cx:pt idx="25237">2350</cx:pt>
          <cx:pt idx="25238">2800</cx:pt>
          <cx:pt idx="25239">3250</cx:pt>
          <cx:pt idx="25240">3250</cx:pt>
          <cx:pt idx="25241">3250</cx:pt>
          <cx:pt idx="25242">3250</cx:pt>
          <cx:pt idx="25243">3250</cx:pt>
          <cx:pt idx="25244">3250</cx:pt>
          <cx:pt idx="25245">2100</cx:pt>
          <cx:pt idx="25246">2250</cx:pt>
          <cx:pt idx="25247">2100</cx:pt>
          <cx:pt idx="25248">2250</cx:pt>
          <cx:pt idx="25249">2350</cx:pt>
          <cx:pt idx="25250">2650</cx:pt>
          <cx:pt idx="25251">1900</cx:pt>
          <cx:pt idx="25252">2000</cx:pt>
          <cx:pt idx="25253">1900</cx:pt>
          <cx:pt idx="25254">2000</cx:pt>
          <cx:pt idx="25255">1900</cx:pt>
          <cx:pt idx="25256">2000</cx:pt>
          <cx:pt idx="25257">2500</cx:pt>
          <cx:pt idx="25258">2500</cx:pt>
          <cx:pt idx="25259">2650</cx:pt>
          <cx:pt idx="25260">1750</cx:pt>
          <cx:pt idx="25261">1650</cx:pt>
          <cx:pt idx="25262">1750</cx:pt>
          <cx:pt idx="25263">1950</cx:pt>
          <cx:pt idx="25264">2200</cx:pt>
          <cx:pt idx="25265">2050</cx:pt>
          <cx:pt idx="25266">2200</cx:pt>
          <cx:pt idx="25267">2200</cx:pt>
          <cx:pt idx="25268">1950</cx:pt>
          <cx:pt idx="25269">1850</cx:pt>
          <cx:pt idx="25270">1850</cx:pt>
          <cx:pt idx="25271">1850</cx:pt>
          <cx:pt idx="25272">1850</cx:pt>
          <cx:pt idx="25273">1850</cx:pt>
          <cx:pt idx="25274">1850</cx:pt>
          <cx:pt idx="25275">1950</cx:pt>
          <cx:pt idx="25276">2650</cx:pt>
          <cx:pt idx="25277">1950</cx:pt>
          <cx:pt idx="25278">1950</cx:pt>
          <cx:pt idx="25279">3000</cx:pt>
          <cx:pt idx="25280">3000</cx:pt>
          <cx:pt idx="25281">2350</cx:pt>
          <cx:pt idx="25282">2350</cx:pt>
          <cx:pt idx="25283">2050</cx:pt>
          <cx:pt idx="25284">2650</cx:pt>
          <cx:pt idx="25285">2050</cx:pt>
          <cx:pt idx="25286">2650</cx:pt>
          <cx:pt idx="25287">2650</cx:pt>
          <cx:pt idx="25288">1850</cx:pt>
          <cx:pt idx="25289">2350</cx:pt>
          <cx:pt idx="25290">1950</cx:pt>
          <cx:pt idx="25291">2800</cx:pt>
          <cx:pt idx="25292">2350</cx:pt>
          <cx:pt idx="25293">2650</cx:pt>
          <cx:pt idx="25294">2200</cx:pt>
          <cx:pt idx="25295">2200</cx:pt>
          <cx:pt idx="25296">2350</cx:pt>
          <cx:pt idx="25297">2200</cx:pt>
          <cx:pt idx="25298">2500</cx:pt>
          <cx:pt idx="25299">1350</cx:pt>
          <cx:pt idx="25300">1300</cx:pt>
          <cx:pt idx="25301">1350</cx:pt>
          <cx:pt idx="25302">1300</cx:pt>
          <cx:pt idx="25303">1750</cx:pt>
          <cx:pt idx="25304">1450</cx:pt>
          <cx:pt idx="25305">1700</cx:pt>
          <cx:pt idx="25306">1400</cx:pt>
          <cx:pt idx="25307">1850</cx:pt>
          <cx:pt idx="25308">1950</cx:pt>
          <cx:pt idx="25309">1950</cx:pt>
          <cx:pt idx="25310">1750</cx:pt>
          <cx:pt idx="25311">2050</cx:pt>
          <cx:pt idx="25312">2050</cx:pt>
          <cx:pt idx="25313">1950</cx:pt>
          <cx:pt idx="25314">2200</cx:pt>
          <cx:pt idx="25315">2350</cx:pt>
          <cx:pt idx="25316">1950</cx:pt>
          <cx:pt idx="25317">1950</cx:pt>
          <cx:pt idx="25318">1750</cx:pt>
          <cx:pt idx="25319">2050</cx:pt>
          <cx:pt idx="25320">2250</cx:pt>
          <cx:pt idx="25321">2350</cx:pt>
          <cx:pt idx="25322">2250</cx:pt>
          <cx:pt idx="25323">1850</cx:pt>
          <cx:pt idx="25324">1750</cx:pt>
          <cx:pt idx="25325">2500</cx:pt>
          <cx:pt idx="25326">2500</cx:pt>
          <cx:pt idx="25327">2350</cx:pt>
          <cx:pt idx="25328">2500</cx:pt>
          <cx:pt idx="25329">1500</cx:pt>
          <cx:pt idx="25330">1850</cx:pt>
          <cx:pt idx="25331">1600</cx:pt>
          <cx:pt idx="25332">1900</cx:pt>
          <cx:pt idx="25333">1500</cx:pt>
          <cx:pt idx="25334">1500</cx:pt>
          <cx:pt idx="25335">1500</cx:pt>
          <cx:pt idx="25336">1500</cx:pt>
          <cx:pt idx="25337">1600</cx:pt>
          <cx:pt idx="25338">1650</cx:pt>
          <cx:pt idx="25339">2250</cx:pt>
          <cx:pt idx="25340">1600</cx:pt>
          <cx:pt idx="25341">1850</cx:pt>
          <cx:pt idx="25342">1400</cx:pt>
          <cx:pt idx="25343">1500</cx:pt>
          <cx:pt idx="25344">1950</cx:pt>
          <cx:pt idx="25345">1650</cx:pt>
          <cx:pt idx="25346">1600</cx:pt>
          <cx:pt idx="25347">2250</cx:pt>
          <cx:pt idx="25348">1600</cx:pt>
          <cx:pt idx="25349">1600</cx:pt>
          <cx:pt idx="25350">1500</cx:pt>
          <cx:pt idx="25351">1600</cx:pt>
          <cx:pt idx="25352">1500</cx:pt>
          <cx:pt idx="25353">1600</cx:pt>
          <cx:pt idx="25354">1600</cx:pt>
          <cx:pt idx="25355">2050</cx:pt>
          <cx:pt idx="25356">2200</cx:pt>
          <cx:pt idx="25357">2050</cx:pt>
          <cx:pt idx="25358">2350</cx:pt>
          <cx:pt idx="25359">2200</cx:pt>
          <cx:pt idx="25360">2050</cx:pt>
          <cx:pt idx="25361">2200</cx:pt>
          <cx:pt idx="25362">2200</cx:pt>
          <cx:pt idx="25363">2050</cx:pt>
          <cx:pt idx="25364">2200</cx:pt>
          <cx:pt idx="25365">2800</cx:pt>
          <cx:pt idx="25366">2200</cx:pt>
          <cx:pt idx="25367">2050</cx:pt>
          <cx:pt idx="25368">2350</cx:pt>
          <cx:pt idx="25369">2350</cx:pt>
          <cx:pt idx="25370">2350</cx:pt>
          <cx:pt idx="25371">3000</cx:pt>
          <cx:pt idx="25372">2350</cx:pt>
          <cx:pt idx="25373">2200</cx:pt>
          <cx:pt idx="25374">2200</cx:pt>
          <cx:pt idx="25375">2350</cx:pt>
          <cx:pt idx="25376">2200</cx:pt>
          <cx:pt idx="25377">2350</cx:pt>
          <cx:pt idx="25378">2200</cx:pt>
          <cx:pt idx="25379">2200</cx:pt>
          <cx:pt idx="25380">2200</cx:pt>
          <cx:pt idx="25381">2350</cx:pt>
          <cx:pt idx="25382">2200</cx:pt>
          <cx:pt idx="25383">2500</cx:pt>
          <cx:pt idx="25384">2050</cx:pt>
          <cx:pt idx="25385">2200</cx:pt>
          <cx:pt idx="25386">2200</cx:pt>
          <cx:pt idx="25387">2200</cx:pt>
          <cx:pt idx="25388">2200</cx:pt>
          <cx:pt idx="25389">2800</cx:pt>
          <cx:pt idx="25390">2050</cx:pt>
          <cx:pt idx="25391">2200</cx:pt>
          <cx:pt idx="25392">2200</cx:pt>
          <cx:pt idx="25393">3000</cx:pt>
          <cx:pt idx="25394">2200</cx:pt>
          <cx:pt idx="25395">1850</cx:pt>
          <cx:pt idx="25396">1850</cx:pt>
          <cx:pt idx="25397">2500</cx:pt>
          <cx:pt idx="25398">2500</cx:pt>
          <cx:pt idx="25399">2500</cx:pt>
          <cx:pt idx="25400">2500</cx:pt>
          <cx:pt idx="25401">2350</cx:pt>
          <cx:pt idx="25402">2350</cx:pt>
          <cx:pt idx="25403">2200</cx:pt>
          <cx:pt idx="25404">2500</cx:pt>
          <cx:pt idx="25405">2350</cx:pt>
          <cx:pt idx="25406">1950</cx:pt>
          <cx:pt idx="25407">1950</cx:pt>
          <cx:pt idx="25408">1650</cx:pt>
          <cx:pt idx="25409">1750</cx:pt>
          <cx:pt idx="25410">1950</cx:pt>
          <cx:pt idx="25411">2800</cx:pt>
          <cx:pt idx="25412">2350</cx:pt>
          <cx:pt idx="25413">2500</cx:pt>
          <cx:pt idx="25414">2350</cx:pt>
          <cx:pt idx="25415">2500</cx:pt>
          <cx:pt idx="25416">2000</cx:pt>
          <cx:pt idx="25417">2350</cx:pt>
          <cx:pt idx="25418">2000</cx:pt>
          <cx:pt idx="25419">2350</cx:pt>
          <cx:pt idx="25420">1950</cx:pt>
          <cx:pt idx="25421">2050</cx:pt>
          <cx:pt idx="25422">2050</cx:pt>
          <cx:pt idx="25423">2250</cx:pt>
          <cx:pt idx="25424">1650</cx:pt>
          <cx:pt idx="25425">2000</cx:pt>
          <cx:pt idx="25426">1600</cx:pt>
          <cx:pt idx="25427">2250</cx:pt>
          <cx:pt idx="25428">1650</cx:pt>
          <cx:pt idx="25429">2000</cx:pt>
          <cx:pt idx="25430">1600</cx:pt>
          <cx:pt idx="25431">1450</cx:pt>
          <cx:pt idx="25432">1600</cx:pt>
          <cx:pt idx="25433">1850</cx:pt>
          <cx:pt idx="25434">1850</cx:pt>
          <cx:pt idx="25435">1950</cx:pt>
          <cx:pt idx="25436">1600</cx:pt>
          <cx:pt idx="25437">1450</cx:pt>
          <cx:pt idx="25438">1500</cx:pt>
          <cx:pt idx="25439">1350</cx:pt>
          <cx:pt idx="25440">1400</cx:pt>
          <cx:pt idx="25441">1750</cx:pt>
          <cx:pt idx="25442">1750</cx:pt>
          <cx:pt idx="25443">1950</cx:pt>
          <cx:pt idx="25444">1650</cx:pt>
          <cx:pt idx="25445">1750</cx:pt>
          <cx:pt idx="25446">1950</cx:pt>
          <cx:pt idx="25447">2800</cx:pt>
          <cx:pt idx="25448">1950</cx:pt>
          <cx:pt idx="25449">1950</cx:pt>
          <cx:pt idx="25450">2050</cx:pt>
          <cx:pt idx="25451">2350</cx:pt>
          <cx:pt idx="25452">2200</cx:pt>
          <cx:pt idx="25453">2350</cx:pt>
          <cx:pt idx="25454">2350</cx:pt>
          <cx:pt idx="25455">2350</cx:pt>
          <cx:pt idx="25456">2200</cx:pt>
          <cx:pt idx="25457">2350</cx:pt>
          <cx:pt idx="25458">2200</cx:pt>
          <cx:pt idx="25459">2350</cx:pt>
          <cx:pt idx="25460">2500</cx:pt>
          <cx:pt idx="25461">2350</cx:pt>
          <cx:pt idx="25462">2500</cx:pt>
          <cx:pt idx="25463">1650</cx:pt>
          <cx:pt idx="25464">1750</cx:pt>
          <cx:pt idx="25465">1950</cx:pt>
          <cx:pt idx="25466">2800</cx:pt>
          <cx:pt idx="25467">1950</cx:pt>
          <cx:pt idx="25468">1950</cx:pt>
          <cx:pt idx="25469">1950</cx:pt>
          <cx:pt idx="25470">1950</cx:pt>
          <cx:pt idx="25471">1850</cx:pt>
          <cx:pt idx="25472">1950</cx:pt>
          <cx:pt idx="25473">2050</cx:pt>
          <cx:pt idx="25474">1950</cx:pt>
          <cx:pt idx="25475">2200</cx:pt>
          <cx:pt idx="25476">2350</cx:pt>
          <cx:pt idx="25477">2500</cx:pt>
          <cx:pt idx="25478">2200</cx:pt>
          <cx:pt idx="25479">2500</cx:pt>
          <cx:pt idx="25480">2500</cx:pt>
          <cx:pt idx="25481">2500</cx:pt>
          <cx:pt idx="25482">2500</cx:pt>
          <cx:pt idx="25483">3500</cx:pt>
          <cx:pt idx="25484">3850</cx:pt>
          <cx:pt idx="25485">3850</cx:pt>
          <cx:pt idx="25486">3500</cx:pt>
          <cx:pt idx="25487">3250</cx:pt>
          <cx:pt idx="25488">3250</cx:pt>
          <cx:pt idx="25489">1950</cx:pt>
          <cx:pt idx="25490">1950</cx:pt>
          <cx:pt idx="25491">1950</cx:pt>
          <cx:pt idx="25492">1850</cx:pt>
          <cx:pt idx="25493">1750</cx:pt>
          <cx:pt idx="25494">1850</cx:pt>
          <cx:pt idx="25495">1600</cx:pt>
          <cx:pt idx="25496">1650</cx:pt>
          <cx:pt idx="25497">1750</cx:pt>
          <cx:pt idx="25498">1500</cx:pt>
          <cx:pt idx="25499">1300</cx:pt>
          <cx:pt idx="25500">1150</cx:pt>
          <cx:pt idx="25501">2350</cx:pt>
          <cx:pt idx="25502">2200</cx:pt>
          <cx:pt idx="25503">2200</cx:pt>
          <cx:pt idx="25504">2350</cx:pt>
          <cx:pt idx="25505">2350</cx:pt>
          <cx:pt idx="25506">2350</cx:pt>
          <cx:pt idx="25507">2200</cx:pt>
          <cx:pt idx="25508">2350</cx:pt>
          <cx:pt idx="25509">2350</cx:pt>
          <cx:pt idx="25510">2200</cx:pt>
          <cx:pt idx="25511">2350</cx:pt>
          <cx:pt idx="25512">2350</cx:pt>
          <cx:pt idx="25513">2200</cx:pt>
          <cx:pt idx="25514">2350</cx:pt>
          <cx:pt idx="25515">2350</cx:pt>
          <cx:pt idx="25516">2500</cx:pt>
          <cx:pt idx="25517">2500</cx:pt>
          <cx:pt idx="25518">2350</cx:pt>
          <cx:pt idx="25519">2350</cx:pt>
          <cx:pt idx="25520">1850</cx:pt>
          <cx:pt idx="25521">1650</cx:pt>
          <cx:pt idx="25522">1350</cx:pt>
          <cx:pt idx="25523">1300</cx:pt>
          <cx:pt idx="25524">1500</cx:pt>
          <cx:pt idx="25525">1350</cx:pt>
          <cx:pt idx="25526">1300</cx:pt>
          <cx:pt idx="25527">1950</cx:pt>
          <cx:pt idx="25528">2050</cx:pt>
          <cx:pt idx="25529">1950</cx:pt>
          <cx:pt idx="25530">2050</cx:pt>
          <cx:pt idx="25531">1850</cx:pt>
          <cx:pt idx="25532">1750</cx:pt>
          <cx:pt idx="25533">1500</cx:pt>
          <cx:pt idx="25534">1650</cx:pt>
          <cx:pt idx="25535">1500</cx:pt>
          <cx:pt idx="25536">1850</cx:pt>
          <cx:pt idx="25537">1850</cx:pt>
          <cx:pt idx="25538">1950</cx:pt>
          <cx:pt idx="25539">1750</cx:pt>
          <cx:pt idx="25540">1950</cx:pt>
          <cx:pt idx="25541">2650</cx:pt>
          <cx:pt idx="25542">1650</cx:pt>
          <cx:pt idx="25543">2050</cx:pt>
          <cx:pt idx="25544">2050</cx:pt>
          <cx:pt idx="25545">1500</cx:pt>
          <cx:pt idx="25546">1950</cx:pt>
          <cx:pt idx="25547">2050</cx:pt>
          <cx:pt idx="25548">2200</cx:pt>
          <cx:pt idx="25549">2350</cx:pt>
          <cx:pt idx="25550">2050</cx:pt>
          <cx:pt idx="25551">2200</cx:pt>
          <cx:pt idx="25552">1750</cx:pt>
          <cx:pt idx="25553">1950</cx:pt>
          <cx:pt idx="25554">1850</cx:pt>
          <cx:pt idx="25555">1950</cx:pt>
          <cx:pt idx="25556">1950</cx:pt>
          <cx:pt idx="25557">1750</cx:pt>
          <cx:pt idx="25558">2050</cx:pt>
          <cx:pt idx="25559">2050</cx:pt>
          <cx:pt idx="25560">1950</cx:pt>
          <cx:pt idx="25561">2200</cx:pt>
          <cx:pt idx="25562">2350</cx:pt>
          <cx:pt idx="25563">1950</cx:pt>
          <cx:pt idx="25564">1950</cx:pt>
          <cx:pt idx="25565">1750</cx:pt>
          <cx:pt idx="25566">2050</cx:pt>
          <cx:pt idx="25567">2200</cx:pt>
          <cx:pt idx="25568">2050</cx:pt>
          <cx:pt idx="25569">2200</cx:pt>
          <cx:pt idx="25570">2200</cx:pt>
          <cx:pt idx="25571">2200</cx:pt>
          <cx:pt idx="25572">2500</cx:pt>
          <cx:pt idx="25573">2500</cx:pt>
          <cx:pt idx="25574">2500</cx:pt>
          <cx:pt idx="25575">2500</cx:pt>
          <cx:pt idx="25576">2500</cx:pt>
          <cx:pt idx="25577">2500</cx:pt>
          <cx:pt idx="25578">2350</cx:pt>
          <cx:pt idx="25579">2350</cx:pt>
          <cx:pt idx="25580">2200</cx:pt>
          <cx:pt idx="25581">2500</cx:pt>
          <cx:pt idx="25582">2500</cx:pt>
          <cx:pt idx="25583">2500</cx:pt>
          <cx:pt idx="25584">2350</cx:pt>
          <cx:pt idx="25585">2050</cx:pt>
          <cx:pt idx="25586">2200</cx:pt>
          <cx:pt idx="25587">2050</cx:pt>
          <cx:pt idx="25588">2350</cx:pt>
          <cx:pt idx="25589">2200</cx:pt>
          <cx:pt idx="25590">2800</cx:pt>
          <cx:pt idx="25591">2050</cx:pt>
          <cx:pt idx="25592">2200</cx:pt>
          <cx:pt idx="25593">2200</cx:pt>
          <cx:pt idx="25594">2050</cx:pt>
          <cx:pt idx="25595">2200</cx:pt>
          <cx:pt idx="25596">2800</cx:pt>
          <cx:pt idx="25597">2200</cx:pt>
          <cx:pt idx="25598">2050</cx:pt>
          <cx:pt idx="25599">2350</cx:pt>
          <cx:pt idx="25600">2350</cx:pt>
          <cx:pt idx="25601">2350</cx:pt>
          <cx:pt idx="25602">3000</cx:pt>
          <cx:pt idx="25603">2350</cx:pt>
          <cx:pt idx="25604">2350</cx:pt>
          <cx:pt idx="25605">3000</cx:pt>
          <cx:pt idx="25606">2200</cx:pt>
          <cx:pt idx="25607">2350</cx:pt>
          <cx:pt idx="25608">2200</cx:pt>
          <cx:pt idx="25609">2350</cx:pt>
          <cx:pt idx="25610">2200</cx:pt>
          <cx:pt idx="25611">3000</cx:pt>
          <cx:pt idx="25612">2050</cx:pt>
          <cx:pt idx="25613">2200</cx:pt>
          <cx:pt idx="25614">2200</cx:pt>
          <cx:pt idx="25615">2200</cx:pt>
          <cx:pt idx="25616">3000</cx:pt>
          <cx:pt idx="25617">2200</cx:pt>
          <cx:pt idx="25618">2200</cx:pt>
          <cx:pt idx="25619">2350</cx:pt>
          <cx:pt idx="25620">2200</cx:pt>
          <cx:pt idx="25621">2500</cx:pt>
          <cx:pt idx="25622">1400</cx:pt>
          <cx:pt idx="25623">1650</cx:pt>
          <cx:pt idx="25624">1350</cx:pt>
          <cx:pt idx="25625">1650</cx:pt>
          <cx:pt idx="25626">1300</cx:pt>
          <cx:pt idx="25627">1200</cx:pt>
          <cx:pt idx="25628">1200</cx:pt>
          <cx:pt idx="25629">1850</cx:pt>
          <cx:pt idx="25630">1100</cx:pt>
          <cx:pt idx="25631">850</cx:pt>
          <cx:pt idx="25632">1500</cx:pt>
          <cx:pt idx="25633">1600</cx:pt>
          <cx:pt idx="25634">1600</cx:pt>
          <cx:pt idx="25635">1750</cx:pt>
          <cx:pt idx="25636">1650</cx:pt>
          <cx:pt idx="25637">1750</cx:pt>
          <cx:pt idx="25638">1200</cx:pt>
          <cx:pt idx="25639">1150</cx:pt>
          <cx:pt idx="25640">1150</cx:pt>
          <cx:pt idx="25641">1950</cx:pt>
          <cx:pt idx="25642">1850</cx:pt>
          <cx:pt idx="25643">1950</cx:pt>
          <cx:pt idx="25644">2050</cx:pt>
          <cx:pt idx="25645">2050</cx:pt>
          <cx:pt idx="25646">2100</cx:pt>
          <cx:pt idx="25647">2350</cx:pt>
          <cx:pt idx="25648">2350</cx:pt>
          <cx:pt idx="25649">1250</cx:pt>
          <cx:pt idx="25650">1200</cx:pt>
          <cx:pt idx="25651">1750</cx:pt>
          <cx:pt idx="25652">1250</cx:pt>
          <cx:pt idx="25653">1300</cx:pt>
          <cx:pt idx="25654">1950</cx:pt>
          <cx:pt idx="25655">1650</cx:pt>
          <cx:pt idx="25656">1850</cx:pt>
          <cx:pt idx="25657">1750</cx:pt>
          <cx:pt idx="25658">1750</cx:pt>
          <cx:pt idx="25659">1850</cx:pt>
          <cx:pt idx="25660">1850</cx:pt>
          <cx:pt idx="25661">1850</cx:pt>
          <cx:pt idx="25662">1450</cx:pt>
          <cx:pt idx="25663">1650</cx:pt>
          <cx:pt idx="25664">1400</cx:pt>
          <cx:pt idx="25665">1600</cx:pt>
          <cx:pt idx="25666">1850</cx:pt>
          <cx:pt idx="25667">1500</cx:pt>
          <cx:pt idx="25668">1750</cx:pt>
          <cx:pt idx="25669">1850</cx:pt>
          <cx:pt idx="25670">1600</cx:pt>
          <cx:pt idx="25671">1750</cx:pt>
          <cx:pt idx="25672">1600</cx:pt>
          <cx:pt idx="25673">1850</cx:pt>
          <cx:pt idx="25674">1650</cx:pt>
          <cx:pt idx="25675">1950</cx:pt>
          <cx:pt idx="25676">1950</cx:pt>
          <cx:pt idx="25677">2500</cx:pt>
          <cx:pt idx="25678">2350</cx:pt>
          <cx:pt idx="25679">2800</cx:pt>
          <cx:pt idx="25680">2100</cx:pt>
          <cx:pt idx="25681">2100</cx:pt>
          <cx:pt idx="25682">2250</cx:pt>
          <cx:pt idx="25683">2100</cx:pt>
          <cx:pt idx="25684">2250</cx:pt>
          <cx:pt idx="25685">2250</cx:pt>
          <cx:pt idx="25686">2350</cx:pt>
          <cx:pt idx="25687">2350</cx:pt>
          <cx:pt idx="25688">3000</cx:pt>
          <cx:pt idx="25689">3000</cx:pt>
          <cx:pt idx="25690">2200</cx:pt>
          <cx:pt idx="25691">2200</cx:pt>
          <cx:pt idx="25692">2200</cx:pt>
          <cx:pt idx="25693">1950</cx:pt>
          <cx:pt idx="25694">1750</cx:pt>
          <cx:pt idx="25695">1950</cx:pt>
          <cx:pt idx="25696">2050</cx:pt>
          <cx:pt idx="25697">1950</cx:pt>
          <cx:pt idx="25698">2100</cx:pt>
          <cx:pt idx="25699">2250</cx:pt>
          <cx:pt idx="25700">2500</cx:pt>
          <cx:pt idx="25701">2350</cx:pt>
          <cx:pt idx="25702">2250</cx:pt>
          <cx:pt idx="25703">2350</cx:pt>
          <cx:pt idx="25704">2350</cx:pt>
          <cx:pt idx="25705">2250</cx:pt>
          <cx:pt idx="25706">2250</cx:pt>
          <cx:pt idx="25707">2350</cx:pt>
          <cx:pt idx="25708">2250</cx:pt>
          <cx:pt idx="25709">2250</cx:pt>
          <cx:pt idx="25710">2350</cx:pt>
          <cx:pt idx="25711">2350</cx:pt>
          <cx:pt idx="25712">2200</cx:pt>
          <cx:pt idx="25713">2350</cx:pt>
          <cx:pt idx="25714">2350</cx:pt>
          <cx:pt idx="25715">2350</cx:pt>
          <cx:pt idx="25716">2500</cx:pt>
          <cx:pt idx="25717">2350</cx:pt>
          <cx:pt idx="25718">1500</cx:pt>
          <cx:pt idx="25719">1450</cx:pt>
          <cx:pt idx="25720">1600</cx:pt>
          <cx:pt idx="25721">1450</cx:pt>
          <cx:pt idx="25722">2050</cx:pt>
          <cx:pt idx="25723">2350</cx:pt>
          <cx:pt idx="25724">2350</cx:pt>
          <cx:pt idx="25725">1950</cx:pt>
          <cx:pt idx="25726">2050</cx:pt>
          <cx:pt idx="25727">2350</cx:pt>
          <cx:pt idx="25728">3500</cx:pt>
          <cx:pt idx="25729">2350</cx:pt>
          <cx:pt idx="25730">2050</cx:pt>
          <cx:pt idx="25731">2050</cx:pt>
          <cx:pt idx="25732">2050</cx:pt>
          <cx:pt idx="25733">2050</cx:pt>
          <cx:pt idx="25734">2050</cx:pt>
          <cx:pt idx="25735">1450</cx:pt>
          <cx:pt idx="25736">1500</cx:pt>
          <cx:pt idx="25737">1600</cx:pt>
          <cx:pt idx="25738">1750</cx:pt>
          <cx:pt idx="25739">1450</cx:pt>
          <cx:pt idx="25740">2050</cx:pt>
          <cx:pt idx="25741">1950</cx:pt>
          <cx:pt idx="25742">2200</cx:pt>
          <cx:pt idx="25743">2200</cx:pt>
          <cx:pt idx="25744">1850</cx:pt>
          <cx:pt idx="25745">1400</cx:pt>
          <cx:pt idx="25746">1500</cx:pt>
          <cx:pt idx="25747">1400</cx:pt>
          <cx:pt idx="25748">1200</cx:pt>
          <cx:pt idx="25749">1200</cx:pt>
          <cx:pt idx="25750">1600</cx:pt>
          <cx:pt idx="25751">1750</cx:pt>
          <cx:pt idx="25752">1950</cx:pt>
          <cx:pt idx="25753">2050</cx:pt>
          <cx:pt idx="25754">1950</cx:pt>
          <cx:pt idx="25755">2050</cx:pt>
          <cx:pt idx="25756">2050</cx:pt>
          <cx:pt idx="25757">1350</cx:pt>
          <cx:pt idx="25758">1350</cx:pt>
          <cx:pt idx="25759">1650</cx:pt>
          <cx:pt idx="25760">1750</cx:pt>
          <cx:pt idx="25761">1600</cx:pt>
          <cx:pt idx="25762">1850</cx:pt>
          <cx:pt idx="25763">1650</cx:pt>
          <cx:pt idx="25764">3250</cx:pt>
          <cx:pt idx="25765">3250</cx:pt>
          <cx:pt idx="25766">3000</cx:pt>
          <cx:pt idx="25767">3250</cx:pt>
          <cx:pt idx="25768">3500</cx:pt>
          <cx:pt idx="25769">3500</cx:pt>
          <cx:pt idx="25770">3850</cx:pt>
          <cx:pt idx="25771">4250</cx:pt>
          <cx:pt idx="25772">2500</cx:pt>
          <cx:pt idx="25773">2500</cx:pt>
          <cx:pt idx="25774">2500</cx:pt>
          <cx:pt idx="25775">2500</cx:pt>
          <cx:pt idx="25776">2500</cx:pt>
          <cx:pt idx="25777">2350</cx:pt>
          <cx:pt idx="25778">1900</cx:pt>
          <cx:pt idx="25779">1900</cx:pt>
          <cx:pt idx="25780">2100</cx:pt>
          <cx:pt idx="25781">2250</cx:pt>
          <cx:pt idx="25782">1850</cx:pt>
          <cx:pt idx="25783">2800</cx:pt>
          <cx:pt idx="25784">1750</cx:pt>
          <cx:pt idx="25785">2000</cx:pt>
          <cx:pt idx="25786">1900</cx:pt>
          <cx:pt idx="25787">2000</cx:pt>
          <cx:pt idx="25788">2100</cx:pt>
          <cx:pt idx="25789">2250</cx:pt>
          <cx:pt idx="25790">3250</cx:pt>
          <cx:pt idx="25791">2100</cx:pt>
          <cx:pt idx="25792">2100</cx:pt>
          <cx:pt idx="25793">2250</cx:pt>
          <cx:pt idx="25794">2250</cx:pt>
          <cx:pt idx="25795">1650</cx:pt>
          <cx:pt idx="25796">1650</cx:pt>
          <cx:pt idx="25797">2250</cx:pt>
          <cx:pt idx="25798">2500</cx:pt>
          <cx:pt idx="25799">2500</cx:pt>
          <cx:pt idx="25800">1950</cx:pt>
          <cx:pt idx="25801">1850</cx:pt>
          <cx:pt idx="25802">1850</cx:pt>
          <cx:pt idx="25803">1750</cx:pt>
          <cx:pt idx="25804">2500</cx:pt>
          <cx:pt idx="25805">1950</cx:pt>
          <cx:pt idx="25806">1950</cx:pt>
          <cx:pt idx="25807">1500</cx:pt>
          <cx:pt idx="25808">1600</cx:pt>
          <cx:pt idx="25809">3250</cx:pt>
          <cx:pt idx="25810">3000</cx:pt>
          <cx:pt idx="25811">3500</cx:pt>
          <cx:pt idx="25812">3500</cx:pt>
          <cx:pt idx="25813">3500</cx:pt>
          <cx:pt idx="25814">3500</cx:pt>
          <cx:pt idx="25815">1350</cx:pt>
          <cx:pt idx="25816">1450</cx:pt>
          <cx:pt idx="25817">1300</cx:pt>
          <cx:pt idx="25818">1400</cx:pt>
          <cx:pt idx="25819">2000</cx:pt>
          <cx:pt idx="25820">1650</cx:pt>
          <cx:pt idx="25821">1600</cx:pt>
          <cx:pt idx="25822">2250</cx:pt>
          <cx:pt idx="25823">1500</cx:pt>
          <cx:pt idx="25824">1750</cx:pt>
          <cx:pt idx="25825">1450</cx:pt>
          <cx:pt idx="25826">1750</cx:pt>
          <cx:pt idx="25827">1750</cx:pt>
          <cx:pt idx="25828">1750</cx:pt>
          <cx:pt idx="25829">1650</cx:pt>
          <cx:pt idx="25830">1500</cx:pt>
          <cx:pt idx="25831">2050</cx:pt>
          <cx:pt idx="25832">1950</cx:pt>
          <cx:pt idx="25833">2050</cx:pt>
          <cx:pt idx="25834">2350</cx:pt>
          <cx:pt idx="25835">2200</cx:pt>
          <cx:pt idx="25836">2250</cx:pt>
          <cx:pt idx="25837">2350</cx:pt>
          <cx:pt idx="25838">1950</cx:pt>
          <cx:pt idx="25839">2050</cx:pt>
          <cx:pt idx="25840">1850</cx:pt>
          <cx:pt idx="25841">1750</cx:pt>
          <cx:pt idx="25842">1750</cx:pt>
          <cx:pt idx="25843">2250</cx:pt>
          <cx:pt idx="25844">2350</cx:pt>
          <cx:pt idx="25845">2250</cx:pt>
          <cx:pt idx="25846">2250</cx:pt>
          <cx:pt idx="25847">1900</cx:pt>
          <cx:pt idx="25848">2100</cx:pt>
          <cx:pt idx="25849">2000</cx:pt>
          <cx:pt idx="25850">2100</cx:pt>
          <cx:pt idx="25851">2250</cx:pt>
          <cx:pt idx="25852">2650</cx:pt>
          <cx:pt idx="25853">3000</cx:pt>
          <cx:pt idx="25854">2100</cx:pt>
          <cx:pt idx="25855">2100</cx:pt>
          <cx:pt idx="25856">2500</cx:pt>
          <cx:pt idx="25857">2500</cx:pt>
          <cx:pt idx="25858">3000</cx:pt>
          <cx:pt idx="25859">2650</cx:pt>
          <cx:pt idx="25860">3000</cx:pt>
          <cx:pt idx="25861">1500</cx:pt>
          <cx:pt idx="25862">2250</cx:pt>
          <cx:pt idx="25863">2250</cx:pt>
          <cx:pt idx="25864">2350</cx:pt>
          <cx:pt idx="25865">2650</cx:pt>
          <cx:pt idx="25866">2650</cx:pt>
          <cx:pt idx="25867">2800</cx:pt>
          <cx:pt idx="25868">3000</cx:pt>
          <cx:pt idx="25869">3250</cx:pt>
          <cx:pt idx="25870">3500</cx:pt>
          <cx:pt idx="25871">1950</cx:pt>
          <cx:pt idx="25872">2800</cx:pt>
          <cx:pt idx="25873">1850</cx:pt>
          <cx:pt idx="25874">2500</cx:pt>
          <cx:pt idx="25875">3000</cx:pt>
          <cx:pt idx="25876">3500</cx:pt>
          <cx:pt idx="25877">1850</cx:pt>
          <cx:pt idx="25878">2650</cx:pt>
          <cx:pt idx="25879">3000</cx:pt>
          <cx:pt idx="25880">3500</cx:pt>
          <cx:pt idx="25881">2500</cx:pt>
          <cx:pt idx="25882">2650</cx:pt>
          <cx:pt idx="25883">3250</cx:pt>
          <cx:pt idx="25884">3000</cx:pt>
          <cx:pt idx="25885">3000</cx:pt>
          <cx:pt idx="25886">2650</cx:pt>
          <cx:pt idx="25887">3000</cx:pt>
          <cx:pt idx="25888">3000</cx:pt>
          <cx:pt idx="25889">2100</cx:pt>
          <cx:pt idx="25890">2100</cx:pt>
          <cx:pt idx="25891">2250</cx:pt>
          <cx:pt idx="25892">2250</cx:pt>
          <cx:pt idx="25893">2650</cx:pt>
          <cx:pt idx="25894">3250</cx:pt>
          <cx:pt idx="25895">1950</cx:pt>
          <cx:pt idx="25896">1950</cx:pt>
          <cx:pt idx="25897">1750</cx:pt>
          <cx:pt idx="25898">1850</cx:pt>
          <cx:pt idx="25899">1650</cx:pt>
          <cx:pt idx="25900">1750</cx:pt>
          <cx:pt idx="25901">1300</cx:pt>
          <cx:pt idx="25902">1500</cx:pt>
          <cx:pt idx="25903">1650</cx:pt>
          <cx:pt idx="25904">1500</cx:pt>
          <cx:pt idx="25905">1850</cx:pt>
          <cx:pt idx="25906">1850</cx:pt>
          <cx:pt idx="25907">1650</cx:pt>
          <cx:pt idx="25908">2050</cx:pt>
          <cx:pt idx="25909">2350</cx:pt>
          <cx:pt idx="25910">2200</cx:pt>
          <cx:pt idx="25911">2350</cx:pt>
          <cx:pt idx="25912">2350</cx:pt>
          <cx:pt idx="25913">1450</cx:pt>
          <cx:pt idx="25914">1350</cx:pt>
          <cx:pt idx="25915">1700</cx:pt>
          <cx:pt idx="25916">1650</cx:pt>
          <cx:pt idx="25917">1650</cx:pt>
          <cx:pt idx="25918">1500</cx:pt>
          <cx:pt idx="25919">1850</cx:pt>
          <cx:pt idx="25920">1750</cx:pt>
          <cx:pt idx="25921">1600</cx:pt>
          <cx:pt idx="25922">2100</cx:pt>
          <cx:pt idx="25923">1500</cx:pt>
          <cx:pt idx="25924">2250</cx:pt>
          <cx:pt idx="25925">1600</cx:pt>
          <cx:pt idx="25926">2250</cx:pt>
          <cx:pt idx="25927">1600</cx:pt>
          <cx:pt idx="25928">2350</cx:pt>
          <cx:pt idx="25929">2350</cx:pt>
          <cx:pt idx="25930">2500</cx:pt>
          <cx:pt idx="25931">1500</cx:pt>
          <cx:pt idx="25932">2250</cx:pt>
          <cx:pt idx="25933">1400</cx:pt>
          <cx:pt idx="25934">1350</cx:pt>
          <cx:pt idx="25935">1750</cx:pt>
          <cx:pt idx="25936">1850</cx:pt>
          <cx:pt idx="25937">2050</cx:pt>
          <cx:pt idx="25938">2350</cx:pt>
          <cx:pt idx="25939">2200</cx:pt>
          <cx:pt idx="25940">2350</cx:pt>
          <cx:pt idx="25941">2350</cx:pt>
          <cx:pt idx="25942">2350</cx:pt>
          <cx:pt idx="25943">2200</cx:pt>
          <cx:pt idx="25944">2350</cx:pt>
          <cx:pt idx="25945">2100</cx:pt>
          <cx:pt idx="25946">2100</cx:pt>
          <cx:pt idx="25947">2250</cx:pt>
          <cx:pt idx="25948">2100</cx:pt>
          <cx:pt idx="25949">1350</cx:pt>
          <cx:pt idx="25950">1900</cx:pt>
          <cx:pt idx="25951">1350</cx:pt>
          <cx:pt idx="25952">1900</cx:pt>
          <cx:pt idx="25953">1050</cx:pt>
          <cx:pt idx="25954">2500</cx:pt>
          <cx:pt idx="25955">2500</cx:pt>
          <cx:pt idx="25956">2500</cx:pt>
          <cx:pt idx="25957">2500</cx:pt>
          <cx:pt idx="25958">1850</cx:pt>
          <cx:pt idx="25959">1650</cx:pt>
          <cx:pt idx="25960">2050</cx:pt>
          <cx:pt idx="25961">2050</cx:pt>
          <cx:pt idx="25962">2200</cx:pt>
          <cx:pt idx="25963">2050</cx:pt>
          <cx:pt idx="25964">2000</cx:pt>
          <cx:pt idx="25965">2250</cx:pt>
          <cx:pt idx="25966">2100</cx:pt>
          <cx:pt idx="25967">2500</cx:pt>
          <cx:pt idx="25968">2650</cx:pt>
          <cx:pt idx="25969">2250</cx:pt>
          <cx:pt idx="25970">1250</cx:pt>
          <cx:pt idx="25971">1350</cx:pt>
          <cx:pt idx="25972">1300</cx:pt>
          <cx:pt idx="25973">1750</cx:pt>
          <cx:pt idx="25974">2500</cx:pt>
          <cx:pt idx="25975">2500</cx:pt>
          <cx:pt idx="25976">2500</cx:pt>
          <cx:pt idx="25977">2500</cx:pt>
          <cx:pt idx="25978">1250</cx:pt>
          <cx:pt idx="25979">1300</cx:pt>
          <cx:pt idx="25980">1250</cx:pt>
          <cx:pt idx="25981">2050</cx:pt>
          <cx:pt idx="25982">2050</cx:pt>
          <cx:pt idx="25983">2200</cx:pt>
          <cx:pt idx="25984">2050</cx:pt>
          <cx:pt idx="25985">1750</cx:pt>
          <cx:pt idx="25986">1450</cx:pt>
          <cx:pt idx="25987">1700</cx:pt>
          <cx:pt idx="25988">1400</cx:pt>
          <cx:pt idx="25989">1650</cx:pt>
          <cx:pt idx="25990">1650</cx:pt>
          <cx:pt idx="25991">1450</cx:pt>
          <cx:pt idx="25992">1650</cx:pt>
          <cx:pt idx="25993">1850</cx:pt>
          <cx:pt idx="25994">1950</cx:pt>
          <cx:pt idx="25995">2100</cx:pt>
          <cx:pt idx="25996">2250</cx:pt>
          <cx:pt idx="25997">2100</cx:pt>
          <cx:pt idx="25998">1650</cx:pt>
          <cx:pt idx="25999">2000</cx:pt>
          <cx:pt idx="26000">2000</cx:pt>
          <cx:pt idx="26001">1900</cx:pt>
          <cx:pt idx="26002">2000</cx:pt>
          <cx:pt idx="26003">1850</cx:pt>
          <cx:pt idx="26004">1750</cx:pt>
          <cx:pt idx="26005">1300</cx:pt>
          <cx:pt idx="26006">1200</cx:pt>
          <cx:pt idx="26007">2350</cx:pt>
          <cx:pt idx="26008">2350</cx:pt>
          <cx:pt idx="26009">2000</cx:pt>
          <cx:pt idx="26010">1850</cx:pt>
          <cx:pt idx="26011">1900</cx:pt>
          <cx:pt idx="26012">2000</cx:pt>
          <cx:pt idx="26013">2000</cx:pt>
          <cx:pt idx="26014">2100</cx:pt>
          <cx:pt idx="26015">2250</cx:pt>
          <cx:pt idx="26016">2100</cx:pt>
          <cx:pt idx="26017">2250</cx:pt>
          <cx:pt idx="26018">2100</cx:pt>
          <cx:pt idx="26019">2250</cx:pt>
          <cx:pt idx="26020">2100</cx:pt>
          <cx:pt idx="26021">2250</cx:pt>
          <cx:pt idx="26022">2250</cx:pt>
          <cx:pt idx="26023">2250</cx:pt>
          <cx:pt idx="26024">2250</cx:pt>
          <cx:pt idx="26025">2250</cx:pt>
          <cx:pt idx="26026">2250</cx:pt>
          <cx:pt idx="26027">2350</cx:pt>
          <cx:pt idx="26028">2250</cx:pt>
          <cx:pt idx="26029">2350</cx:pt>
          <cx:pt idx="26030">2250</cx:pt>
          <cx:pt idx="26031">2350</cx:pt>
          <cx:pt idx="26032">2250</cx:pt>
          <cx:pt idx="26033">2250</cx:pt>
          <cx:pt idx="26034">2650</cx:pt>
          <cx:pt idx="26035">2650</cx:pt>
          <cx:pt idx="26036">2800</cx:pt>
          <cx:pt idx="26037">3000</cx:pt>
          <cx:pt idx="26038">2000</cx:pt>
          <cx:pt idx="26039">1850</cx:pt>
          <cx:pt idx="26040">1900</cx:pt>
          <cx:pt idx="26041">2000</cx:pt>
          <cx:pt idx="26042">2000</cx:pt>
          <cx:pt idx="26043">2350</cx:pt>
          <cx:pt idx="26044">2350</cx:pt>
          <cx:pt idx="26045">3000</cx:pt>
          <cx:pt idx="26046">3000</cx:pt>
          <cx:pt idx="26047">3500</cx:pt>
          <cx:pt idx="26048">3500</cx:pt>
          <cx:pt idx="26049">3500</cx:pt>
          <cx:pt idx="26050">3500</cx:pt>
          <cx:pt idx="26051">3500</cx:pt>
          <cx:pt idx="26052">3500</cx:pt>
          <cx:pt idx="26053">2650</cx:pt>
          <cx:pt idx="26054">2500</cx:pt>
          <cx:pt idx="26055">2000</cx:pt>
          <cx:pt idx="26056">1950</cx:pt>
          <cx:pt idx="26057">2000</cx:pt>
          <cx:pt idx="26058">1850</cx:pt>
          <cx:pt idx="26059">1900</cx:pt>
          <cx:pt idx="26060">1950</cx:pt>
          <cx:pt idx="26061">1900</cx:pt>
          <cx:pt idx="26062">1850</cx:pt>
          <cx:pt idx="26063">2000</cx:pt>
          <cx:pt idx="26064">1950</cx:pt>
          <cx:pt idx="26065">1900</cx:pt>
          <cx:pt idx="26066">1850</cx:pt>
          <cx:pt idx="26067">2100</cx:pt>
          <cx:pt idx="26068">2000</cx:pt>
          <cx:pt idx="26069">2100</cx:pt>
          <cx:pt idx="26070">2000</cx:pt>
          <cx:pt idx="26071">2200</cx:pt>
          <cx:pt idx="26072">2200</cx:pt>
          <cx:pt idx="26073">1650</cx:pt>
          <cx:pt idx="26074">1650</cx:pt>
          <cx:pt idx="26075">1300</cx:pt>
          <cx:pt idx="26076">1750</cx:pt>
          <cx:pt idx="26077">1450</cx:pt>
          <cx:pt idx="26078">1700</cx:pt>
          <cx:pt idx="26079">1350</cx:pt>
          <cx:pt idx="26080">1850</cx:pt>
          <cx:pt idx="26081">1950</cx:pt>
          <cx:pt idx="26082">1850</cx:pt>
          <cx:pt idx="26083">1850</cx:pt>
          <cx:pt idx="26084">1850</cx:pt>
          <cx:pt idx="26085">2000</cx:pt>
          <cx:pt idx="26086">2000</cx:pt>
          <cx:pt idx="26087">1900</cx:pt>
          <cx:pt idx="26088">2000</cx:pt>
          <cx:pt idx="26089">1850</cx:pt>
          <cx:pt idx="26090">1650</cx:pt>
          <cx:pt idx="26091">1750</cx:pt>
          <cx:pt idx="26092">1600</cx:pt>
          <cx:pt idx="26093">1350</cx:pt>
          <cx:pt idx="26094">1450</cx:pt>
          <cx:pt idx="26095">1500</cx:pt>
          <cx:pt idx="26096">2350</cx:pt>
          <cx:pt idx="26097">2350</cx:pt>
          <cx:pt idx="26098">2350</cx:pt>
          <cx:pt idx="26099">2350</cx:pt>
          <cx:pt idx="26100">2350</cx:pt>
          <cx:pt idx="26101">2100</cx:pt>
          <cx:pt idx="26102">1600</cx:pt>
          <cx:pt idx="26103">2000</cx:pt>
          <cx:pt idx="26104">1600</cx:pt>
          <cx:pt idx="26105">2100</cx:pt>
          <cx:pt idx="26106">1600</cx:pt>
          <cx:pt idx="26107">2000</cx:pt>
          <cx:pt idx="26108">1600</cx:pt>
          <cx:pt idx="26109">2250</cx:pt>
          <cx:pt idx="26110">2100</cx:pt>
          <cx:pt idx="26111">1600</cx:pt>
          <cx:pt idx="26112">2000</cx:pt>
          <cx:pt idx="26113">1600</cx:pt>
          <cx:pt idx="26114">1500</cx:pt>
          <cx:pt idx="26115">2100</cx:pt>
          <cx:pt idx="26116">1600</cx:pt>
          <cx:pt idx="26117">2000</cx:pt>
          <cx:pt idx="26118">2100</cx:pt>
          <cx:pt idx="26119">1500</cx:pt>
          <cx:pt idx="26120">2100</cx:pt>
          <cx:pt idx="26121">1600</cx:pt>
          <cx:pt idx="26122">2000</cx:pt>
          <cx:pt idx="26123">1600</cx:pt>
          <cx:pt idx="26124">2100</cx:pt>
          <cx:pt idx="26125">1600</cx:pt>
          <cx:pt idx="26126">2100</cx:pt>
          <cx:pt idx="26127">2100</cx:pt>
          <cx:pt idx="26128">1600</cx:pt>
          <cx:pt idx="26129">2000</cx:pt>
          <cx:pt idx="26130">1450</cx:pt>
          <cx:pt idx="26131">1450</cx:pt>
          <cx:pt idx="26132">1500</cx:pt>
          <cx:pt idx="26133">1600</cx:pt>
          <cx:pt idx="26134">1500</cx:pt>
          <cx:pt idx="26135">1600</cx:pt>
          <cx:pt idx="26136">1600</cx:pt>
          <cx:pt idx="26137">1850</cx:pt>
          <cx:pt idx="26138">1950</cx:pt>
          <cx:pt idx="26139">1850</cx:pt>
          <cx:pt idx="26140">1950</cx:pt>
          <cx:pt idx="26141">1600</cx:pt>
          <cx:pt idx="26142">1500</cx:pt>
          <cx:pt idx="26143">1400</cx:pt>
          <cx:pt idx="26144">1450</cx:pt>
          <cx:pt idx="26145">1450</cx:pt>
          <cx:pt idx="26146">1500</cx:pt>
          <cx:pt idx="26147">1950</cx:pt>
          <cx:pt idx="26148">1950</cx:pt>
          <cx:pt idx="26149">1950</cx:pt>
          <cx:pt idx="26150">2050</cx:pt>
          <cx:pt idx="26151">2050</cx:pt>
          <cx:pt idx="26152">2200</cx:pt>
          <cx:pt idx="26153">1500</cx:pt>
          <cx:pt idx="26154">1500</cx:pt>
          <cx:pt idx="26155">1450</cx:pt>
          <cx:pt idx="26156">1400</cx:pt>
          <cx:pt idx="26157">1050</cx:pt>
          <cx:pt idx="26158">1400</cx:pt>
          <cx:pt idx="26159">1650</cx:pt>
          <cx:pt idx="26160">1400</cx:pt>
          <cx:pt idx="26161">1650</cx:pt>
          <cx:pt idx="26162">1200</cx:pt>
          <cx:pt idx="26163">1150</cx:pt>
          <cx:pt idx="26164">2350</cx:pt>
          <cx:pt idx="26165">2500</cx:pt>
          <cx:pt idx="26166">2650</cx:pt>
          <cx:pt idx="26167">1600</cx:pt>
          <cx:pt idx="26168">1850</cx:pt>
          <cx:pt idx="26169">1750</cx:pt>
          <cx:pt idx="26170">1850</cx:pt>
          <cx:pt idx="26171">1350</cx:pt>
          <cx:pt idx="26172">1350</cx:pt>
          <cx:pt idx="26173">2700</cx:pt>
          <cx:pt idx="26174">1300</cx:pt>
          <cx:pt idx="26175">1200</cx:pt>
          <cx:pt idx="26176">750</cx:pt>
          <cx:pt idx="26177">1500</cx:pt>
          <cx:pt idx="26178">1600</cx:pt>
          <cx:pt idx="26179">1600</cx:pt>
          <cx:pt idx="26180">1650</cx:pt>
          <cx:pt idx="26181">2350</cx:pt>
          <cx:pt idx="26182">2350</cx:pt>
          <cx:pt idx="26183">1850</cx:pt>
          <cx:pt idx="26184">1950</cx:pt>
          <cx:pt idx="26185">1650</cx:pt>
          <cx:pt idx="26186">1950</cx:pt>
          <cx:pt idx="26187">1600</cx:pt>
          <cx:pt idx="26188">2050</cx:pt>
          <cx:pt idx="26189">2050</cx:pt>
          <cx:pt idx="26190">1850</cx:pt>
          <cx:pt idx="26191">2200</cx:pt>
          <cx:pt idx="26192">2050</cx:pt>
          <cx:pt idx="26193">2350</cx:pt>
          <cx:pt idx="26194">2200</cx:pt>
          <cx:pt idx="26195">2350</cx:pt>
          <cx:pt idx="26196">2500</cx:pt>
          <cx:pt idx="26197">1150</cx:pt>
          <cx:pt idx="26198">1100</cx:pt>
          <cx:pt idx="26199">1850</cx:pt>
          <cx:pt idx="26200">1900</cx:pt>
          <cx:pt idx="26201">1750</cx:pt>
          <cx:pt idx="26202">1700</cx:pt>
          <cx:pt idx="26203">1750</cx:pt>
          <cx:pt idx="26204">1700</cx:pt>
          <cx:pt idx="26205">1600</cx:pt>
          <cx:pt idx="26206">1600</cx:pt>
          <cx:pt idx="26207">1750</cx:pt>
          <cx:pt idx="26208">1500</cx:pt>
          <cx:pt idx="26209">1500</cx:pt>
          <cx:pt idx="26210">1600</cx:pt>
          <cx:pt idx="26211">1600</cx:pt>
          <cx:pt idx="26212">1900</cx:pt>
          <cx:pt idx="26213">2100</cx:pt>
          <cx:pt idx="26214">1750</cx:pt>
          <cx:pt idx="26215">2250</cx:pt>
          <cx:pt idx="26216">1850</cx:pt>
          <cx:pt idx="26217">2100</cx:pt>
          <cx:pt idx="26218">1750</cx:pt>
          <cx:pt idx="26219">2250</cx:pt>
          <cx:pt idx="26220">1600</cx:pt>
          <cx:pt idx="26221">1600</cx:pt>
          <cx:pt idx="26222">2650</cx:pt>
          <cx:pt idx="26223">3000</cx:pt>
          <cx:pt idx="26224">2250</cx:pt>
          <cx:pt idx="26225">2000</cx:pt>
          <cx:pt idx="26226">2000</cx:pt>
          <cx:pt idx="26227">2000</cx:pt>
          <cx:pt idx="26228">2000</cx:pt>
          <cx:pt idx="26229">1850</cx:pt>
          <cx:pt idx="26230">1900</cx:pt>
          <cx:pt idx="26231">1900</cx:pt>
          <cx:pt idx="26232">1900</cx:pt>
          <cx:pt idx="26233">2000</cx:pt>
          <cx:pt idx="26234">2100</cx:pt>
          <cx:pt idx="26235">2000</cx:pt>
          <cx:pt idx="26236">1900</cx:pt>
          <cx:pt idx="26237">1900</cx:pt>
          <cx:pt idx="26238">2000</cx:pt>
          <cx:pt idx="26239">2350</cx:pt>
          <cx:pt idx="26240">2250</cx:pt>
          <cx:pt idx="26241">2250</cx:pt>
          <cx:pt idx="26242">2350</cx:pt>
          <cx:pt idx="26243">2250</cx:pt>
          <cx:pt idx="26244">2000</cx:pt>
          <cx:pt idx="26245">2100</cx:pt>
          <cx:pt idx="26246">1850</cx:pt>
          <cx:pt idx="26247">1900</cx:pt>
          <cx:pt idx="26248">1900</cx:pt>
          <cx:pt idx="26249">1900</cx:pt>
          <cx:pt idx="26250">2000</cx:pt>
          <cx:pt idx="26251">2100</cx:pt>
          <cx:pt idx="26252">2000</cx:pt>
          <cx:pt idx="26253">2000</cx:pt>
          <cx:pt idx="26254">2000</cx:pt>
          <cx:pt idx="26255">1900</cx:pt>
          <cx:pt idx="26256">2100</cx:pt>
          <cx:pt idx="26257">2350</cx:pt>
          <cx:pt idx="26258">2250</cx:pt>
          <cx:pt idx="26259">2250</cx:pt>
          <cx:pt idx="26260">2500</cx:pt>
          <cx:pt idx="26261">2500</cx:pt>
          <cx:pt idx="26262">2800</cx:pt>
          <cx:pt idx="26263">2350</cx:pt>
          <cx:pt idx="26264">2500</cx:pt>
          <cx:pt idx="26265">2500</cx:pt>
          <cx:pt idx="26266">2250</cx:pt>
          <cx:pt idx="26267">2250</cx:pt>
          <cx:pt idx="26268">2000</cx:pt>
          <cx:pt idx="26269">2100</cx:pt>
          <cx:pt idx="26270">2000</cx:pt>
          <cx:pt idx="26271">1850</cx:pt>
          <cx:pt idx="26272">1900</cx:pt>
          <cx:pt idx="26273">3250</cx:pt>
          <cx:pt idx="26274">3500</cx:pt>
          <cx:pt idx="26275">3250</cx:pt>
          <cx:pt idx="26276">3500</cx:pt>
          <cx:pt idx="26277">2800</cx:pt>
          <cx:pt idx="26278">2800</cx:pt>
          <cx:pt idx="26279">1700</cx:pt>
          <cx:pt idx="26280">1750</cx:pt>
          <cx:pt idx="26281">2000</cx:pt>
          <cx:pt idx="26282">1750</cx:pt>
          <cx:pt idx="26283">2000</cx:pt>
          <cx:pt idx="26284">1750</cx:pt>
          <cx:pt idx="26285">1900</cx:pt>
          <cx:pt idx="26286">2100</cx:pt>
          <cx:pt idx="26287">1850</cx:pt>
          <cx:pt idx="26288">2250</cx:pt>
          <cx:pt idx="26289">1750</cx:pt>
          <cx:pt idx="26290">1900</cx:pt>
          <cx:pt idx="26291">2100</cx:pt>
          <cx:pt idx="26292">1900</cx:pt>
          <cx:pt idx="26293">2100</cx:pt>
          <cx:pt idx="26294">1850</cx:pt>
          <cx:pt idx="26295">2250</cx:pt>
          <cx:pt idx="26296">2000</cx:pt>
          <cx:pt idx="26297">2100</cx:pt>
          <cx:pt idx="26298">2000</cx:pt>
          <cx:pt idx="26299">2100</cx:pt>
          <cx:pt idx="26300">2100</cx:pt>
          <cx:pt idx="26301">2350</cx:pt>
          <cx:pt idx="26302">2350</cx:pt>
          <cx:pt idx="26303">2350</cx:pt>
          <cx:pt idx="26304">2800</cx:pt>
          <cx:pt idx="26305">2650</cx:pt>
          <cx:pt idx="26306">3000</cx:pt>
          <cx:pt idx="26307">2800</cx:pt>
          <cx:pt idx="26308">2800</cx:pt>
          <cx:pt idx="26309">2800</cx:pt>
          <cx:pt idx="26310">3000</cx:pt>
          <cx:pt idx="26311">2650</cx:pt>
          <cx:pt idx="26312">2800</cx:pt>
          <cx:pt idx="26313">2650</cx:pt>
          <cx:pt idx="26314">2800</cx:pt>
          <cx:pt idx="26315">2650</cx:pt>
          <cx:pt idx="26316">2800</cx:pt>
          <cx:pt idx="26317">2250</cx:pt>
          <cx:pt idx="26318">2650</cx:pt>
          <cx:pt idx="26319">2650</cx:pt>
          <cx:pt idx="26320">2800</cx:pt>
          <cx:pt idx="26321">1650</cx:pt>
          <cx:pt idx="26322">2100</cx:pt>
          <cx:pt idx="26323">2250</cx:pt>
          <cx:pt idx="26324">1700</cx:pt>
          <cx:pt idx="26325">2100</cx:pt>
          <cx:pt idx="26326">2250</cx:pt>
          <cx:pt idx="26327">3850</cx:pt>
          <cx:pt idx="26328">3850</cx:pt>
          <cx:pt idx="26329">3850</cx:pt>
          <cx:pt idx="26330">3500</cx:pt>
          <cx:pt idx="26331">3250</cx:pt>
          <cx:pt idx="26332">3500</cx:pt>
          <cx:pt idx="26333">1900</cx:pt>
          <cx:pt idx="26334">2000</cx:pt>
          <cx:pt idx="26335">2000</cx:pt>
          <cx:pt idx="26336">2000</cx:pt>
          <cx:pt idx="26337">2000</cx:pt>
          <cx:pt idx="26338">2100</cx:pt>
          <cx:pt idx="26339">2100</cx:pt>
          <cx:pt idx="26340">2100</cx:pt>
          <cx:pt idx="26341">1900</cx:pt>
          <cx:pt idx="26342">2000</cx:pt>
          <cx:pt idx="26343">2000</cx:pt>
          <cx:pt idx="26344">2100</cx:pt>
          <cx:pt idx="26345">2100</cx:pt>
          <cx:pt idx="26346">2100</cx:pt>
          <cx:pt idx="26347">1900</cx:pt>
          <cx:pt idx="26348">2000</cx:pt>
          <cx:pt idx="26349">2000</cx:pt>
          <cx:pt idx="26350">2100</cx:pt>
          <cx:pt idx="26351">2100</cx:pt>
          <cx:pt idx="26352">2100</cx:pt>
          <cx:pt idx="26353">2100</cx:pt>
          <cx:pt idx="26354">2100</cx:pt>
          <cx:pt idx="26355">2100</cx:pt>
          <cx:pt idx="26356">2100</cx:pt>
          <cx:pt idx="26357">2100</cx:pt>
          <cx:pt idx="26358">2100</cx:pt>
          <cx:pt idx="26359">2100</cx:pt>
          <cx:pt idx="26360">2250</cx:pt>
          <cx:pt idx="26361">2100</cx:pt>
          <cx:pt idx="26362">2100</cx:pt>
          <cx:pt idx="26363">2100</cx:pt>
          <cx:pt idx="26364">2250</cx:pt>
          <cx:pt idx="26365">2000</cx:pt>
          <cx:pt idx="26366">2000</cx:pt>
          <cx:pt idx="26367">2100</cx:pt>
          <cx:pt idx="26368">2100</cx:pt>
          <cx:pt idx="26369">2100</cx:pt>
          <cx:pt idx="26370">2100</cx:pt>
          <cx:pt idx="26371">2100</cx:pt>
          <cx:pt idx="26372">2250</cx:pt>
          <cx:pt idx="26373">2250</cx:pt>
          <cx:pt idx="26374">2350</cx:pt>
          <cx:pt idx="26375">2350</cx:pt>
          <cx:pt idx="26376">2350</cx:pt>
          <cx:pt idx="26377">2350</cx:pt>
          <cx:pt idx="26378">2350</cx:pt>
          <cx:pt idx="26379">2350</cx:pt>
          <cx:pt idx="26380">2650</cx:pt>
          <cx:pt idx="26381">2350</cx:pt>
          <cx:pt idx="26382">2350</cx:pt>
          <cx:pt idx="26383">2800</cx:pt>
          <cx:pt idx="26384">2650</cx:pt>
          <cx:pt idx="26385">2650</cx:pt>
          <cx:pt idx="26386">2650</cx:pt>
          <cx:pt idx="26387">2650</cx:pt>
          <cx:pt idx="26388">2650</cx:pt>
          <cx:pt idx="26389">2650</cx:pt>
          <cx:pt idx="26390">3250</cx:pt>
          <cx:pt idx="26391">3250</cx:pt>
          <cx:pt idx="26392">3250</cx:pt>
          <cx:pt idx="26393">3250</cx:pt>
          <cx:pt idx="26394">3250</cx:pt>
          <cx:pt idx="26395">3250</cx:pt>
          <cx:pt idx="26396">2100</cx:pt>
          <cx:pt idx="26397">2250</cx:pt>
          <cx:pt idx="26398">2350</cx:pt>
          <cx:pt idx="26399">2650</cx:pt>
          <cx:pt idx="26400">2500</cx:pt>
          <cx:pt idx="26401">2800</cx:pt>
          <cx:pt idx="26402">1900</cx:pt>
          <cx:pt idx="26403">2000</cx:pt>
          <cx:pt idx="26404">1900</cx:pt>
          <cx:pt idx="26405">2000</cx:pt>
          <cx:pt idx="26406">1900</cx:pt>
          <cx:pt idx="26407">2000</cx:pt>
          <cx:pt idx="26408">2350</cx:pt>
          <cx:pt idx="26409">2350</cx:pt>
          <cx:pt idx="26410">2650</cx:pt>
          <cx:pt idx="26411">4250</cx:pt>
          <cx:pt idx="26412">1950</cx:pt>
          <cx:pt idx="26413">1850</cx:pt>
          <cx:pt idx="26414">2250</cx:pt>
          <cx:pt idx="26415">1750</cx:pt>
          <cx:pt idx="26416">1650</cx:pt>
          <cx:pt idx="26417">1850</cx:pt>
          <cx:pt idx="26418">1950</cx:pt>
          <cx:pt idx="26419">1950</cx:pt>
          <cx:pt idx="26420">1850</cx:pt>
          <cx:pt idx="26421">1750</cx:pt>
          <cx:pt idx="26422">1650</cx:pt>
          <cx:pt idx="26423">1850</cx:pt>
          <cx:pt idx="26424">1850</cx:pt>
          <cx:pt idx="26425">1750</cx:pt>
          <cx:pt idx="26426">1750</cx:pt>
          <cx:pt idx="26427">1950</cx:pt>
          <cx:pt idx="26428">1950</cx:pt>
          <cx:pt idx="26429">3000</cx:pt>
          <cx:pt idx="26430">3000</cx:pt>
          <cx:pt idx="26431">3000</cx:pt>
          <cx:pt idx="26432">2350</cx:pt>
          <cx:pt idx="26433">2350</cx:pt>
          <cx:pt idx="26434">2050</cx:pt>
          <cx:pt idx="26435">2650</cx:pt>
          <cx:pt idx="26436">2050</cx:pt>
          <cx:pt idx="26437">2800</cx:pt>
          <cx:pt idx="26438">1750</cx:pt>
          <cx:pt idx="26439">2350</cx:pt>
          <cx:pt idx="26440">1750</cx:pt>
          <cx:pt idx="26441">2650</cx:pt>
          <cx:pt idx="26442">2800</cx:pt>
          <cx:pt idx="26443">2350</cx:pt>
          <cx:pt idx="26444">2650</cx:pt>
          <cx:pt idx="26445">2200</cx:pt>
          <cx:pt idx="26446">2500</cx:pt>
          <cx:pt idx="26447">2200</cx:pt>
          <cx:pt idx="26448">2500</cx:pt>
          <cx:pt idx="26449">2200</cx:pt>
          <cx:pt idx="26450">1350</cx:pt>
          <cx:pt idx="26451">1300</cx:pt>
          <cx:pt idx="26452">1350</cx:pt>
          <cx:pt idx="26453">1300</cx:pt>
          <cx:pt idx="26454">1400</cx:pt>
          <cx:pt idx="26455">1600</cx:pt>
          <cx:pt idx="26456">1350</cx:pt>
          <cx:pt idx="26457">1700</cx:pt>
          <cx:pt idx="26458">1650</cx:pt>
          <cx:pt idx="26459">1300</cx:pt>
          <cx:pt idx="26460">1700</cx:pt>
          <cx:pt idx="26461">1200</cx:pt>
          <cx:pt idx="26462">1750</cx:pt>
          <cx:pt idx="26463">1950</cx:pt>
          <cx:pt idx="26464">1750</cx:pt>
          <cx:pt idx="26465">1850</cx:pt>
          <cx:pt idx="26466">2050</cx:pt>
          <cx:pt idx="26467">1950</cx:pt>
          <cx:pt idx="26468">2350</cx:pt>
          <cx:pt idx="26469">2050</cx:pt>
          <cx:pt idx="26470">1750</cx:pt>
          <cx:pt idx="26471">1950</cx:pt>
          <cx:pt idx="26472">1750</cx:pt>
          <cx:pt idx="26473">2050</cx:pt>
          <cx:pt idx="26474">2350</cx:pt>
          <cx:pt idx="26475">2250</cx:pt>
          <cx:pt idx="26476">2350</cx:pt>
          <cx:pt idx="26477">1850</cx:pt>
          <cx:pt idx="26478">1850</cx:pt>
          <cx:pt idx="26479">1850</cx:pt>
          <cx:pt idx="26480">1850</cx:pt>
          <cx:pt idx="26481">2500</cx:pt>
          <cx:pt idx="26482">2500</cx:pt>
          <cx:pt idx="26483">2500</cx:pt>
          <cx:pt idx="26484">2500</cx:pt>
          <cx:pt idx="26485">1400</cx:pt>
          <cx:pt idx="26486">1750</cx:pt>
          <cx:pt idx="26487">1600</cx:pt>
          <cx:pt idx="26488">1450</cx:pt>
          <cx:pt idx="26489">1850</cx:pt>
          <cx:pt idx="26490">1450</cx:pt>
          <cx:pt idx="26491">1400</cx:pt>
          <cx:pt idx="26492">1750</cx:pt>
          <cx:pt idx="26493">1450</cx:pt>
          <cx:pt idx="26494">1850</cx:pt>
          <cx:pt idx="26495">2250</cx:pt>
          <cx:pt idx="26496">1600</cx:pt>
          <cx:pt idx="26497">1600</cx:pt>
          <cx:pt idx="26498">1650</cx:pt>
          <cx:pt idx="26499">1750</cx:pt>
          <cx:pt idx="26500">1400</cx:pt>
          <cx:pt idx="26501">1400</cx:pt>
          <cx:pt idx="26502">1600</cx:pt>
          <cx:pt idx="26503">1300</cx:pt>
          <cx:pt idx="26504">2050</cx:pt>
          <cx:pt idx="26505">2200</cx:pt>
          <cx:pt idx="26506">2050</cx:pt>
          <cx:pt idx="26507">2350</cx:pt>
          <cx:pt idx="26508">2050</cx:pt>
          <cx:pt idx="26509">2350</cx:pt>
          <cx:pt idx="26510">2200</cx:pt>
          <cx:pt idx="26511">2200</cx:pt>
          <cx:pt idx="26512">2500</cx:pt>
          <cx:pt idx="26513">2200</cx:pt>
          <cx:pt idx="26514">2200</cx:pt>
          <cx:pt idx="26515">2500</cx:pt>
          <cx:pt idx="26516">2200</cx:pt>
          <cx:pt idx="26517">2500</cx:pt>
          <cx:pt idx="26518">2200</cx:pt>
          <cx:pt idx="26519">2200</cx:pt>
          <cx:pt idx="26520">2200</cx:pt>
          <cx:pt idx="26521">2200</cx:pt>
          <cx:pt idx="26522">3000</cx:pt>
          <cx:pt idx="26523">2200</cx:pt>
          <cx:pt idx="26524">1650</cx:pt>
          <cx:pt idx="26525">1750</cx:pt>
          <cx:pt idx="26526">2200</cx:pt>
          <cx:pt idx="26527">2050</cx:pt>
          <cx:pt idx="26528">3000</cx:pt>
          <cx:pt idx="26529">2200</cx:pt>
          <cx:pt idx="26530">2200</cx:pt>
          <cx:pt idx="26531">3250</cx:pt>
          <cx:pt idx="26532">1850</cx:pt>
          <cx:pt idx="26533">1850</cx:pt>
          <cx:pt idx="26534">2500</cx:pt>
          <cx:pt idx="26535">2500</cx:pt>
          <cx:pt idx="26536">2500</cx:pt>
          <cx:pt idx="26537">2500</cx:pt>
          <cx:pt idx="26538">2050</cx:pt>
          <cx:pt idx="26539">2350</cx:pt>
          <cx:pt idx="26540">2350</cx:pt>
          <cx:pt idx="26541">2350</cx:pt>
          <cx:pt idx="26542">2350</cx:pt>
          <cx:pt idx="26543">1950</cx:pt>
          <cx:pt idx="26544">1950</cx:pt>
          <cx:pt idx="26545">1650</cx:pt>
          <cx:pt idx="26546">1750</cx:pt>
          <cx:pt idx="26547">1750</cx:pt>
          <cx:pt idx="26548">1950</cx:pt>
          <cx:pt idx="26549">2800</cx:pt>
          <cx:pt idx="26550">2350</cx:pt>
          <cx:pt idx="26551">2350</cx:pt>
          <cx:pt idx="26552">2350</cx:pt>
          <cx:pt idx="26553">2350</cx:pt>
          <cx:pt idx="26554">2350</cx:pt>
          <cx:pt idx="26555">2350</cx:pt>
          <cx:pt idx="26556">2000</cx:pt>
          <cx:pt idx="26557">2350</cx:pt>
          <cx:pt idx="26558">2000</cx:pt>
          <cx:pt idx="26559">2350</cx:pt>
          <cx:pt idx="26560">2050</cx:pt>
          <cx:pt idx="26561">1950</cx:pt>
          <cx:pt idx="26562">2050</cx:pt>
          <cx:pt idx="26563">2000</cx:pt>
          <cx:pt idx="26564">1650</cx:pt>
          <cx:pt idx="26565">1900</cx:pt>
          <cx:pt idx="26566">1500</cx:pt>
          <cx:pt idx="26567">2000</cx:pt>
          <cx:pt idx="26568">1650</cx:pt>
          <cx:pt idx="26569">1900</cx:pt>
          <cx:pt idx="26570">1500</cx:pt>
          <cx:pt idx="26571">1450</cx:pt>
          <cx:pt idx="26572">1600</cx:pt>
          <cx:pt idx="26573">1600</cx:pt>
          <cx:pt idx="26574">1850</cx:pt>
          <cx:pt idx="26575">1950</cx:pt>
          <cx:pt idx="26576">1500</cx:pt>
          <cx:pt idx="26577">1650</cx:pt>
          <cx:pt idx="26578">1650</cx:pt>
          <cx:pt idx="26579">1850</cx:pt>
          <cx:pt idx="26580">1850</cx:pt>
          <cx:pt idx="26581">1850</cx:pt>
          <cx:pt idx="26582">1950</cx:pt>
          <cx:pt idx="26583">1950</cx:pt>
          <cx:pt idx="26584">1450</cx:pt>
          <cx:pt idx="26585">1600</cx:pt>
          <cx:pt idx="26586">1600</cx:pt>
          <cx:pt idx="26587">1850</cx:pt>
          <cx:pt idx="26588">1950</cx:pt>
          <cx:pt idx="26589">1450</cx:pt>
          <cx:pt idx="26590">1500</cx:pt>
          <cx:pt idx="26591">1350</cx:pt>
          <cx:pt idx="26592">1400</cx:pt>
          <cx:pt idx="26593">1600</cx:pt>
          <cx:pt idx="26594">1600</cx:pt>
          <cx:pt idx="26595">1850</cx:pt>
          <cx:pt idx="26596">1850</cx:pt>
          <cx:pt idx="26597">1950</cx:pt>
          <cx:pt idx="26598">1950</cx:pt>
          <cx:pt idx="26599">2800</cx:pt>
          <cx:pt idx="26600">1650</cx:pt>
          <cx:pt idx="26601">1750</cx:pt>
          <cx:pt idx="26602">1750</cx:pt>
          <cx:pt idx="26603">1950</cx:pt>
          <cx:pt idx="26604">2800</cx:pt>
          <cx:pt idx="26605">1950</cx:pt>
          <cx:pt idx="26606">1950</cx:pt>
          <cx:pt idx="26607">2050</cx:pt>
          <cx:pt idx="26608">2350</cx:pt>
          <cx:pt idx="26609">2350</cx:pt>
          <cx:pt idx="26610">1950</cx:pt>
          <cx:pt idx="26611">2350</cx:pt>
          <cx:pt idx="26612">2350</cx:pt>
          <cx:pt idx="26613">2350</cx:pt>
          <cx:pt idx="26614">2200</cx:pt>
          <cx:pt idx="26615">2200</cx:pt>
          <cx:pt idx="26616">2350</cx:pt>
          <cx:pt idx="26617">2350</cx:pt>
          <cx:pt idx="26618">2350</cx:pt>
          <cx:pt idx="26619">2350</cx:pt>
          <cx:pt idx="26620">2350</cx:pt>
          <cx:pt idx="26621">2350</cx:pt>
          <cx:pt idx="26622">1650</cx:pt>
          <cx:pt idx="26623">1750</cx:pt>
          <cx:pt idx="26624">1750</cx:pt>
          <cx:pt idx="26625">1950</cx:pt>
          <cx:pt idx="26626">2800</cx:pt>
          <cx:pt idx="26627">1950</cx:pt>
          <cx:pt idx="26628">1950</cx:pt>
          <cx:pt idx="26629">1950</cx:pt>
          <cx:pt idx="26630">1950</cx:pt>
          <cx:pt idx="26631">1850</cx:pt>
          <cx:pt idx="26632">2050</cx:pt>
          <cx:pt idx="26633">2050</cx:pt>
          <cx:pt idx="26634">1950</cx:pt>
          <cx:pt idx="26635">2200</cx:pt>
          <cx:pt idx="26636">2350</cx:pt>
          <cx:pt idx="26637">2350</cx:pt>
          <cx:pt idx="26638">2350</cx:pt>
          <cx:pt idx="26639">2050</cx:pt>
          <cx:pt idx="26640">2500</cx:pt>
          <cx:pt idx="26641">2500</cx:pt>
          <cx:pt idx="26642">2500</cx:pt>
          <cx:pt idx="26643">2350</cx:pt>
          <cx:pt idx="26644">2350</cx:pt>
          <cx:pt idx="26645">2500</cx:pt>
          <cx:pt idx="26646">2500</cx:pt>
          <cx:pt idx="26647">2650</cx:pt>
          <cx:pt idx="26648">2650</cx:pt>
          <cx:pt idx="26649">3500</cx:pt>
          <cx:pt idx="26650">3500</cx:pt>
          <cx:pt idx="26651">3850</cx:pt>
          <cx:pt idx="26652">3500</cx:pt>
          <cx:pt idx="26653">3250</cx:pt>
          <cx:pt idx="26654">3250</cx:pt>
          <cx:pt idx="26655">1950</cx:pt>
          <cx:pt idx="26656">1950</cx:pt>
          <cx:pt idx="26657">1850</cx:pt>
          <cx:pt idx="26658">1650</cx:pt>
          <cx:pt idx="26659">1850</cx:pt>
          <cx:pt idx="26660">1600</cx:pt>
          <cx:pt idx="26661">1750</cx:pt>
          <cx:pt idx="26662">1450</cx:pt>
          <cx:pt idx="26663">1250</cx:pt>
          <cx:pt idx="26664">1100</cx:pt>
          <cx:pt idx="26665">2500</cx:pt>
          <cx:pt idx="26666">2200</cx:pt>
          <cx:pt idx="26667">2200</cx:pt>
          <cx:pt idx="26668">2350</cx:pt>
          <cx:pt idx="26669">2350</cx:pt>
          <cx:pt idx="26670">2200</cx:pt>
          <cx:pt idx="26671">2200</cx:pt>
          <cx:pt idx="26672">2350</cx:pt>
          <cx:pt idx="26673">2350</cx:pt>
          <cx:pt idx="26674">2200</cx:pt>
          <cx:pt idx="26675">2200</cx:pt>
          <cx:pt idx="26676">2500</cx:pt>
          <cx:pt idx="26677">2200</cx:pt>
          <cx:pt idx="26678">2350</cx:pt>
          <cx:pt idx="26679">2500</cx:pt>
          <cx:pt idx="26680">2500</cx:pt>
          <cx:pt idx="26681">2350</cx:pt>
          <cx:pt idx="26682">2350</cx:pt>
          <cx:pt idx="26683">2350</cx:pt>
          <cx:pt idx="26684">1250</cx:pt>
          <cx:pt idx="26685">1250</cx:pt>
          <cx:pt idx="26686">1500</cx:pt>
          <cx:pt idx="26687">1650</cx:pt>
          <cx:pt idx="26688">1500</cx:pt>
          <cx:pt idx="26689">1750</cx:pt>
          <cx:pt idx="26690">1850</cx:pt>
          <cx:pt idx="26691">1950</cx:pt>
          <cx:pt idx="26692">1750</cx:pt>
          <cx:pt idx="26693">1950</cx:pt>
          <cx:pt idx="26694">2650</cx:pt>
          <cx:pt idx="26695">1650</cx:pt>
          <cx:pt idx="26696">2050</cx:pt>
          <cx:pt idx="26697">2050</cx:pt>
          <cx:pt idx="26698">2050</cx:pt>
          <cx:pt idx="26699">1500</cx:pt>
          <cx:pt idx="26700">1950</cx:pt>
          <cx:pt idx="26701">2200</cx:pt>
          <cx:pt idx="26702">2350</cx:pt>
          <cx:pt idx="26703">2050</cx:pt>
          <cx:pt idx="26704">2200</cx:pt>
          <cx:pt idx="26705">1850</cx:pt>
          <cx:pt idx="26706">1600</cx:pt>
          <cx:pt idx="26707">1950</cx:pt>
          <cx:pt idx="26708">1850</cx:pt>
          <cx:pt idx="26709">1950</cx:pt>
          <cx:pt idx="26710">1850</cx:pt>
          <cx:pt idx="26711">1750</cx:pt>
          <cx:pt idx="26712">1950</cx:pt>
          <cx:pt idx="26713">1750</cx:pt>
          <cx:pt idx="26714">1850</cx:pt>
          <cx:pt idx="26715">2050</cx:pt>
          <cx:pt idx="26716">1950</cx:pt>
          <cx:pt idx="26717">2350</cx:pt>
          <cx:pt idx="26718">2050</cx:pt>
          <cx:pt idx="26719">1750</cx:pt>
          <cx:pt idx="26720">1950</cx:pt>
          <cx:pt idx="26721">1750</cx:pt>
          <cx:pt idx="26722">2050</cx:pt>
          <cx:pt idx="26723">2200</cx:pt>
          <cx:pt idx="26724">2050</cx:pt>
          <cx:pt idx="26725">2200</cx:pt>
          <cx:pt idx="26726">2200</cx:pt>
          <cx:pt idx="26727">2500</cx:pt>
          <cx:pt idx="26728">2500</cx:pt>
          <cx:pt idx="26729">2500</cx:pt>
          <cx:pt idx="26730">2500</cx:pt>
          <cx:pt idx="26731">2500</cx:pt>
          <cx:pt idx="26732">2500</cx:pt>
          <cx:pt idx="26733">2050</cx:pt>
          <cx:pt idx="26734">2350</cx:pt>
          <cx:pt idx="26735">2350</cx:pt>
          <cx:pt idx="26736">2500</cx:pt>
          <cx:pt idx="26737">2500</cx:pt>
          <cx:pt idx="26738">2350</cx:pt>
          <cx:pt idx="26739">2350</cx:pt>
          <cx:pt idx="26740">2050</cx:pt>
          <cx:pt idx="26741">2200</cx:pt>
          <cx:pt idx="26742">2050</cx:pt>
          <cx:pt idx="26743">2350</cx:pt>
          <cx:pt idx="26744">2050</cx:pt>
          <cx:pt idx="26745">2800</cx:pt>
          <cx:pt idx="26746">2350</cx:pt>
          <cx:pt idx="26747">2200</cx:pt>
          <cx:pt idx="26748">2200</cx:pt>
          <cx:pt idx="26749">2500</cx:pt>
          <cx:pt idx="26750">2200</cx:pt>
          <cx:pt idx="26751">3000</cx:pt>
          <cx:pt idx="26752">2200</cx:pt>
          <cx:pt idx="26753">2200</cx:pt>
          <cx:pt idx="26754">2200</cx:pt>
          <cx:pt idx="26755">3000</cx:pt>
          <cx:pt idx="26756">2200</cx:pt>
          <cx:pt idx="26757">1650</cx:pt>
          <cx:pt idx="26758">1750</cx:pt>
          <cx:pt idx="26759">3000</cx:pt>
          <cx:pt idx="26760">2200</cx:pt>
          <cx:pt idx="26761">2500</cx:pt>
          <cx:pt idx="26762">2200</cx:pt>
          <cx:pt idx="26763">3000</cx:pt>
          <cx:pt idx="26764">2500</cx:pt>
          <cx:pt idx="26765">2200</cx:pt>
          <cx:pt idx="26766">1450</cx:pt>
          <cx:pt idx="26767">1600</cx:pt>
          <cx:pt idx="26768">1400</cx:pt>
          <cx:pt idx="26769">1450</cx:pt>
          <cx:pt idx="26770">1600</cx:pt>
          <cx:pt idx="26771">1400</cx:pt>
          <cx:pt idx="26772">1750</cx:pt>
          <cx:pt idx="26773">1200</cx:pt>
          <cx:pt idx="26774">1200</cx:pt>
          <cx:pt idx="26775">1750</cx:pt>
          <cx:pt idx="26776">1100</cx:pt>
          <cx:pt idx="26777">850</cx:pt>
          <cx:pt idx="26778">1500</cx:pt>
          <cx:pt idx="26779">1600</cx:pt>
          <cx:pt idx="26780">1600</cx:pt>
          <cx:pt idx="26781">1750</cx:pt>
          <cx:pt idx="26782">1650</cx:pt>
          <cx:pt idx="26783">1750</cx:pt>
          <cx:pt idx="26784">1200</cx:pt>
          <cx:pt idx="26785">1150</cx:pt>
          <cx:pt idx="26786">1150</cx:pt>
          <cx:pt idx="26787">1950</cx:pt>
          <cx:pt idx="26788">1750</cx:pt>
          <cx:pt idx="26789">1950</cx:pt>
          <cx:pt idx="26790">2050</cx:pt>
          <cx:pt idx="26791">2050</cx:pt>
          <cx:pt idx="26792">2000</cx:pt>
          <cx:pt idx="26793">2350</cx:pt>
          <cx:pt idx="26794">2500</cx:pt>
          <cx:pt idx="26795">2350</cx:pt>
          <cx:pt idx="26796">1250</cx:pt>
          <cx:pt idx="26797">1200</cx:pt>
          <cx:pt idx="26798">1650</cx:pt>
          <cx:pt idx="26799">1750</cx:pt>
          <cx:pt idx="26800">1250</cx:pt>
          <cx:pt idx="26801">1300</cx:pt>
          <cx:pt idx="26802">1950</cx:pt>
          <cx:pt idx="26803">1750</cx:pt>
          <cx:pt idx="26804">1750</cx:pt>
          <cx:pt idx="26805">1750</cx:pt>
          <cx:pt idx="26806">1850</cx:pt>
          <cx:pt idx="26807">1850</cx:pt>
          <cx:pt idx="26808">1850</cx:pt>
          <cx:pt idx="26809">1450</cx:pt>
          <cx:pt idx="26810">1600</cx:pt>
          <cx:pt idx="26811">1400</cx:pt>
          <cx:pt idx="26812">1600</cx:pt>
          <cx:pt idx="26813">1750</cx:pt>
          <cx:pt idx="26814">1500</cx:pt>
          <cx:pt idx="26815">1750</cx:pt>
          <cx:pt idx="26816">1850</cx:pt>
          <cx:pt idx="26817">1600</cx:pt>
          <cx:pt idx="26818">1750</cx:pt>
          <cx:pt idx="26819">1600</cx:pt>
          <cx:pt idx="26820">1850</cx:pt>
          <cx:pt idx="26821">1650</cx:pt>
          <cx:pt idx="26822">1950</cx:pt>
          <cx:pt idx="26823">1950</cx:pt>
          <cx:pt idx="26824">2250</cx:pt>
          <cx:pt idx="26825">2250</cx:pt>
          <cx:pt idx="26826">2500</cx:pt>
          <cx:pt idx="26827">2350</cx:pt>
          <cx:pt idx="26828">3000</cx:pt>
          <cx:pt idx="26829">2100</cx:pt>
          <cx:pt idx="26830">2100</cx:pt>
          <cx:pt idx="26831">2250</cx:pt>
          <cx:pt idx="26832">2100</cx:pt>
          <cx:pt idx="26833">2100</cx:pt>
          <cx:pt idx="26834">2250</cx:pt>
          <cx:pt idx="26835">2350</cx:pt>
          <cx:pt idx="26836">2350</cx:pt>
          <cx:pt idx="26837">2650</cx:pt>
          <cx:pt idx="26838">3000</cx:pt>
          <cx:pt idx="26839">3000</cx:pt>
          <cx:pt idx="26840">2200</cx:pt>
          <cx:pt idx="26841">2200</cx:pt>
          <cx:pt idx="26842">1750</cx:pt>
          <cx:pt idx="26843">1750</cx:pt>
          <cx:pt idx="26844">1950</cx:pt>
          <cx:pt idx="26845">2050</cx:pt>
          <cx:pt idx="26846">1950</cx:pt>
          <cx:pt idx="26847">2100</cx:pt>
          <cx:pt idx="26848">2250</cx:pt>
          <cx:pt idx="26849">2500</cx:pt>
          <cx:pt idx="26850">2350</cx:pt>
          <cx:pt idx="26851">2250</cx:pt>
          <cx:pt idx="26852">2350</cx:pt>
          <cx:pt idx="26853">2350</cx:pt>
          <cx:pt idx="26854">2250</cx:pt>
          <cx:pt idx="26855">2250</cx:pt>
          <cx:pt idx="26856">2350</cx:pt>
          <cx:pt idx="26857">2250</cx:pt>
          <cx:pt idx="26858">2250</cx:pt>
          <cx:pt idx="26859">2350</cx:pt>
          <cx:pt idx="26860">2350</cx:pt>
          <cx:pt idx="26861">2350</cx:pt>
          <cx:pt idx="26862">2350</cx:pt>
          <cx:pt idx="26863">2200</cx:pt>
          <cx:pt idx="26864">2500</cx:pt>
          <cx:pt idx="26865">2500</cx:pt>
          <cx:pt idx="26866">2200</cx:pt>
          <cx:pt idx="26867">1450</cx:pt>
          <cx:pt idx="26868">1500</cx:pt>
          <cx:pt idx="26869">1400</cx:pt>
          <cx:pt idx="26870">1600</cx:pt>
          <cx:pt idx="26871">1450</cx:pt>
          <cx:pt idx="26872">1950</cx:pt>
          <cx:pt idx="26873">2350</cx:pt>
          <cx:pt idx="26874">2350</cx:pt>
          <cx:pt idx="26875">2050</cx:pt>
          <cx:pt idx="26876">2050</cx:pt>
          <cx:pt idx="26877">2350</cx:pt>
          <cx:pt idx="26878">3500</cx:pt>
          <cx:pt idx="26879">2350</cx:pt>
          <cx:pt idx="26880">2050</cx:pt>
          <cx:pt idx="26881">1950</cx:pt>
          <cx:pt idx="26882">1850</cx:pt>
          <cx:pt idx="26883">2050</cx:pt>
          <cx:pt idx="26884">1950</cx:pt>
          <cx:pt idx="26885">1450</cx:pt>
          <cx:pt idx="26886">1500</cx:pt>
          <cx:pt idx="26887">1400</cx:pt>
          <cx:pt idx="26888">1600</cx:pt>
          <cx:pt idx="26889">1650</cx:pt>
          <cx:pt idx="26890">1450</cx:pt>
          <cx:pt idx="26891">2050</cx:pt>
          <cx:pt idx="26892">1950</cx:pt>
          <cx:pt idx="26893">2050</cx:pt>
          <cx:pt idx="26894">2200</cx:pt>
          <cx:pt idx="26895">1850</cx:pt>
          <cx:pt idx="26896">1400</cx:pt>
          <cx:pt idx="26897">1500</cx:pt>
          <cx:pt idx="26898">1400</cx:pt>
          <cx:pt idx="26899">1200</cx:pt>
          <cx:pt idx="26900">1200</cx:pt>
          <cx:pt idx="26901">1600</cx:pt>
          <cx:pt idx="26902">1650</cx:pt>
          <cx:pt idx="26903">1950</cx:pt>
          <cx:pt idx="26904">1950</cx:pt>
          <cx:pt idx="26905">2050</cx:pt>
          <cx:pt idx="26906">2050</cx:pt>
          <cx:pt idx="26907">2050</cx:pt>
          <cx:pt idx="26908">1300</cx:pt>
          <cx:pt idx="26909">1350</cx:pt>
          <cx:pt idx="26910">1650</cx:pt>
          <cx:pt idx="26911">1750</cx:pt>
          <cx:pt idx="26912">1600</cx:pt>
          <cx:pt idx="26913">1850</cx:pt>
          <cx:pt idx="26914">1650</cx:pt>
          <cx:pt idx="26915">3250</cx:pt>
          <cx:pt idx="26916">3250</cx:pt>
          <cx:pt idx="26917">3500</cx:pt>
          <cx:pt idx="26918">3500</cx:pt>
          <cx:pt idx="26919">3850</cx:pt>
          <cx:pt idx="26920">4250</cx:pt>
          <cx:pt idx="26921">3850</cx:pt>
          <cx:pt idx="26922">3850</cx:pt>
          <cx:pt idx="26923">4250</cx:pt>
          <cx:pt idx="26924">2050</cx:pt>
          <cx:pt idx="26925">2500</cx:pt>
          <cx:pt idx="26926">2500</cx:pt>
          <cx:pt idx="26927">2500</cx:pt>
          <cx:pt idx="26928">2500</cx:pt>
          <cx:pt idx="26929">2350</cx:pt>
          <cx:pt idx="26930">1900</cx:pt>
          <cx:pt idx="26931">1900</cx:pt>
          <cx:pt idx="26932">2100</cx:pt>
          <cx:pt idx="26933">1850</cx:pt>
          <cx:pt idx="26934">2100</cx:pt>
          <cx:pt idx="26935">2800</cx:pt>
          <cx:pt idx="26936">1750</cx:pt>
          <cx:pt idx="26937">2000</cx:pt>
          <cx:pt idx="26938">1900</cx:pt>
          <cx:pt idx="26939">2100</cx:pt>
          <cx:pt idx="26940">2350</cx:pt>
          <cx:pt idx="26941">2250</cx:pt>
          <cx:pt idx="26942">2250</cx:pt>
          <cx:pt idx="26943">2000</cx:pt>
          <cx:pt idx="26944">3000</cx:pt>
          <cx:pt idx="26945">2100</cx:pt>
          <cx:pt idx="26946">2100</cx:pt>
          <cx:pt idx="26947">2250</cx:pt>
          <cx:pt idx="26948">2250</cx:pt>
          <cx:pt idx="26949">1700</cx:pt>
          <cx:pt idx="26950">1700</cx:pt>
          <cx:pt idx="26951">2250</cx:pt>
          <cx:pt idx="26952">2500</cx:pt>
          <cx:pt idx="26953">2500</cx:pt>
          <cx:pt idx="26954">1950</cx:pt>
          <cx:pt idx="26955">1850</cx:pt>
          <cx:pt idx="26956">1850</cx:pt>
          <cx:pt idx="26957">1600</cx:pt>
          <cx:pt idx="26958">2500</cx:pt>
          <cx:pt idx="26959">1950</cx:pt>
          <cx:pt idx="26960">1950</cx:pt>
          <cx:pt idx="26961">1500</cx:pt>
          <cx:pt idx="26962">1600</cx:pt>
          <cx:pt idx="26963">2800</cx:pt>
          <cx:pt idx="26964">3000</cx:pt>
          <cx:pt idx="26965">3500</cx:pt>
          <cx:pt idx="26966">3500</cx:pt>
          <cx:pt idx="26967">3500</cx:pt>
          <cx:pt idx="26968">3500</cx:pt>
          <cx:pt idx="26969">1350</cx:pt>
          <cx:pt idx="26970">1450</cx:pt>
          <cx:pt idx="26971">1300</cx:pt>
          <cx:pt idx="26972">1400</cx:pt>
          <cx:pt idx="26973">1500</cx:pt>
          <cx:pt idx="26974">1450</cx:pt>
          <cx:pt idx="26975">1450</cx:pt>
          <cx:pt idx="26976">1750</cx:pt>
          <cx:pt idx="26977">1450</cx:pt>
          <cx:pt idx="26978">1750</cx:pt>
          <cx:pt idx="26979">1650</cx:pt>
          <cx:pt idx="26980">1500</cx:pt>
          <cx:pt idx="26981">2050</cx:pt>
          <cx:pt idx="26982">1950</cx:pt>
          <cx:pt idx="26983">2050</cx:pt>
          <cx:pt idx="26984">2350</cx:pt>
          <cx:pt idx="26985">2200</cx:pt>
          <cx:pt idx="26986">2250</cx:pt>
          <cx:pt idx="26987">2350</cx:pt>
          <cx:pt idx="26988">1950</cx:pt>
          <cx:pt idx="26989">2050</cx:pt>
          <cx:pt idx="26990">1850</cx:pt>
          <cx:pt idx="26991">1750</cx:pt>
          <cx:pt idx="26992">1750</cx:pt>
          <cx:pt idx="26993">2250</cx:pt>
          <cx:pt idx="26994">2350</cx:pt>
          <cx:pt idx="26995">2100</cx:pt>
          <cx:pt idx="26996">1650</cx:pt>
          <cx:pt idx="26997">1850</cx:pt>
          <cx:pt idx="26998">1600</cx:pt>
          <cx:pt idx="26999">1750</cx:pt>
          <cx:pt idx="27000">1450</cx:pt>
          <cx:pt idx="27001">1100</cx:pt>
          <cx:pt idx="27002">1250</cx:pt>
          <cx:pt idx="27003">2000</cx:pt>
          <cx:pt idx="27004">2000</cx:pt>
          <cx:pt idx="27005">2100</cx:pt>
          <cx:pt idx="27006">2100</cx:pt>
          <cx:pt idx="27007">2800</cx:pt>
          <cx:pt idx="27008">2500</cx:pt>
          <cx:pt idx="27009">3250</cx:pt>
          <cx:pt idx="27010">3000</cx:pt>
          <cx:pt idx="27011">3250</cx:pt>
          <cx:pt idx="27012">2100</cx:pt>
          <cx:pt idx="27013">2100</cx:pt>
          <cx:pt idx="27014">2500</cx:pt>
          <cx:pt idx="27015">2500</cx:pt>
          <cx:pt idx="27016">3000</cx:pt>
          <cx:pt idx="27017">3000</cx:pt>
          <cx:pt idx="27018">2650</cx:pt>
          <cx:pt idx="27019">3000</cx:pt>
          <cx:pt idx="27020">1500</cx:pt>
          <cx:pt idx="27021">2250</cx:pt>
          <cx:pt idx="27022">2350</cx:pt>
          <cx:pt idx="27023">2350</cx:pt>
          <cx:pt idx="27024">2500</cx:pt>
          <cx:pt idx="27025">2650</cx:pt>
          <cx:pt idx="27026">2800</cx:pt>
          <cx:pt idx="27027">3000</cx:pt>
          <cx:pt idx="27028">3250</cx:pt>
          <cx:pt idx="27029">3500</cx:pt>
          <cx:pt idx="27030">1950</cx:pt>
          <cx:pt idx="27031">2800</cx:pt>
          <cx:pt idx="27032">3000</cx:pt>
          <cx:pt idx="27033">1850</cx:pt>
          <cx:pt idx="27034">2500</cx:pt>
          <cx:pt idx="27035">2800</cx:pt>
          <cx:pt idx="27036">3500</cx:pt>
          <cx:pt idx="27037">1850</cx:pt>
          <cx:pt idx="27038">2500</cx:pt>
          <cx:pt idx="27039">2650</cx:pt>
          <cx:pt idx="27040">2650</cx:pt>
          <cx:pt idx="27041">2650</cx:pt>
          <cx:pt idx="27042">3250</cx:pt>
          <cx:pt idx="27043">3250</cx:pt>
          <cx:pt idx="27044">3250</cx:pt>
          <cx:pt idx="27045">3000</cx:pt>
          <cx:pt idx="27046">2650</cx:pt>
          <cx:pt idx="27047">3000</cx:pt>
          <cx:pt idx="27048">3000</cx:pt>
          <cx:pt idx="27049">2100</cx:pt>
          <cx:pt idx="27050">2100</cx:pt>
          <cx:pt idx="27051">2250</cx:pt>
          <cx:pt idx="27052">2250</cx:pt>
          <cx:pt idx="27053">2650</cx:pt>
          <cx:pt idx="27054">3250</cx:pt>
          <cx:pt idx="27055">1950</cx:pt>
          <cx:pt idx="27056">1650</cx:pt>
          <cx:pt idx="27057">1850</cx:pt>
          <cx:pt idx="27058">1600</cx:pt>
          <cx:pt idx="27059">1750</cx:pt>
          <cx:pt idx="27060">1250</cx:pt>
          <cx:pt idx="27061">1100</cx:pt>
          <cx:pt idx="27062">1500</cx:pt>
          <cx:pt idx="27063">1650</cx:pt>
          <cx:pt idx="27064">1500</cx:pt>
          <cx:pt idx="27065">1750</cx:pt>
          <cx:pt idx="27066">2200</cx:pt>
          <cx:pt idx="27067">2200</cx:pt>
          <cx:pt idx="27068">2350</cx:pt>
          <cx:pt idx="27069">2350</cx:pt>
          <cx:pt idx="27070">1850</cx:pt>
          <cx:pt idx="27071">1600</cx:pt>
          <cx:pt idx="27072">1450</cx:pt>
          <cx:pt idx="27073">1300</cx:pt>
          <cx:pt idx="27074">1550</cx:pt>
          <cx:pt idx="27075">1450</cx:pt>
          <cx:pt idx="27076">1450</cx:pt>
          <cx:pt idx="27077">1300</cx:pt>
          <cx:pt idx="27078">1700</cx:pt>
          <cx:pt idx="27079">1650</cx:pt>
          <cx:pt idx="27080">1550</cx:pt>
          <cx:pt idx="27081">1450</cx:pt>
          <cx:pt idx="27082">1850</cx:pt>
          <cx:pt idx="27083">1750</cx:pt>
          <cx:pt idx="27084">650</cx:pt>
          <cx:pt idx="27085">1600</cx:pt>
          <cx:pt idx="27086">2100</cx:pt>
          <cx:pt idx="27087">1500</cx:pt>
          <cx:pt idx="27088">2250</cx:pt>
          <cx:pt idx="27089">1600</cx:pt>
          <cx:pt idx="27090">2250</cx:pt>
          <cx:pt idx="27091">1600</cx:pt>
          <cx:pt idx="27092">2250</cx:pt>
          <cx:pt idx="27093">2350</cx:pt>
          <cx:pt idx="27094">2500</cx:pt>
          <cx:pt idx="27095">1500</cx:pt>
          <cx:pt idx="27096">2100</cx:pt>
          <cx:pt idx="27097">1450</cx:pt>
          <cx:pt idx="27098">1450</cx:pt>
          <cx:pt idx="27099">2250</cx:pt>
          <cx:pt idx="27100">2350</cx:pt>
          <cx:pt idx="27101">1750</cx:pt>
          <cx:pt idx="27102">1600</cx:pt>
          <cx:pt idx="27103">1750</cx:pt>
          <cx:pt idx="27104">1600</cx:pt>
          <cx:pt idx="27105">2050</cx:pt>
          <cx:pt idx="27106">2350</cx:pt>
          <cx:pt idx="27107">2350</cx:pt>
          <cx:pt idx="27108">1950</cx:pt>
          <cx:pt idx="27109">2350</cx:pt>
          <cx:pt idx="27110">2350</cx:pt>
          <cx:pt idx="27111">2350</cx:pt>
          <cx:pt idx="27112">2100</cx:pt>
          <cx:pt idx="27113">2100</cx:pt>
          <cx:pt idx="27114">2250</cx:pt>
          <cx:pt idx="27115">2100</cx:pt>
          <cx:pt idx="27116">1350</cx:pt>
          <cx:pt idx="27117">1900</cx:pt>
          <cx:pt idx="27118">1350</cx:pt>
          <cx:pt idx="27119">1900</cx:pt>
          <cx:pt idx="27120">1350</cx:pt>
          <cx:pt idx="27121">1900</cx:pt>
          <cx:pt idx="27122">1350</cx:pt>
          <cx:pt idx="27123">1900</cx:pt>
          <cx:pt idx="27124">1050</cx:pt>
          <cx:pt idx="27125">2500</cx:pt>
          <cx:pt idx="27126">2500</cx:pt>
          <cx:pt idx="27127">2500</cx:pt>
          <cx:pt idx="27128">2500</cx:pt>
          <cx:pt idx="27129">1850</cx:pt>
          <cx:pt idx="27130">2050</cx:pt>
          <cx:pt idx="27131">1650</cx:pt>
          <cx:pt idx="27132">2050</cx:pt>
          <cx:pt idx="27133">2200</cx:pt>
          <cx:pt idx="27134">2050</cx:pt>
          <cx:pt idx="27135">2000</cx:pt>
          <cx:pt idx="27136">2800</cx:pt>
          <cx:pt idx="27137">2500</cx:pt>
          <cx:pt idx="27138">3000</cx:pt>
          <cx:pt idx="27139">2650</cx:pt>
          <cx:pt idx="27140">2250</cx:pt>
          <cx:pt idx="27141">1500</cx:pt>
          <cx:pt idx="27142">1450</cx:pt>
          <cx:pt idx="27143">1250</cx:pt>
          <cx:pt idx="27144">1350</cx:pt>
          <cx:pt idx="27145">1300</cx:pt>
          <cx:pt idx="27146">1750</cx:pt>
          <cx:pt idx="27147">2500</cx:pt>
          <cx:pt idx="27148">2500</cx:pt>
          <cx:pt idx="27149">2500</cx:pt>
          <cx:pt idx="27150">2500</cx:pt>
          <cx:pt idx="27151">1200</cx:pt>
          <cx:pt idx="27152">1300</cx:pt>
          <cx:pt idx="27153">1250</cx:pt>
          <cx:pt idx="27154">2050</cx:pt>
          <cx:pt idx="27155">2050</cx:pt>
          <cx:pt idx="27156">2200</cx:pt>
          <cx:pt idx="27157">2050</cx:pt>
          <cx:pt idx="27158">1200</cx:pt>
          <cx:pt idx="27159">1350</cx:pt>
          <cx:pt idx="27160">1700</cx:pt>
          <cx:pt idx="27161">1650</cx:pt>
          <cx:pt idx="27162">1300</cx:pt>
          <cx:pt idx="27163">1750</cx:pt>
          <cx:pt idx="27164">1950</cx:pt>
          <cx:pt idx="27165">1750</cx:pt>
          <cx:pt idx="27166">1400</cx:pt>
          <cx:pt idx="27167">1600</cx:pt>
          <cx:pt idx="27168">1750</cx:pt>
          <cx:pt idx="27169">2350</cx:pt>
          <cx:pt idx="27170">2250</cx:pt>
          <cx:pt idx="27171">1650</cx:pt>
          <cx:pt idx="27172">2000</cx:pt>
          <cx:pt idx="27173">2000</cx:pt>
          <cx:pt idx="27174">1900</cx:pt>
          <cx:pt idx="27175">2000</cx:pt>
          <cx:pt idx="27176">1850</cx:pt>
          <cx:pt idx="27177">1850</cx:pt>
          <cx:pt idx="27178">1850</cx:pt>
          <cx:pt idx="27179">1850</cx:pt>
          <cx:pt idx="27180">1300</cx:pt>
          <cx:pt idx="27181">1200</cx:pt>
          <cx:pt idx="27182">2250</cx:pt>
          <cx:pt idx="27183">2350</cx:pt>
          <cx:pt idx="27184">2350</cx:pt>
          <cx:pt idx="27185">2350</cx:pt>
          <cx:pt idx="27186">2350</cx:pt>
          <cx:pt idx="27187">2350</cx:pt>
          <cx:pt idx="27188">2350</cx:pt>
          <cx:pt idx="27189">2000</cx:pt>
          <cx:pt idx="27190">1850</cx:pt>
          <cx:pt idx="27191">1900</cx:pt>
          <cx:pt idx="27192">2000</cx:pt>
          <cx:pt idx="27193">2000</cx:pt>
          <cx:pt idx="27194">2100</cx:pt>
          <cx:pt idx="27195">2000</cx:pt>
          <cx:pt idx="27196">2100</cx:pt>
          <cx:pt idx="27197">2000</cx:pt>
          <cx:pt idx="27198">2100</cx:pt>
          <cx:pt idx="27199">2100</cx:pt>
          <cx:pt idx="27200">2100</cx:pt>
          <cx:pt idx="27201">2100</cx:pt>
          <cx:pt idx="27202">2250</cx:pt>
          <cx:pt idx="27203">2100</cx:pt>
          <cx:pt idx="27204">2250</cx:pt>
          <cx:pt idx="27205">2100</cx:pt>
          <cx:pt idx="27206">2250</cx:pt>
          <cx:pt idx="27207">2250</cx:pt>
          <cx:pt idx="27208">2250</cx:pt>
          <cx:pt idx="27209">2250</cx:pt>
          <cx:pt idx="27210">2250</cx:pt>
          <cx:pt idx="27211">2250</cx:pt>
          <cx:pt idx="27212">2250</cx:pt>
          <cx:pt idx="27213">2100</cx:pt>
          <cx:pt idx="27214">2650</cx:pt>
          <cx:pt idx="27215">2650</cx:pt>
          <cx:pt idx="27216">2800</cx:pt>
          <cx:pt idx="27217">3250</cx:pt>
          <cx:pt idx="27218">2800</cx:pt>
          <cx:pt idx="27219">3000</cx:pt>
          <cx:pt idx="27220">2000</cx:pt>
          <cx:pt idx="27221">1850</cx:pt>
          <cx:pt idx="27222">1900</cx:pt>
          <cx:pt idx="27223">2000</cx:pt>
          <cx:pt idx="27224">2000</cx:pt>
          <cx:pt idx="27225">3000</cx:pt>
          <cx:pt idx="27226">3000</cx:pt>
          <cx:pt idx="27227">3000</cx:pt>
          <cx:pt idx="27228">3250</cx:pt>
          <cx:pt idx="27229">3250</cx:pt>
          <cx:pt idx="27230">3250</cx:pt>
          <cx:pt idx="27231">3250</cx:pt>
          <cx:pt idx="27232">3250</cx:pt>
          <cx:pt idx="27233">3250</cx:pt>
          <cx:pt idx="27234">2650</cx:pt>
          <cx:pt idx="27235">2500</cx:pt>
          <cx:pt idx="27236">2350</cx:pt>
          <cx:pt idx="27237">2250</cx:pt>
          <cx:pt idx="27238">2350</cx:pt>
          <cx:pt idx="27239">2250</cx:pt>
          <cx:pt idx="27240">2100</cx:pt>
          <cx:pt idx="27241">2350</cx:pt>
          <cx:pt idx="27242">1900</cx:pt>
          <cx:pt idx="27243">2250</cx:pt>
          <cx:pt idx="27244">2000</cx:pt>
          <cx:pt idx="27245">2350</cx:pt>
          <cx:pt idx="27246">1850</cx:pt>
          <cx:pt idx="27247">2250</cx:pt>
          <cx:pt idx="27248">2100</cx:pt>
          <cx:pt idx="27249">2350</cx:pt>
          <cx:pt idx="27250">1850</cx:pt>
          <cx:pt idx="27251">2250</cx:pt>
          <cx:pt idx="27252">2100</cx:pt>
          <cx:pt idx="27253">2000</cx:pt>
          <cx:pt idx="27254">2100</cx:pt>
          <cx:pt idx="27255">2000</cx:pt>
          <cx:pt idx="27256">2200</cx:pt>
          <cx:pt idx="27257">2200</cx:pt>
          <cx:pt idx="27258">3250</cx:pt>
          <cx:pt idx="27259">3250</cx:pt>
          <cx:pt idx="27260">3000</cx:pt>
          <cx:pt idx="27261">3000</cx:pt>
          <cx:pt idx="27262">3250</cx:pt>
          <cx:pt idx="27263">1300</cx:pt>
          <cx:pt idx="27264">1300</cx:pt>
          <cx:pt idx="27265">1300</cx:pt>
          <cx:pt idx="27266">1300</cx:pt>
          <cx:pt idx="27267">1750</cx:pt>
          <cx:pt idx="27268">1400</cx:pt>
          <cx:pt idx="27269">1600</cx:pt>
          <cx:pt idx="27270">1300</cx:pt>
          <cx:pt idx="27271">1950</cx:pt>
          <cx:pt idx="27272">1850</cx:pt>
          <cx:pt idx="27273">2000</cx:pt>
          <cx:pt idx="27274">2000</cx:pt>
          <cx:pt idx="27275">1900</cx:pt>
          <cx:pt idx="27276">2000</cx:pt>
          <cx:pt idx="27277">1950</cx:pt>
          <cx:pt idx="27278">2050</cx:pt>
          <cx:pt idx="27279">1950</cx:pt>
          <cx:pt idx="27280">1850</cx:pt>
          <cx:pt idx="27281">1600</cx:pt>
          <cx:pt idx="27282">1850</cx:pt>
          <cx:pt idx="27283">1250</cx:pt>
          <cx:pt idx="27284">1450</cx:pt>
          <cx:pt idx="27285">1500</cx:pt>
          <cx:pt idx="27286">1450</cx:pt>
          <cx:pt idx="27287">1450</cx:pt>
          <cx:pt idx="27288">1250</cx:pt>
          <cx:pt idx="27289">1200</cx:pt>
          <cx:pt idx="27290">2500</cx:pt>
          <cx:pt idx="27291">1200</cx:pt>
          <cx:pt idx="27292">1200</cx:pt>
          <cx:pt idx="27293">2100</cx:pt>
          <cx:pt idx="27294">1600</cx:pt>
          <cx:pt idx="27295">2000</cx:pt>
          <cx:pt idx="27296">1600</cx:pt>
          <cx:pt idx="27297">1900</cx:pt>
          <cx:pt idx="27298">1600</cx:pt>
          <cx:pt idx="27299">2000</cx:pt>
          <cx:pt idx="27300">1600</cx:pt>
          <cx:pt idx="27301">1900</cx:pt>
          <cx:pt idx="27302">1600</cx:pt>
          <cx:pt idx="27303">2000</cx:pt>
          <cx:pt idx="27304">1600</cx:pt>
          <cx:pt idx="27305">2250</cx:pt>
          <cx:pt idx="27306">1600</cx:pt>
          <cx:pt idx="27307">2100</cx:pt>
          <cx:pt idx="27308">2100</cx:pt>
          <cx:pt idx="27309">2000</cx:pt>
          <cx:pt idx="27310">1600</cx:pt>
          <cx:pt idx="27311">2100</cx:pt>
          <cx:pt idx="27312">1600</cx:pt>
          <cx:pt idx="27313">2100</cx:pt>
          <cx:pt idx="27314">2100</cx:pt>
          <cx:pt idx="27315">2100</cx:pt>
          <cx:pt idx="27316">1600</cx:pt>
          <cx:pt idx="27317">1950</cx:pt>
          <cx:pt idx="27318">1600</cx:pt>
          <cx:pt idx="27319">1500</cx:pt>
          <cx:pt idx="27320">1600</cx:pt>
          <cx:pt idx="27321">1600</cx:pt>
          <cx:pt idx="27322">1850</cx:pt>
          <cx:pt idx="27323">1950</cx:pt>
          <cx:pt idx="27324">1850</cx:pt>
          <cx:pt idx="27325">1950</cx:pt>
          <cx:pt idx="27326">1600</cx:pt>
          <cx:pt idx="27327">1500</cx:pt>
          <cx:pt idx="27328">1400</cx:pt>
          <cx:pt idx="27329">1400</cx:pt>
          <cx:pt idx="27330">1450</cx:pt>
          <cx:pt idx="27331">1500</cx:pt>
          <cx:pt idx="27332">1350</cx:pt>
          <cx:pt idx="27333">1400</cx:pt>
          <cx:pt idx="27334">1950</cx:pt>
          <cx:pt idx="27335">1950</cx:pt>
          <cx:pt idx="27336">3250</cx:pt>
          <cx:pt idx="27337">3250</cx:pt>
          <cx:pt idx="27338">3250</cx:pt>
          <cx:pt idx="27339">3250</cx:pt>
          <cx:pt idx="27340">3250</cx:pt>
          <cx:pt idx="27341">3250</cx:pt>
          <cx:pt idx="27342">1950</cx:pt>
          <cx:pt idx="27343">2050</cx:pt>
          <cx:pt idx="27344">2050</cx:pt>
          <cx:pt idx="27345">2350</cx:pt>
          <cx:pt idx="27346">1600</cx:pt>
          <cx:pt idx="27347">1600</cx:pt>
          <cx:pt idx="27348">1400</cx:pt>
          <cx:pt idx="27349">1400</cx:pt>
          <cx:pt idx="27350">1050</cx:pt>
          <cx:pt idx="27351">1400</cx:pt>
          <cx:pt idx="27352">1650</cx:pt>
          <cx:pt idx="27353">1400</cx:pt>
          <cx:pt idx="27354">1650</cx:pt>
          <cx:pt idx="27355">1200</cx:pt>
          <cx:pt idx="27356">1150</cx:pt>
          <cx:pt idx="27357">2350</cx:pt>
          <cx:pt idx="27358">2500</cx:pt>
          <cx:pt idx="27359">2650</cx:pt>
          <cx:pt idx="27360">1750</cx:pt>
          <cx:pt idx="27361">1850</cx:pt>
          <cx:pt idx="27362">1350</cx:pt>
          <cx:pt idx="27363">2350</cx:pt>
          <cx:pt idx="27364">1300</cx:pt>
          <cx:pt idx="27365">1200</cx:pt>
          <cx:pt idx="27366">750</cx:pt>
          <cx:pt idx="27367">1450</cx:pt>
          <cx:pt idx="27368">1600</cx:pt>
          <cx:pt idx="27369">1600</cx:pt>
          <cx:pt idx="27370">1650</cx:pt>
          <cx:pt idx="27371">2350</cx:pt>
          <cx:pt idx="27372">2350</cx:pt>
          <cx:pt idx="27373">2500</cx:pt>
          <cx:pt idx="27374">2350</cx:pt>
          <cx:pt idx="27375">1850</cx:pt>
          <cx:pt idx="27376">1950</cx:pt>
          <cx:pt idx="27377">1650</cx:pt>
          <cx:pt idx="27378">1950</cx:pt>
          <cx:pt idx="27379">1600</cx:pt>
          <cx:pt idx="27380">2050</cx:pt>
          <cx:pt idx="27381">1950</cx:pt>
          <cx:pt idx="27382">1850</cx:pt>
          <cx:pt idx="27383">2200</cx:pt>
          <cx:pt idx="27384">2050</cx:pt>
          <cx:pt idx="27385">2350</cx:pt>
          <cx:pt idx="27386">2200</cx:pt>
          <cx:pt idx="27387">2350</cx:pt>
          <cx:pt idx="27388">2500</cx:pt>
          <cx:pt idx="27389">1150</cx:pt>
          <cx:pt idx="27390">1100</cx:pt>
          <cx:pt idx="27391">1750</cx:pt>
          <cx:pt idx="27392">1900</cx:pt>
          <cx:pt idx="27393">1750</cx:pt>
          <cx:pt idx="27394">1700</cx:pt>
          <cx:pt idx="27395">1750</cx:pt>
          <cx:pt idx="27396">1700</cx:pt>
          <cx:pt idx="27397">1450</cx:pt>
          <cx:pt idx="27398">1450</cx:pt>
          <cx:pt idx="27399">1750</cx:pt>
          <cx:pt idx="27400">1450</cx:pt>
          <cx:pt idx="27401">1450</cx:pt>
          <cx:pt idx="27402">1500</cx:pt>
          <cx:pt idx="27403">1500</cx:pt>
          <cx:pt idx="27404">1500</cx:pt>
          <cx:pt idx="27405">1500</cx:pt>
          <cx:pt idx="27406">1900</cx:pt>
          <cx:pt idx="27407">2100</cx:pt>
          <cx:pt idx="27408">1750</cx:pt>
          <cx:pt idx="27409">2250</cx:pt>
          <cx:pt idx="27410">1850</cx:pt>
          <cx:pt idx="27411">1750</cx:pt>
          <cx:pt idx="27412">2250</cx:pt>
          <cx:pt idx="27413">2100</cx:pt>
          <cx:pt idx="27414">1450</cx:pt>
          <cx:pt idx="27415">1450</cx:pt>
          <cx:pt idx="27416">2650</cx:pt>
          <cx:pt idx="27417">3000</cx:pt>
          <cx:pt idx="27418">2250</cx:pt>
          <cx:pt idx="27419">1850</cx:pt>
          <cx:pt idx="27420">1900</cx:pt>
          <cx:pt idx="27421">1850</cx:pt>
          <cx:pt idx="27422">1850</cx:pt>
          <cx:pt idx="27423">2000</cx:pt>
          <cx:pt idx="27424">2000</cx:pt>
          <cx:pt idx="27425">2000</cx:pt>
          <cx:pt idx="27426">2100</cx:pt>
          <cx:pt idx="27427">1850</cx:pt>
          <cx:pt idx="27428">1900</cx:pt>
          <cx:pt idx="27429">1850</cx:pt>
          <cx:pt idx="27430">1850</cx:pt>
          <cx:pt idx="27431">2000</cx:pt>
          <cx:pt idx="27432">2000</cx:pt>
          <cx:pt idx="27433">2000</cx:pt>
          <cx:pt idx="27434">1900</cx:pt>
          <cx:pt idx="27435">1900</cx:pt>
          <cx:pt idx="27436">2000</cx:pt>
          <cx:pt idx="27437">2350</cx:pt>
          <cx:pt idx="27438">2250</cx:pt>
          <cx:pt idx="27439">2350</cx:pt>
          <cx:pt idx="27440">2250</cx:pt>
          <cx:pt idx="27441">2000</cx:pt>
          <cx:pt idx="27442">2100</cx:pt>
          <cx:pt idx="27443">1850</cx:pt>
          <cx:pt idx="27444">1900</cx:pt>
          <cx:pt idx="27445">1850</cx:pt>
          <cx:pt idx="27446">1850</cx:pt>
          <cx:pt idx="27447">2250</cx:pt>
          <cx:pt idx="27448">2500</cx:pt>
          <cx:pt idx="27449">2650</cx:pt>
          <cx:pt idx="27450">2800</cx:pt>
          <cx:pt idx="27451">2650</cx:pt>
          <cx:pt idx="27452">2500</cx:pt>
          <cx:pt idx="27453">2250</cx:pt>
          <cx:pt idx="27454">2350</cx:pt>
          <cx:pt idx="27455">2000</cx:pt>
          <cx:pt idx="27456">2100</cx:pt>
          <cx:pt idx="27457">1700</cx:pt>
          <cx:pt idx="27458">1850</cx:pt>
          <cx:pt idx="27459">3250</cx:pt>
          <cx:pt idx="27460">3000</cx:pt>
          <cx:pt idx="27461">3250</cx:pt>
          <cx:pt idx="27462">3000</cx:pt>
          <cx:pt idx="27463">3250</cx:pt>
          <cx:pt idx="27464">2800</cx:pt>
          <cx:pt idx="27465">3000</cx:pt>
          <cx:pt idx="27466">1750</cx:pt>
          <cx:pt idx="27467">1750</cx:pt>
          <cx:pt idx="27468">1750</cx:pt>
          <cx:pt idx="27469">2000</cx:pt>
          <cx:pt idx="27470">1700</cx:pt>
          <cx:pt idx="27471">1850</cx:pt>
          <cx:pt idx="27472">1700</cx:pt>
          <cx:pt idx="27473">1850</cx:pt>
          <cx:pt idx="27474">2100</cx:pt>
          <cx:pt idx="27475">2100</cx:pt>
          <cx:pt idx="27476">1850</cx:pt>
          <cx:pt idx="27477">1700</cx:pt>
          <cx:pt idx="27478">2100</cx:pt>
          <cx:pt idx="27479">2100</cx:pt>
          <cx:pt idx="27480">2000</cx:pt>
          <cx:pt idx="27481">2000</cx:pt>
          <cx:pt idx="27482">2350</cx:pt>
          <cx:pt idx="27483">2000</cx:pt>
          <cx:pt idx="27484">2350</cx:pt>
          <cx:pt idx="27485">2350</cx:pt>
          <cx:pt idx="27486">2800</cx:pt>
          <cx:pt idx="27487">2100</cx:pt>
          <cx:pt idx="27488">2800</cx:pt>
          <cx:pt idx="27489">2650</cx:pt>
          <cx:pt idx="27490">2800</cx:pt>
          <cx:pt idx="27491">2800</cx:pt>
          <cx:pt idx="27492">2650</cx:pt>
          <cx:pt idx="27493">2800</cx:pt>
          <cx:pt idx="27494">2250</cx:pt>
          <cx:pt idx="27495">2500</cx:pt>
          <cx:pt idx="27496">2650</cx:pt>
          <cx:pt idx="27497">2800</cx:pt>
          <cx:pt idx="27498">1650</cx:pt>
          <cx:pt idx="27499">1750</cx:pt>
          <cx:pt idx="27500">2100</cx:pt>
          <cx:pt idx="27501">2100</cx:pt>
          <cx:pt idx="27502">1700</cx:pt>
          <cx:pt idx="27503">1750</cx:pt>
          <cx:pt idx="27504">2100</cx:pt>
          <cx:pt idx="27505">2100</cx:pt>
          <cx:pt idx="27506">3850</cx:pt>
          <cx:pt idx="27507">3850</cx:pt>
          <cx:pt idx="27508">3850</cx:pt>
          <cx:pt idx="27509">3850</cx:pt>
          <cx:pt idx="27510">3500</cx:pt>
          <cx:pt idx="27511">3250</cx:pt>
          <cx:pt idx="27512">3500</cx:pt>
          <cx:pt idx="27513">1900</cx:pt>
          <cx:pt idx="27514">2000</cx:pt>
          <cx:pt idx="27515">2000</cx:pt>
          <cx:pt idx="27516">2000</cx:pt>
          <cx:pt idx="27517">2100</cx:pt>
          <cx:pt idx="27518">2100</cx:pt>
          <cx:pt idx="27519">2100</cx:pt>
          <cx:pt idx="27520">2100</cx:pt>
          <cx:pt idx="27521">1900</cx:pt>
          <cx:pt idx="27522">2000</cx:pt>
          <cx:pt idx="27523">2000</cx:pt>
          <cx:pt idx="27524">2100</cx:pt>
          <cx:pt idx="27525">2100</cx:pt>
          <cx:pt idx="27526">2100</cx:pt>
          <cx:pt idx="27527">1900</cx:pt>
          <cx:pt idx="27528">2000</cx:pt>
          <cx:pt idx="27529">2000</cx:pt>
          <cx:pt idx="27530">2100</cx:pt>
          <cx:pt idx="27531">2100</cx:pt>
          <cx:pt idx="27532">2100</cx:pt>
          <cx:pt idx="27533">2100</cx:pt>
          <cx:pt idx="27534">2100</cx:pt>
          <cx:pt idx="27535">2100</cx:pt>
          <cx:pt idx="27536">2100</cx:pt>
          <cx:pt idx="27537">2100</cx:pt>
          <cx:pt idx="27538">2100</cx:pt>
          <cx:pt idx="27539">2100</cx:pt>
          <cx:pt idx="27540">2250</cx:pt>
          <cx:pt idx="27541">1450</cx:pt>
          <cx:pt idx="27542">2100</cx:pt>
          <cx:pt idx="27543">2100</cx:pt>
          <cx:pt idx="27544">2100</cx:pt>
          <cx:pt idx="27545">2250</cx:pt>
          <cx:pt idx="27546">2000</cx:pt>
          <cx:pt idx="27547">2000</cx:pt>
          <cx:pt idx="27548">2100</cx:pt>
          <cx:pt idx="27549">2100</cx:pt>
          <cx:pt idx="27550">2100</cx:pt>
          <cx:pt idx="27551">2100</cx:pt>
          <cx:pt idx="27552">2250</cx:pt>
          <cx:pt idx="27553">2350</cx:pt>
          <cx:pt idx="27554">2100</cx:pt>
          <cx:pt idx="27555">2250</cx:pt>
          <cx:pt idx="27556">2350</cx:pt>
          <cx:pt idx="27557">2350</cx:pt>
          <cx:pt idx="27558">2350</cx:pt>
          <cx:pt idx="27559">2350</cx:pt>
          <cx:pt idx="27560">2350</cx:pt>
          <cx:pt idx="27561">2650</cx:pt>
          <cx:pt idx="27562">2500</cx:pt>
          <cx:pt idx="27563">2500</cx:pt>
          <cx:pt idx="27564">2650</cx:pt>
          <cx:pt idx="27565">2650</cx:pt>
          <cx:pt idx="27566">2650</cx:pt>
          <cx:pt idx="27567">2650</cx:pt>
          <cx:pt idx="27568">2650</cx:pt>
          <cx:pt idx="27569">2650</cx:pt>
          <cx:pt idx="27570">3250</cx:pt>
          <cx:pt idx="27571">3250</cx:pt>
          <cx:pt idx="27572">3250</cx:pt>
          <cx:pt idx="27573">3250</cx:pt>
          <cx:pt idx="27574">3250</cx:pt>
          <cx:pt idx="27575">3250</cx:pt>
          <cx:pt idx="27576">2100</cx:pt>
          <cx:pt idx="27577">2250</cx:pt>
          <cx:pt idx="27578">2350</cx:pt>
          <cx:pt idx="27579">1750</cx:pt>
          <cx:pt idx="27580">2650</cx:pt>
          <cx:pt idx="27581">2500</cx:pt>
          <cx:pt idx="27582">2800</cx:pt>
          <cx:pt idx="27583">1900</cx:pt>
          <cx:pt idx="27584">1900</cx:pt>
          <cx:pt idx="27585">2100</cx:pt>
          <cx:pt idx="27586">2100</cx:pt>
          <cx:pt idx="27587">1950</cx:pt>
          <cx:pt idx="27588">1850</cx:pt>
          <cx:pt idx="27589">1650</cx:pt>
          <cx:pt idx="27590">1850</cx:pt>
          <cx:pt idx="27591">1750</cx:pt>
          <cx:pt idx="27592">1950</cx:pt>
          <cx:pt idx="27593">1650</cx:pt>
          <cx:pt idx="27594">1750</cx:pt>
          <cx:pt idx="27595">1650</cx:pt>
          <cx:pt idx="27596">1850</cx:pt>
          <cx:pt idx="27597">1850</cx:pt>
          <cx:pt idx="27598">1750</cx:pt>
          <cx:pt idx="27599">1750</cx:pt>
          <cx:pt idx="27600">1950</cx:pt>
          <cx:pt idx="27601">1950</cx:pt>
          <cx:pt idx="27602">2350</cx:pt>
          <cx:pt idx="27603">2500</cx:pt>
          <cx:pt idx="27604">2350</cx:pt>
          <cx:pt idx="27605">1750</cx:pt>
          <cx:pt idx="27606">2500</cx:pt>
          <cx:pt idx="27607">2500</cx:pt>
          <cx:pt idx="27608">1950</cx:pt>
          <cx:pt idx="27609">2650</cx:pt>
          <cx:pt idx="27610">2050</cx:pt>
          <cx:pt idx="27611">2800</cx:pt>
          <cx:pt idx="27612">2350</cx:pt>
          <cx:pt idx="27613">1750</cx:pt>
          <cx:pt idx="27614">1750</cx:pt>
          <cx:pt idx="27615">2500</cx:pt>
          <cx:pt idx="27616">2800</cx:pt>
          <cx:pt idx="27617">2350</cx:pt>
          <cx:pt idx="27618">2500</cx:pt>
          <cx:pt idx="27619">2200</cx:pt>
          <cx:pt idx="27620">2200</cx:pt>
          <cx:pt idx="27621">2200</cx:pt>
          <cx:pt idx="27622">1250</cx:pt>
          <cx:pt idx="27623">1150</cx:pt>
          <cx:pt idx="27624">1250</cx:pt>
          <cx:pt idx="27625">1150</cx:pt>
          <cx:pt idx="27626">1300</cx:pt>
          <cx:pt idx="27627">1400</cx:pt>
          <cx:pt idx="27628">1200</cx:pt>
          <cx:pt idx="27629">1150</cx:pt>
          <cx:pt idx="27630">1750</cx:pt>
          <cx:pt idx="27631">1850</cx:pt>
          <cx:pt idx="27632">2050</cx:pt>
          <cx:pt idx="27633">1750</cx:pt>
          <cx:pt idx="27634">1750</cx:pt>
          <cx:pt idx="27635">1850</cx:pt>
          <cx:pt idx="27636">2200</cx:pt>
          <cx:pt idx="27637">1750</cx:pt>
          <cx:pt idx="27638">2050</cx:pt>
          <cx:pt idx="27639">1950</cx:pt>
          <cx:pt idx="27640">1750</cx:pt>
          <cx:pt idx="27641">1850</cx:pt>
          <cx:pt idx="27642">2050</cx:pt>
          <cx:pt idx="27643">1750</cx:pt>
          <cx:pt idx="27644">1950</cx:pt>
          <cx:pt idx="27645">2200</cx:pt>
          <cx:pt idx="27646">2350</cx:pt>
          <cx:pt idx="27647">2250</cx:pt>
          <cx:pt idx="27648">2350</cx:pt>
          <cx:pt idx="27649">2650</cx:pt>
          <cx:pt idx="27650">1850</cx:pt>
          <cx:pt idx="27651">1750</cx:pt>
          <cx:pt idx="27652">1850</cx:pt>
          <cx:pt idx="27653">1750</cx:pt>
          <cx:pt idx="27654">2500</cx:pt>
          <cx:pt idx="27655">2500</cx:pt>
          <cx:pt idx="27656">2500</cx:pt>
          <cx:pt idx="27657">2500</cx:pt>
          <cx:pt idx="27658">1500</cx:pt>
          <cx:pt idx="27659">1400</cx:pt>
          <cx:pt idx="27660">1450</cx:pt>
          <cx:pt idx="27661">1450</cx:pt>
          <cx:pt idx="27662">1350</cx:pt>
          <cx:pt idx="27663">1450</cx:pt>
          <cx:pt idx="27664">1500</cx:pt>
          <cx:pt idx="27665">1400</cx:pt>
          <cx:pt idx="27666">1450</cx:pt>
          <cx:pt idx="27667">1450</cx:pt>
          <cx:pt idx="27668">1350</cx:pt>
          <cx:pt idx="27669">1450</cx:pt>
          <cx:pt idx="27670">1600</cx:pt>
          <cx:pt idx="27671">1850</cx:pt>
          <cx:pt idx="27672">1500</cx:pt>
          <cx:pt idx="27673">1650</cx:pt>
          <cx:pt idx="27674">1350</cx:pt>
          <cx:pt idx="27675">1750</cx:pt>
          <cx:pt idx="27676">1400</cx:pt>
          <cx:pt idx="27677">1600</cx:pt>
          <cx:pt idx="27678">1500</cx:pt>
          <cx:pt idx="27679">1200</cx:pt>
          <cx:pt idx="27680">1650</cx:pt>
          <cx:pt idx="27681">1750</cx:pt>
          <cx:pt idx="27682">2200</cx:pt>
          <cx:pt idx="27683">2200</cx:pt>
          <cx:pt idx="27684">2050</cx:pt>
          <cx:pt idx="27685">2200</cx:pt>
          <cx:pt idx="27686">2200</cx:pt>
          <cx:pt idx="27687">2200</cx:pt>
          <cx:pt idx="27688">2200</cx:pt>
          <cx:pt idx="27689">2350</cx:pt>
          <cx:pt idx="27690">2050</cx:pt>
          <cx:pt idx="27691">2200</cx:pt>
          <cx:pt idx="27692">2200</cx:pt>
          <cx:pt idx="27693">2350</cx:pt>
          <cx:pt idx="27694">2350</cx:pt>
          <cx:pt idx="27695">2200</cx:pt>
          <cx:pt idx="27696">2350</cx:pt>
          <cx:pt idx="27697">2200</cx:pt>
          <cx:pt idx="27698">2500</cx:pt>
          <cx:pt idx="27699">2200</cx:pt>
          <cx:pt idx="27700">2200</cx:pt>
          <cx:pt idx="27701">2200</cx:pt>
          <cx:pt idx="27702">2200</cx:pt>
          <cx:pt idx="27703">2200</cx:pt>
          <cx:pt idx="27704">2200</cx:pt>
          <cx:pt idx="27705">2350</cx:pt>
          <cx:pt idx="27706">2200</cx:pt>
          <cx:pt idx="27707">2500</cx:pt>
          <cx:pt idx="27708">2050</cx:pt>
          <cx:pt idx="27709">1650</cx:pt>
          <cx:pt idx="27710">1750</cx:pt>
          <cx:pt idx="27711">2200</cx:pt>
          <cx:pt idx="27712">2500</cx:pt>
          <cx:pt idx="27713">2050</cx:pt>
          <cx:pt idx="27714">2200</cx:pt>
          <cx:pt idx="27715">2200</cx:pt>
          <cx:pt idx="27716">2700</cx:pt>
          <cx:pt idx="27717">1850</cx:pt>
          <cx:pt idx="27718">1850</cx:pt>
          <cx:pt idx="27719">2350</cx:pt>
          <cx:pt idx="27720">2050</cx:pt>
          <cx:pt idx="27721">2350</cx:pt>
          <cx:pt idx="27722">2500</cx:pt>
          <cx:pt idx="27723">2500</cx:pt>
          <cx:pt idx="27724">2350</cx:pt>
          <cx:pt idx="27725">2350</cx:pt>
          <cx:pt idx="27726">2500</cx:pt>
          <cx:pt idx="27727">2500</cx:pt>
          <cx:pt idx="27728">1950</cx:pt>
          <cx:pt idx="27729">1850</cx:pt>
          <cx:pt idx="27730">1750</cx:pt>
          <cx:pt idx="27731">1650</cx:pt>
          <cx:pt idx="27732">2350</cx:pt>
          <cx:pt idx="27733">1850</cx:pt>
          <cx:pt idx="27734">2200</cx:pt>
          <cx:pt idx="27735">2350</cx:pt>
          <cx:pt idx="27736">2350</cx:pt>
          <cx:pt idx="27737">2350</cx:pt>
          <cx:pt idx="27738">1650</cx:pt>
          <cx:pt idx="27739">1650</cx:pt>
          <cx:pt idx="27740">1650</cx:pt>
          <cx:pt idx="27741">1500</cx:pt>
          <cx:pt idx="27742">1450</cx:pt>
          <cx:pt idx="27743">1600</cx:pt>
          <cx:pt idx="27744">1750</cx:pt>
          <cx:pt idx="27745">1500</cx:pt>
          <cx:pt idx="27746">1650</cx:pt>
          <cx:pt idx="27747">1750</cx:pt>
          <cx:pt idx="27748">1850</cx:pt>
          <cx:pt idx="27749">1950</cx:pt>
          <cx:pt idx="27750">1750</cx:pt>
          <cx:pt idx="27751">1450</cx:pt>
          <cx:pt idx="27752">1600</cx:pt>
          <cx:pt idx="27753">1750</cx:pt>
          <cx:pt idx="27754">1450</cx:pt>
          <cx:pt idx="27755">1500</cx:pt>
          <cx:pt idx="27756">1300</cx:pt>
          <cx:pt idx="27757">1400</cx:pt>
          <cx:pt idx="27758">1900</cx:pt>
          <cx:pt idx="27759">1850</cx:pt>
          <cx:pt idx="27760">1950</cx:pt>
          <cx:pt idx="27761">1750</cx:pt>
          <cx:pt idx="27762">1750</cx:pt>
          <cx:pt idx="27763">2350</cx:pt>
          <cx:pt idx="27764">1850</cx:pt>
          <cx:pt idx="27765">1750</cx:pt>
          <cx:pt idx="27766">1850</cx:pt>
          <cx:pt idx="27767">2200</cx:pt>
          <cx:pt idx="27768">1750</cx:pt>
          <cx:pt idx="27769">1650</cx:pt>
          <cx:pt idx="27770">2350</cx:pt>
          <cx:pt idx="27771">1850</cx:pt>
          <cx:pt idx="27772">1850</cx:pt>
          <cx:pt idx="27773">1950</cx:pt>
          <cx:pt idx="27774">1850</cx:pt>
          <cx:pt idx="27775">2050</cx:pt>
          <cx:pt idx="27776">2350</cx:pt>
          <cx:pt idx="27777">1950</cx:pt>
          <cx:pt idx="27778">2350</cx:pt>
          <cx:pt idx="27779">2350</cx:pt>
          <cx:pt idx="27780">2200</cx:pt>
          <cx:pt idx="27781">2200</cx:pt>
          <cx:pt idx="27782">2200</cx:pt>
          <cx:pt idx="27783">2350</cx:pt>
          <cx:pt idx="27784">2350</cx:pt>
          <cx:pt idx="27785">2350</cx:pt>
          <cx:pt idx="27786">1650</cx:pt>
          <cx:pt idx="27787">1650</cx:pt>
          <cx:pt idx="27788">1950</cx:pt>
          <cx:pt idx="27789">2050</cx:pt>
          <cx:pt idx="27790">1950</cx:pt>
          <cx:pt idx="27791">1950</cx:pt>
          <cx:pt idx="27792">2050</cx:pt>
          <cx:pt idx="27793">2050</cx:pt>
          <cx:pt idx="27794">2200</cx:pt>
          <cx:pt idx="27795">2200</cx:pt>
          <cx:pt idx="27796">2350</cx:pt>
          <cx:pt idx="27797">2350</cx:pt>
          <cx:pt idx="27798">2350</cx:pt>
          <cx:pt idx="27799">2650</cx:pt>
          <cx:pt idx="27800">2650</cx:pt>
          <cx:pt idx="27801">3500</cx:pt>
          <cx:pt idx="27802">3500</cx:pt>
          <cx:pt idx="27803">3850</cx:pt>
          <cx:pt idx="27804">3500</cx:pt>
          <cx:pt idx="27805">2800</cx:pt>
          <cx:pt idx="27806">3250</cx:pt>
          <cx:pt idx="27807">3250</cx:pt>
          <cx:pt idx="27808">1850</cx:pt>
          <cx:pt idx="27809">1950</cx:pt>
          <cx:pt idx="27810">1850</cx:pt>
          <cx:pt idx="27811">1650</cx:pt>
          <cx:pt idx="27812">1750</cx:pt>
          <cx:pt idx="27813">1500</cx:pt>
          <cx:pt idx="27814">1650</cx:pt>
          <cx:pt idx="27815">1450</cx:pt>
          <cx:pt idx="27816">1250</cx:pt>
          <cx:pt idx="27817">1100</cx:pt>
          <cx:pt idx="27818">2200</cx:pt>
          <cx:pt idx="27819">2200</cx:pt>
          <cx:pt idx="27820">2050</cx:pt>
          <cx:pt idx="27821">2350</cx:pt>
          <cx:pt idx="27822">2200</cx:pt>
          <cx:pt idx="27823">2200</cx:pt>
          <cx:pt idx="27824">2050</cx:pt>
          <cx:pt idx="27825">2350</cx:pt>
          <cx:pt idx="27826">2200</cx:pt>
          <cx:pt idx="27827">2200</cx:pt>
          <cx:pt idx="27828">2050</cx:pt>
          <cx:pt idx="27829">2200</cx:pt>
          <cx:pt idx="27830">2350</cx:pt>
          <cx:pt idx="27831">2200</cx:pt>
          <cx:pt idx="27832">2350</cx:pt>
          <cx:pt idx="27833">2050</cx:pt>
          <cx:pt idx="27834">1950</cx:pt>
          <cx:pt idx="27835">1850</cx:pt>
          <cx:pt idx="27836">1300</cx:pt>
          <cx:pt idx="27837">1250</cx:pt>
          <cx:pt idx="27838">1750</cx:pt>
          <cx:pt idx="27839">1500</cx:pt>
          <cx:pt idx="27840">1650</cx:pt>
          <cx:pt idx="27841">1500</cx:pt>
          <cx:pt idx="27842">1850</cx:pt>
          <cx:pt idx="27843">1950</cx:pt>
          <cx:pt idx="27844">1750</cx:pt>
          <cx:pt idx="27845">1950</cx:pt>
          <cx:pt idx="27846">2650</cx:pt>
          <cx:pt idx="27847">1650</cx:pt>
          <cx:pt idx="27848">1950</cx:pt>
          <cx:pt idx="27849">1500</cx:pt>
          <cx:pt idx="27850">2050</cx:pt>
          <cx:pt idx="27851">2350</cx:pt>
          <cx:pt idx="27852">2200</cx:pt>
          <cx:pt idx="27853">1850</cx:pt>
          <cx:pt idx="27854">1650</cx:pt>
          <cx:pt idx="27855">1950</cx:pt>
          <cx:pt idx="27856">1850</cx:pt>
          <cx:pt idx="27857">1850</cx:pt>
          <cx:pt idx="27858">1850</cx:pt>
          <cx:pt idx="27859">1750</cx:pt>
          <cx:pt idx="27860">1850</cx:pt>
          <cx:pt idx="27861">2050</cx:pt>
          <cx:pt idx="27862">1750</cx:pt>
          <cx:pt idx="27863">1750</cx:pt>
          <cx:pt idx="27864">1950</cx:pt>
          <cx:pt idx="27865">2200</cx:pt>
          <cx:pt idx="27866">1750</cx:pt>
          <cx:pt idx="27867">2050</cx:pt>
          <cx:pt idx="27868">1950</cx:pt>
          <cx:pt idx="27869">1750</cx:pt>
          <cx:pt idx="27870">1850</cx:pt>
          <cx:pt idx="27871">2050</cx:pt>
          <cx:pt idx="27872">1750</cx:pt>
          <cx:pt idx="27873">1950</cx:pt>
          <cx:pt idx="27874">2200</cx:pt>
          <cx:pt idx="27875">2200</cx:pt>
          <cx:pt idx="27876">2050</cx:pt>
          <cx:pt idx="27877">2200</cx:pt>
          <cx:pt idx="27878">2200</cx:pt>
          <cx:pt idx="27879">2350</cx:pt>
          <cx:pt idx="27880">2500</cx:pt>
          <cx:pt idx="27881">2350</cx:pt>
          <cx:pt idx="27882">2050</cx:pt>
          <cx:pt idx="27883">2350</cx:pt>
          <cx:pt idx="27884">2500</cx:pt>
          <cx:pt idx="27885">2500</cx:pt>
          <cx:pt idx="27886">2500</cx:pt>
          <cx:pt idx="27887">2500</cx:pt>
          <cx:pt idx="27888">2350</cx:pt>
          <cx:pt idx="27889">2500</cx:pt>
          <cx:pt idx="27890">2500</cx:pt>
          <cx:pt idx="27891">2500</cx:pt>
          <cx:pt idx="27892">1650</cx:pt>
          <cx:pt idx="27893">1750</cx:pt>
          <cx:pt idx="27894">2200</cx:pt>
          <cx:pt idx="27895">2200</cx:pt>
          <cx:pt idx="27896">2050</cx:pt>
          <cx:pt idx="27897">2200</cx:pt>
          <cx:pt idx="27898">2200</cx:pt>
          <cx:pt idx="27899">2200</cx:pt>
          <cx:pt idx="27900">2200</cx:pt>
          <cx:pt idx="27901">2350</cx:pt>
          <cx:pt idx="27902">2050</cx:pt>
          <cx:pt idx="27903">2200</cx:pt>
          <cx:pt idx="27904">2200</cx:pt>
          <cx:pt idx="27905">2350</cx:pt>
          <cx:pt idx="27906">2350</cx:pt>
          <cx:pt idx="27907">2200</cx:pt>
          <cx:pt idx="27908">2350</cx:pt>
          <cx:pt idx="27909">2200</cx:pt>
          <cx:pt idx="27910">2500</cx:pt>
          <cx:pt idx="27911">2500</cx:pt>
          <cx:pt idx="27912">2200</cx:pt>
          <cx:pt idx="27913">2200</cx:pt>
          <cx:pt idx="27914">2200</cx:pt>
          <cx:pt idx="27915">2350</cx:pt>
          <cx:pt idx="27916">2200</cx:pt>
          <cx:pt idx="27917">2500</cx:pt>
          <cx:pt idx="27918">1650</cx:pt>
          <cx:pt idx="27919">1750</cx:pt>
          <cx:pt idx="27920">2050</cx:pt>
          <cx:pt idx="27921">2500</cx:pt>
          <cx:pt idx="27922">2200</cx:pt>
          <cx:pt idx="27923">2200</cx:pt>
          <cx:pt idx="27924">2200</cx:pt>
          <cx:pt idx="27925">2350</cx:pt>
          <cx:pt idx="27926">1450</cx:pt>
          <cx:pt idx="27927">1600</cx:pt>
          <cx:pt idx="27928">1400</cx:pt>
          <cx:pt idx="27929">1450</cx:pt>
          <cx:pt idx="27930">1600</cx:pt>
          <cx:pt idx="27931">1400</cx:pt>
          <cx:pt idx="27932">1750</cx:pt>
          <cx:pt idx="27933">1200</cx:pt>
          <cx:pt idx="27934">1200</cx:pt>
          <cx:pt idx="27935">1750</cx:pt>
          <cx:pt idx="27936">1100</cx:pt>
          <cx:pt idx="27937">850</cx:pt>
          <cx:pt idx="27938">1500</cx:pt>
          <cx:pt idx="27939">1600</cx:pt>
          <cx:pt idx="27940">1600</cx:pt>
          <cx:pt idx="27941">1750</cx:pt>
          <cx:pt idx="27942">1650</cx:pt>
          <cx:pt idx="27943">1750</cx:pt>
          <cx:pt idx="27944">1150</cx:pt>
          <cx:pt idx="27945">1150</cx:pt>
          <cx:pt idx="27946">1200</cx:pt>
          <cx:pt idx="27947">1950</cx:pt>
          <cx:pt idx="27948">1750</cx:pt>
          <cx:pt idx="27949">1850</cx:pt>
          <cx:pt idx="27950">1950</cx:pt>
          <cx:pt idx="27951">2050</cx:pt>
          <cx:pt idx="27952">2000</cx:pt>
          <cx:pt idx="27953">2200</cx:pt>
          <cx:pt idx="27954">2500</cx:pt>
          <cx:pt idx="27955">2200</cx:pt>
          <cx:pt idx="27956">2200</cx:pt>
          <cx:pt idx="27957">2500</cx:pt>
          <cx:pt idx="27958">2200</cx:pt>
          <cx:pt idx="27959">1200</cx:pt>
          <cx:pt idx="27960">1200</cx:pt>
          <cx:pt idx="27961">1750</cx:pt>
          <cx:pt idx="27962">1650</cx:pt>
          <cx:pt idx="27963">1250</cx:pt>
          <cx:pt idx="27964">1300</cx:pt>
          <cx:pt idx="27965">1350</cx:pt>
          <cx:pt idx="27966">1350</cx:pt>
          <cx:pt idx="27967">1950</cx:pt>
          <cx:pt idx="27968">1650</cx:pt>
          <cx:pt idx="27969">2250</cx:pt>
          <cx:pt idx="27970">1750</cx:pt>
          <cx:pt idx="27971">1750</cx:pt>
          <cx:pt idx="27972">1750</cx:pt>
          <cx:pt idx="27973">1850</cx:pt>
          <cx:pt idx="27974">1850</cx:pt>
          <cx:pt idx="27975">1850</cx:pt>
          <cx:pt idx="27976">1600</cx:pt>
          <cx:pt idx="27977">1400</cx:pt>
          <cx:pt idx="27978">1400</cx:pt>
          <cx:pt idx="27979">1750</cx:pt>
          <cx:pt idx="27980">1600</cx:pt>
          <cx:pt idx="27981">1600</cx:pt>
          <cx:pt idx="27982">1750</cx:pt>
          <cx:pt idx="27983">1650</cx:pt>
          <cx:pt idx="27984">1950</cx:pt>
          <cx:pt idx="27985">1950</cx:pt>
          <cx:pt idx="27986">2250</cx:pt>
          <cx:pt idx="27987">2250</cx:pt>
          <cx:pt idx="27988">2350</cx:pt>
          <cx:pt idx="27989">2250</cx:pt>
          <cx:pt idx="27990">2650</cx:pt>
          <cx:pt idx="27991">2000</cx:pt>
          <cx:pt idx="27992">2100</cx:pt>
          <cx:pt idx="27993">2100</cx:pt>
          <cx:pt idx="27994">2250</cx:pt>
          <cx:pt idx="27995">2000</cx:pt>
          <cx:pt idx="27996">2100</cx:pt>
          <cx:pt idx="27997">2100</cx:pt>
          <cx:pt idx="27998">2100</cx:pt>
          <cx:pt idx="27999">2250</cx:pt>
          <cx:pt idx="28000">2350</cx:pt>
          <cx:pt idx="28001">2350</cx:pt>
          <cx:pt idx="28002">2650</cx:pt>
          <cx:pt idx="28003">3000</cx:pt>
          <cx:pt idx="28004">3000</cx:pt>
          <cx:pt idx="28005">2200</cx:pt>
          <cx:pt idx="28006">2350</cx:pt>
          <cx:pt idx="28007">2250</cx:pt>
          <cx:pt idx="28008">2250</cx:pt>
          <cx:pt idx="28009">2500</cx:pt>
          <cx:pt idx="28010">2250</cx:pt>
          <cx:pt idx="28011">2250</cx:pt>
          <cx:pt idx="28012">2350</cx:pt>
          <cx:pt idx="28013">2250</cx:pt>
          <cx:pt idx="28014">2250</cx:pt>
          <cx:pt idx="28015">2350</cx:pt>
          <cx:pt idx="28016">2350</cx:pt>
          <cx:pt idx="28017">2200</cx:pt>
          <cx:pt idx="28018">2200</cx:pt>
          <cx:pt idx="28019">2350</cx:pt>
          <cx:pt idx="28020">2350</cx:pt>
          <cx:pt idx="28021">2200</cx:pt>
          <cx:pt idx="28022">2350</cx:pt>
          <cx:pt idx="28023">2350</cx:pt>
          <cx:pt idx="28024">2350</cx:pt>
          <cx:pt idx="28025">1450</cx:pt>
          <cx:pt idx="28026">1500</cx:pt>
          <cx:pt idx="28027">1400</cx:pt>
          <cx:pt idx="28028">1400</cx:pt>
          <cx:pt idx="28029">1600</cx:pt>
          <cx:pt idx="28030">1400</cx:pt>
          <cx:pt idx="28031">1950</cx:pt>
          <cx:pt idx="28032">2200</cx:pt>
          <cx:pt idx="28033">2350</cx:pt>
          <cx:pt idx="28034">2350</cx:pt>
          <cx:pt idx="28035">2050</cx:pt>
          <cx:pt idx="28036">2350</cx:pt>
          <cx:pt idx="28037">2350</cx:pt>
          <cx:pt idx="28038">2350</cx:pt>
          <cx:pt idx="28039">3500</cx:pt>
          <cx:pt idx="28040">1950</cx:pt>
          <cx:pt idx="28041">2050</cx:pt>
          <cx:pt idx="28042">1450</cx:pt>
          <cx:pt idx="28043">1500</cx:pt>
          <cx:pt idx="28044">1400</cx:pt>
          <cx:pt idx="28045">1400</cx:pt>
          <cx:pt idx="28046">1650</cx:pt>
          <cx:pt idx="28047">1600</cx:pt>
          <cx:pt idx="28048">1400</cx:pt>
          <cx:pt idx="28049">2050</cx:pt>
          <cx:pt idx="28050">2050</cx:pt>
          <cx:pt idx="28051">2200</cx:pt>
          <cx:pt idx="28052">1850</cx:pt>
          <cx:pt idx="28053">1950</cx:pt>
          <cx:pt idx="28054">1950</cx:pt>
          <cx:pt idx="28055">1950</cx:pt>
          <cx:pt idx="28056">2050</cx:pt>
          <cx:pt idx="28057">1400</cx:pt>
          <cx:pt idx="28058">1500</cx:pt>
          <cx:pt idx="28059">1400</cx:pt>
          <cx:pt idx="28060">1150</cx:pt>
          <cx:pt idx="28061">1150</cx:pt>
          <cx:pt idx="28062">1600</cx:pt>
          <cx:pt idx="28063">1650</cx:pt>
          <cx:pt idx="28064">1950</cx:pt>
          <cx:pt idx="28065">2050</cx:pt>
          <cx:pt idx="28066">1950</cx:pt>
          <cx:pt idx="28067">2050</cx:pt>
          <cx:pt idx="28068">2050</cx:pt>
          <cx:pt idx="28069">1300</cx:pt>
          <cx:pt idx="28070">1350</cx:pt>
          <cx:pt idx="28071">1750</cx:pt>
          <cx:pt idx="28072">1600</cx:pt>
          <cx:pt idx="28073">1600</cx:pt>
          <cx:pt idx="28074">1750</cx:pt>
          <cx:pt idx="28075">1650</cx:pt>
          <cx:pt idx="28076">2650</cx:pt>
          <cx:pt idx="28077">2800</cx:pt>
          <cx:pt idx="28078">2650</cx:pt>
          <cx:pt idx="28079">3000</cx:pt>
          <cx:pt idx="28080">3850</cx:pt>
          <cx:pt idx="28081">4250</cx:pt>
          <cx:pt idx="28082">3850</cx:pt>
          <cx:pt idx="28083">4250</cx:pt>
          <cx:pt idx="28084">2050</cx:pt>
          <cx:pt idx="28085">3000</cx:pt>
          <cx:pt idx="28086">3000</cx:pt>
          <cx:pt idx="28087">3000</cx:pt>
          <cx:pt idx="28088">3000</cx:pt>
          <cx:pt idx="28089">2800</cx:pt>
          <cx:pt idx="28090">1900</cx:pt>
          <cx:pt idx="28091">1900</cx:pt>
          <cx:pt idx="28092">2100</cx:pt>
          <cx:pt idx="28093">1850</cx:pt>
          <cx:pt idx="28094">2100</cx:pt>
          <cx:pt idx="28095">2800</cx:pt>
          <cx:pt idx="28096">1750</cx:pt>
          <cx:pt idx="28097">2000</cx:pt>
          <cx:pt idx="28098">1900</cx:pt>
          <cx:pt idx="28099">2100</cx:pt>
          <cx:pt idx="28100">2350</cx:pt>
          <cx:pt idx="28101">2250</cx:pt>
          <cx:pt idx="28102">2350</cx:pt>
          <cx:pt idx="28103">2250</cx:pt>
          <cx:pt idx="28104">2350</cx:pt>
          <cx:pt idx="28105">2000</cx:pt>
          <cx:pt idx="28106">3000</cx:pt>
          <cx:pt idx="28107">2100</cx:pt>
          <cx:pt idx="28108">2100</cx:pt>
          <cx:pt idx="28109">2250</cx:pt>
          <cx:pt idx="28110">2250</cx:pt>
          <cx:pt idx="28111">2250</cx:pt>
          <cx:pt idx="28112">1850</cx:pt>
          <cx:pt idx="28113">1850</cx:pt>
          <cx:pt idx="28114">1950</cx:pt>
          <cx:pt idx="28115">1850</cx:pt>
          <cx:pt idx="28116">1850</cx:pt>
          <cx:pt idx="28117">1650</cx:pt>
          <cx:pt idx="28118">2200</cx:pt>
          <cx:pt idx="28119">1850</cx:pt>
          <cx:pt idx="28120">1850</cx:pt>
          <cx:pt idx="28121">1900</cx:pt>
          <cx:pt idx="28122">2800</cx:pt>
          <cx:pt idx="28123">3000</cx:pt>
          <cx:pt idx="28124">3500</cx:pt>
          <cx:pt idx="28125">3500</cx:pt>
          <cx:pt idx="28126">3500</cx:pt>
          <cx:pt idx="28127">3500</cx:pt>
          <cx:pt idx="28128">1400</cx:pt>
          <cx:pt idx="28129">1450</cx:pt>
          <cx:pt idx="28130">1400</cx:pt>
          <cx:pt idx="28131">1300</cx:pt>
          <cx:pt idx="28132">1500</cx:pt>
          <cx:pt idx="28133">1450</cx:pt>
          <cx:pt idx="28134">1450</cx:pt>
          <cx:pt idx="28135">1750</cx:pt>
          <cx:pt idx="28136">1500</cx:pt>
          <cx:pt idx="28137">1650</cx:pt>
          <cx:pt idx="28138">1500</cx:pt>
          <cx:pt idx="28139">2350</cx:pt>
          <cx:pt idx="28140">2200</cx:pt>
          <cx:pt idx="28141">2100</cx:pt>
          <cx:pt idx="28142">2350</cx:pt>
          <cx:pt idx="28143">1950</cx:pt>
          <cx:pt idx="28144">2050</cx:pt>
          <cx:pt idx="28145">1850</cx:pt>
          <cx:pt idx="28146">1750</cx:pt>
          <cx:pt idx="28147">1750</cx:pt>
          <cx:pt idx="28148">2250</cx:pt>
          <cx:pt idx="28149">2350</cx:pt>
          <cx:pt idx="28150">2100</cx:pt>
          <cx:pt idx="28151">1650</cx:pt>
          <cx:pt idx="28152">1750</cx:pt>
          <cx:pt idx="28153">1500</cx:pt>
          <cx:pt idx="28154">1650</cx:pt>
          <cx:pt idx="28155">1450</cx:pt>
          <cx:pt idx="28156">1100</cx:pt>
          <cx:pt idx="28157">1250</cx:pt>
          <cx:pt idx="28158">2000</cx:pt>
          <cx:pt idx="28159">2100</cx:pt>
          <cx:pt idx="28160">2100</cx:pt>
          <cx:pt idx="28161">2800</cx:pt>
          <cx:pt idx="28162">2500</cx:pt>
          <cx:pt idx="28163">3250</cx:pt>
          <cx:pt idx="28164">3000</cx:pt>
          <cx:pt idx="28165">3250</cx:pt>
          <cx:pt idx="28166">2100</cx:pt>
          <cx:pt idx="28167">2100</cx:pt>
          <cx:pt idx="28168">2500</cx:pt>
          <cx:pt idx="28169">2500</cx:pt>
          <cx:pt idx="28170">2650</cx:pt>
          <cx:pt idx="28171">3000</cx:pt>
          <cx:pt idx="28172">1500</cx:pt>
          <cx:pt idx="28173">2250</cx:pt>
          <cx:pt idx="28174">2350</cx:pt>
          <cx:pt idx="28175">2350</cx:pt>
          <cx:pt idx="28176">2500</cx:pt>
          <cx:pt idx="28177">2650</cx:pt>
          <cx:pt idx="28178">2800</cx:pt>
          <cx:pt idx="28179">2800</cx:pt>
          <cx:pt idx="28180">3500</cx:pt>
          <cx:pt idx="28181">2050</cx:pt>
          <cx:pt idx="28182">2800</cx:pt>
          <cx:pt idx="28183">3000</cx:pt>
          <cx:pt idx="28184">1950</cx:pt>
          <cx:pt idx="28185">2350</cx:pt>
          <cx:pt idx="28186">2500</cx:pt>
          <cx:pt idx="28187">2800</cx:pt>
          <cx:pt idx="28188">3500</cx:pt>
          <cx:pt idx="28189">1950</cx:pt>
          <cx:pt idx="28190">2650</cx:pt>
          <cx:pt idx="28191">2500</cx:pt>
          <cx:pt idx="28192">2500</cx:pt>
          <cx:pt idx="28193">3250</cx:pt>
          <cx:pt idx="28194">3250</cx:pt>
          <cx:pt idx="28195">3250</cx:pt>
          <cx:pt idx="28196">2650</cx:pt>
          <cx:pt idx="28197">3000</cx:pt>
          <cx:pt idx="28198">3000</cx:pt>
          <cx:pt idx="28199">3000</cx:pt>
          <cx:pt idx="28200">2000</cx:pt>
          <cx:pt idx="28201">2100</cx:pt>
          <cx:pt idx="28202">2000</cx:pt>
          <cx:pt idx="28203">2000</cx:pt>
          <cx:pt idx="28204">2500</cx:pt>
          <cx:pt idx="28205">3250</cx:pt>
          <cx:pt idx="28206">1850</cx:pt>
          <cx:pt idx="28207">1650</cx:pt>
          <cx:pt idx="28208">1750</cx:pt>
          <cx:pt idx="28209">1500</cx:pt>
          <cx:pt idx="28210">1650</cx:pt>
          <cx:pt idx="28211">1250</cx:pt>
          <cx:pt idx="28212">1100</cx:pt>
          <cx:pt idx="28213">1500</cx:pt>
          <cx:pt idx="28214">1650</cx:pt>
          <cx:pt idx="28215">1500</cx:pt>
          <cx:pt idx="28216">1750</cx:pt>
          <cx:pt idx="28217">2200</cx:pt>
          <cx:pt idx="28218">2050</cx:pt>
          <cx:pt idx="28219">2350</cx:pt>
          <cx:pt idx="28220">2200</cx:pt>
          <cx:pt idx="28221">1850</cx:pt>
          <cx:pt idx="28222">1650</cx:pt>
          <cx:pt idx="28223">1450</cx:pt>
          <cx:pt idx="28224">1300</cx:pt>
          <cx:pt idx="28225">1650</cx:pt>
          <cx:pt idx="28226">1450</cx:pt>
          <cx:pt idx="28227">1450</cx:pt>
          <cx:pt idx="28228">1300</cx:pt>
          <cx:pt idx="28229">1450</cx:pt>
          <cx:pt idx="28230">1300</cx:pt>
          <cx:pt idx="28231">1650</cx:pt>
          <cx:pt idx="28232">1450</cx:pt>
          <cx:pt idx="28233">1550</cx:pt>
          <cx:pt idx="28234">1450</cx:pt>
          <cx:pt idx="28235">1450</cx:pt>
          <cx:pt idx="28236">1450</cx:pt>
          <cx:pt idx="28237">1450</cx:pt>
          <cx:pt idx="28238">1600</cx:pt>
          <cx:pt idx="28239">2250</cx:pt>
          <cx:pt idx="28240">1500</cx:pt>
          <cx:pt idx="28241">2250</cx:pt>
          <cx:pt idx="28242">1600</cx:pt>
          <cx:pt idx="28243">2250</cx:pt>
          <cx:pt idx="28244">1600</cx:pt>
          <cx:pt idx="28245">2250</cx:pt>
          <cx:pt idx="28246">2350</cx:pt>
          <cx:pt idx="28247">2500</cx:pt>
          <cx:pt idx="28248">1500</cx:pt>
          <cx:pt idx="28249">2250</cx:pt>
          <cx:pt idx="28250">2100</cx:pt>
          <cx:pt idx="28251">1500</cx:pt>
          <cx:pt idx="28252">1450</cx:pt>
          <cx:pt idx="28253">1500</cx:pt>
          <cx:pt idx="28254">1400</cx:pt>
          <cx:pt idx="28255">2250</cx:pt>
          <cx:pt idx="28256">2350</cx:pt>
          <cx:pt idx="28257">2100</cx:pt>
          <cx:pt idx="28258">1500</cx:pt>
          <cx:pt idx="28259">1600</cx:pt>
          <cx:pt idx="28260">1750</cx:pt>
          <cx:pt idx="28261">1600</cx:pt>
          <cx:pt idx="28262">1850</cx:pt>
          <cx:pt idx="28263">1600</cx:pt>
          <cx:pt idx="28264">2050</cx:pt>
          <cx:pt idx="28265">2350</cx:pt>
          <cx:pt idx="28266">1950</cx:pt>
          <cx:pt idx="28267">2350</cx:pt>
          <cx:pt idx="28268">2350</cx:pt>
          <cx:pt idx="28269">2200</cx:pt>
          <cx:pt idx="28270">2250</cx:pt>
          <cx:pt idx="28271">2100</cx:pt>
          <cx:pt idx="28272">2000</cx:pt>
          <cx:pt idx="28273">2000</cx:pt>
          <cx:pt idx="28274">1350</cx:pt>
          <cx:pt idx="28275">1900</cx:pt>
          <cx:pt idx="28276">1350</cx:pt>
          <cx:pt idx="28277">2000</cx:pt>
          <cx:pt idx="28278">1350</cx:pt>
          <cx:pt idx="28279">1900</cx:pt>
          <cx:pt idx="28280">1350</cx:pt>
          <cx:pt idx="28281">2000</cx:pt>
          <cx:pt idx="28282">1050</cx:pt>
          <cx:pt idx="28283">2500</cx:pt>
          <cx:pt idx="28284">2500</cx:pt>
          <cx:pt idx="28285">2500</cx:pt>
          <cx:pt idx="28286">2500</cx:pt>
          <cx:pt idx="28287">1200</cx:pt>
          <cx:pt idx="28288">1350</cx:pt>
          <cx:pt idx="28289">1850</cx:pt>
          <cx:pt idx="28290">2050</cx:pt>
          <cx:pt idx="28291">1650</cx:pt>
          <cx:pt idx="28292">1950</cx:pt>
          <cx:pt idx="28293">2200</cx:pt>
          <cx:pt idx="28294">2050</cx:pt>
          <cx:pt idx="28295">2350</cx:pt>
          <cx:pt idx="28296">1900</cx:pt>
          <cx:pt idx="28297">2100</cx:pt>
          <cx:pt idx="28298">2100</cx:pt>
          <cx:pt idx="28299">2800</cx:pt>
          <cx:pt idx="28300">2500</cx:pt>
          <cx:pt idx="28301">3000</cx:pt>
          <cx:pt idx="28302">2650</cx:pt>
          <cx:pt idx="28303">2350</cx:pt>
          <cx:pt idx="28304">2250</cx:pt>
          <cx:pt idx="28305">1500</cx:pt>
          <cx:pt idx="28306">1450</cx:pt>
          <cx:pt idx="28307">1350</cx:pt>
          <cx:pt idx="28308">1250</cx:pt>
          <cx:pt idx="28309">1750</cx:pt>
          <cx:pt idx="28310">1300</cx:pt>
          <cx:pt idx="28311">1200</cx:pt>
          <cx:pt idx="28312">2500</cx:pt>
          <cx:pt idx="28313">2500</cx:pt>
          <cx:pt idx="28314">2500</cx:pt>
          <cx:pt idx="28315">2500</cx:pt>
          <cx:pt idx="28316">2350</cx:pt>
          <cx:pt idx="28317">2350</cx:pt>
          <cx:pt idx="28318">1200</cx:pt>
          <cx:pt idx="28319">1300</cx:pt>
          <cx:pt idx="28320">1250</cx:pt>
          <cx:pt idx="28321">1200</cx:pt>
          <cx:pt idx="28322">1250</cx:pt>
          <cx:pt idx="28323">1150</cx:pt>
          <cx:pt idx="28324">2050</cx:pt>
          <cx:pt idx="28325">1950</cx:pt>
          <cx:pt idx="28326">2050</cx:pt>
          <cx:pt idx="28327">2050</cx:pt>
          <cx:pt idx="28328">1250</cx:pt>
          <cx:pt idx="28329">1150</cx:pt>
          <cx:pt idx="28330">1250</cx:pt>
          <cx:pt idx="28331">1150</cx:pt>
          <cx:pt idx="28332">1300</cx:pt>
          <cx:pt idx="28333">1200</cx:pt>
          <cx:pt idx="28334">1350</cx:pt>
          <cx:pt idx="28335">1200</cx:pt>
          <cx:pt idx="28336">1150</cx:pt>
          <cx:pt idx="28337">1750</cx:pt>
          <cx:pt idx="28338">1950</cx:pt>
          <cx:pt idx="28339">1350</cx:pt>
          <cx:pt idx="28340">1750</cx:pt>
          <cx:pt idx="28341">1400</cx:pt>
          <cx:pt idx="28342">1600</cx:pt>
          <cx:pt idx="28343">1500</cx:pt>
          <cx:pt idx="28344">1750</cx:pt>
          <cx:pt idx="28345">1950</cx:pt>
          <cx:pt idx="28346">2350</cx:pt>
          <cx:pt idx="28347">2350</cx:pt>
          <cx:pt idx="28348">1650</cx:pt>
          <cx:pt idx="28349">1650</cx:pt>
          <cx:pt idx="28350">1650</cx:pt>
          <cx:pt idx="28351">1900</cx:pt>
          <cx:pt idx="28352">1850</cx:pt>
          <cx:pt idx="28353">1750</cx:pt>
          <cx:pt idx="28354">1850</cx:pt>
          <cx:pt idx="28355">1750</cx:pt>
          <cx:pt idx="28356">1450</cx:pt>
          <cx:pt idx="28357">1250</cx:pt>
          <cx:pt idx="28358">1450</cx:pt>
          <cx:pt idx="28359">1250</cx:pt>
          <cx:pt idx="28360">1600</cx:pt>
          <cx:pt idx="28361">2250</cx:pt>
          <cx:pt idx="28362">2350</cx:pt>
          <cx:pt idx="28363">2350</cx:pt>
          <cx:pt idx="28364">2350</cx:pt>
          <cx:pt idx="28365">2350</cx:pt>
          <cx:pt idx="28366">1750</cx:pt>
          <cx:pt idx="28367">1900</cx:pt>
          <cx:pt idx="28368">1850</cx:pt>
          <cx:pt idx="28369">1900</cx:pt>
          <cx:pt idx="28370">1900</cx:pt>
          <cx:pt idx="28371">2000</cx:pt>
          <cx:pt idx="28372">1900</cx:pt>
          <cx:pt idx="28373">2000</cx:pt>
          <cx:pt idx="28374">1900</cx:pt>
          <cx:pt idx="28375">2000</cx:pt>
          <cx:pt idx="28376">1900</cx:pt>
          <cx:pt idx="28377">2000</cx:pt>
          <cx:pt idx="28378">2000</cx:pt>
          <cx:pt idx="28379">2000</cx:pt>
          <cx:pt idx="28380">2000</cx:pt>
          <cx:pt idx="28381">2000</cx:pt>
          <cx:pt idx="28382">2000</cx:pt>
          <cx:pt idx="28383">2100</cx:pt>
          <cx:pt idx="28384">2000</cx:pt>
          <cx:pt idx="28385">2100</cx:pt>
          <cx:pt idx="28386">2000</cx:pt>
          <cx:pt idx="28387">2100</cx:pt>
          <cx:pt idx="28388">2000</cx:pt>
          <cx:pt idx="28389">2000</cx:pt>
          <cx:pt idx="28390">2650</cx:pt>
          <cx:pt idx="28391">2650</cx:pt>
          <cx:pt idx="28392">2800</cx:pt>
          <cx:pt idx="28393">3250</cx:pt>
          <cx:pt idx="28394">2800</cx:pt>
          <cx:pt idx="28395">3000</cx:pt>
          <cx:pt idx="28396">3000</cx:pt>
          <cx:pt idx="28397">1750</cx:pt>
          <cx:pt idx="28398">1900</cx:pt>
          <cx:pt idx="28399">1850</cx:pt>
          <cx:pt idx="28400">1900</cx:pt>
          <cx:pt idx="28401">3000</cx:pt>
          <cx:pt idx="28402">3000</cx:pt>
          <cx:pt idx="28403">3000</cx:pt>
          <cx:pt idx="28404">3000</cx:pt>
          <cx:pt idx="28405">2650</cx:pt>
          <cx:pt idx="28406">2500</cx:pt>
          <cx:pt idx="28407">1950</cx:pt>
          <cx:pt idx="28408">1650</cx:pt>
          <cx:pt idx="28409">1950</cx:pt>
          <cx:pt idx="28410">1650</cx:pt>
          <cx:pt idx="28411">1950</cx:pt>
          <cx:pt idx="28412">1650</cx:pt>
          <cx:pt idx="28413">1950</cx:pt>
          <cx:pt idx="28414">1650</cx:pt>
          <cx:pt idx="28415">1600</cx:pt>
          <cx:pt idx="28416">1950</cx:pt>
          <cx:pt idx="28417">1850</cx:pt>
          <cx:pt idx="28418">1600</cx:pt>
          <cx:pt idx="28419">1600</cx:pt>
          <cx:pt idx="28420">1950</cx:pt>
          <cx:pt idx="28421">1850</cx:pt>
          <cx:pt idx="28422">1500</cx:pt>
          <cx:pt idx="28423">1600</cx:pt>
          <cx:pt idx="28424">1950</cx:pt>
          <cx:pt idx="28425">1850</cx:pt>
          <cx:pt idx="28426">1500</cx:pt>
          <cx:pt idx="28427">1750</cx:pt>
          <cx:pt idx="28428">1650</cx:pt>
          <cx:pt idx="28429">1750</cx:pt>
          <cx:pt idx="28430">1650</cx:pt>
          <cx:pt idx="28431">2200</cx:pt>
          <cx:pt idx="28432">2700</cx:pt>
          <cx:pt idx="28433">2200</cx:pt>
          <cx:pt idx="28434">3000</cx:pt>
          <cx:pt idx="28435">1300</cx:pt>
          <cx:pt idx="28436">1300</cx:pt>
          <cx:pt idx="28437">1300</cx:pt>
          <cx:pt idx="28438">1300</cx:pt>
          <cx:pt idx="28439">1350</cx:pt>
          <cx:pt idx="28440">1750</cx:pt>
          <cx:pt idx="28441">1200</cx:pt>
          <cx:pt idx="28442">1850</cx:pt>
          <cx:pt idx="28443">1850</cx:pt>
          <cx:pt idx="28444">1650</cx:pt>
          <cx:pt idx="28445">1650</cx:pt>
          <cx:pt idx="28446">1650</cx:pt>
          <cx:pt idx="28447">1900</cx:pt>
          <cx:pt idx="28448">1950</cx:pt>
          <cx:pt idx="28449">1950</cx:pt>
          <cx:pt idx="28450">1950</cx:pt>
          <cx:pt idx="28451">1850</cx:pt>
          <cx:pt idx="28452">1600</cx:pt>
          <cx:pt idx="28453">1850</cx:pt>
          <cx:pt idx="28454">1250</cx:pt>
          <cx:pt idx="28455">1250</cx:pt>
          <cx:pt idx="28456">1450</cx:pt>
          <cx:pt idx="28457">1500</cx:pt>
          <cx:pt idx="28458">1450</cx:pt>
          <cx:pt idx="28459">1450</cx:pt>
          <cx:pt idx="28460">1250</cx:pt>
          <cx:pt idx="28461">1200</cx:pt>
          <cx:pt idx="28462">1200</cx:pt>
          <cx:pt idx="28463">1200</cx:pt>
          <cx:pt idx="28464">2350</cx:pt>
          <cx:pt idx="28465">2000</cx:pt>
          <cx:pt idx="28466">1600</cx:pt>
          <cx:pt idx="28467">1600</cx:pt>
          <cx:pt idx="28468">2000</cx:pt>
          <cx:pt idx="28469">1600</cx:pt>
          <cx:pt idx="28470">1600</cx:pt>
          <cx:pt idx="28471">2000</cx:pt>
          <cx:pt idx="28472">2000</cx:pt>
          <cx:pt idx="28473">1600</cx:pt>
          <cx:pt idx="28474">2000</cx:pt>
          <cx:pt idx="28475">1600</cx:pt>
          <cx:pt idx="28476">2250</cx:pt>
          <cx:pt idx="28477">1600</cx:pt>
          <cx:pt idx="28478">2100</cx:pt>
          <cx:pt idx="28479">2100</cx:pt>
          <cx:pt idx="28480">2000</cx:pt>
          <cx:pt idx="28481">1600</cx:pt>
          <cx:pt idx="28482">2100</cx:pt>
          <cx:pt idx="28483">1600</cx:pt>
          <cx:pt idx="28484">2100</cx:pt>
          <cx:pt idx="28485">2100</cx:pt>
          <cx:pt idx="28486">2100</cx:pt>
          <cx:pt idx="28487">1600</cx:pt>
          <cx:pt idx="28488">1950</cx:pt>
          <cx:pt idx="28489">1850</cx:pt>
          <cx:pt idx="28490">2050</cx:pt>
          <cx:pt idx="28491">1650</cx:pt>
          <cx:pt idx="28492">2200</cx:pt>
          <cx:pt idx="28493">1650</cx:pt>
          <cx:pt idx="28494">1750</cx:pt>
          <cx:pt idx="28495">1600</cx:pt>
          <cx:pt idx="28496">1750</cx:pt>
          <cx:pt idx="28497">1850</cx:pt>
          <cx:pt idx="28498">1650</cx:pt>
          <cx:pt idx="28499">1400</cx:pt>
          <cx:pt idx="28500">1450</cx:pt>
          <cx:pt idx="28501">1450</cx:pt>
          <cx:pt idx="28502">1500</cx:pt>
          <cx:pt idx="28503">1350</cx:pt>
          <cx:pt idx="28504">1400</cx:pt>
          <cx:pt idx="28505">1400</cx:pt>
          <cx:pt idx="28506">1450</cx:pt>
          <cx:pt idx="28507">1950</cx:pt>
          <cx:pt idx="28508">1850</cx:pt>
          <cx:pt idx="28509">1950</cx:pt>
          <cx:pt idx="28510">2050</cx:pt>
          <cx:pt idx="28511">2050</cx:pt>
          <cx:pt idx="28512">2350</cx:pt>
          <cx:pt idx="28513">1500</cx:pt>
          <cx:pt idx="28514">1500</cx:pt>
          <cx:pt idx="28515">1400</cx:pt>
          <cx:pt idx="28516">1400</cx:pt>
          <cx:pt idx="28517">1050</cx:pt>
          <cx:pt idx="28518">1400</cx:pt>
          <cx:pt idx="28519">1150</cx:pt>
          <cx:pt idx="28520">1400</cx:pt>
          <cx:pt idx="28521">1150</cx:pt>
          <cx:pt idx="28522">2350</cx:pt>
          <cx:pt idx="28523">2500</cx:pt>
          <cx:pt idx="28524">2650</cx:pt>
          <cx:pt idx="28525">1750</cx:pt>
          <cx:pt idx="28526">1600</cx:pt>
          <cx:pt idx="28527">1850</cx:pt>
          <cx:pt idx="28528">1350</cx:pt>
          <cx:pt idx="28529">2350</cx:pt>
          <cx:pt idx="28530">1450</cx:pt>
          <cx:pt idx="28531">1250</cx:pt>
          <cx:pt idx="28532">1450</cx:pt>
          <cx:pt idx="28533">1250</cx:pt>
          <cx:pt idx="28534">1600</cx:pt>
          <cx:pt idx="28535">750</cx:pt>
          <cx:pt idx="28536">1450</cx:pt>
          <cx:pt idx="28537">1600</cx:pt>
          <cx:pt idx="28538">1450</cx:pt>
          <cx:pt idx="28539">1650</cx:pt>
          <cx:pt idx="28540">2350</cx:pt>
          <cx:pt idx="28541">2350</cx:pt>
          <cx:pt idx="28542">2500</cx:pt>
          <cx:pt idx="28543">2350</cx:pt>
          <cx:pt idx="28544">2500</cx:pt>
          <cx:pt idx="28545">1850</cx:pt>
          <cx:pt idx="28546">1950</cx:pt>
          <cx:pt idx="28547">1650</cx:pt>
          <cx:pt idx="28548">1950</cx:pt>
          <cx:pt idx="28549">1600</cx:pt>
          <cx:pt idx="28550">2050</cx:pt>
          <cx:pt idx="28551">1950</cx:pt>
          <cx:pt idx="28552">1850</cx:pt>
          <cx:pt idx="28553">2200</cx:pt>
          <cx:pt idx="28554">2200</cx:pt>
          <cx:pt idx="28555">2350</cx:pt>
          <cx:pt idx="28556">2200</cx:pt>
          <cx:pt idx="28557">2350</cx:pt>
          <cx:pt idx="28558">2500</cx:pt>
          <cx:pt idx="28559">2350</cx:pt>
          <cx:pt idx="28560">1600</cx:pt>
          <cx:pt idx="28561">1450</cx:pt>
          <cx:pt idx="28562">1650</cx:pt>
          <cx:pt idx="28563">1500</cx:pt>
          <cx:pt idx="28564">1150</cx:pt>
          <cx:pt idx="28565">1100</cx:pt>
          <cx:pt idx="28566">1850</cx:pt>
          <cx:pt idx="28567">2000</cx:pt>
          <cx:pt idx="28568">1700</cx:pt>
          <cx:pt idx="28569">2100</cx:pt>
          <cx:pt idx="28570">1700</cx:pt>
          <cx:pt idx="28571">1700</cx:pt>
          <cx:pt idx="28572">1700</cx:pt>
          <cx:pt idx="28573">1700</cx:pt>
          <cx:pt idx="28574">1450</cx:pt>
          <cx:pt idx="28575">1700</cx:pt>
          <cx:pt idx="28576">1450</cx:pt>
          <cx:pt idx="28577">1700</cx:pt>
          <cx:pt idx="28578">1450</cx:pt>
          <cx:pt idx="28579">1700</cx:pt>
          <cx:pt idx="28580">1450</cx:pt>
          <cx:pt idx="28581">1700</cx:pt>
          <cx:pt idx="28582">1500</cx:pt>
          <cx:pt idx="28583">1500</cx:pt>
          <cx:pt idx="28584">1500</cx:pt>
          <cx:pt idx="28585">1500</cx:pt>
          <cx:pt idx="28586">1850</cx:pt>
          <cx:pt idx="28587">1900</cx:pt>
          <cx:pt idx="28588">1450</cx:pt>
          <cx:pt idx="28589">1450</cx:pt>
          <cx:pt idx="28590">1950</cx:pt>
          <cx:pt idx="28591">1750</cx:pt>
          <cx:pt idx="28592">2000</cx:pt>
          <cx:pt idx="28593">2000</cx:pt>
          <cx:pt idx="28594">2100</cx:pt>
          <cx:pt idx="28595">2800</cx:pt>
          <cx:pt idx="28596">2650</cx:pt>
          <cx:pt idx="28597">1500</cx:pt>
          <cx:pt idx="28598">1500</cx:pt>
          <cx:pt idx="28599">1500</cx:pt>
          <cx:pt idx="28600">1500</cx:pt>
          <cx:pt idx="28601">1650</cx:pt>
          <cx:pt idx="28602">1650</cx:pt>
          <cx:pt idx="28603">1650</cx:pt>
          <cx:pt idx="28604">1750</cx:pt>
          <cx:pt idx="28605">1500</cx:pt>
          <cx:pt idx="28606">1450</cx:pt>
          <cx:pt idx="28607">1500</cx:pt>
          <cx:pt idx="28608">1500</cx:pt>
          <cx:pt idx="28609">1650</cx:pt>
          <cx:pt idx="28610">1650</cx:pt>
          <cx:pt idx="28611">1650</cx:pt>
          <cx:pt idx="28612">1500</cx:pt>
          <cx:pt idx="28613">1600</cx:pt>
          <cx:pt idx="28614">1950</cx:pt>
          <cx:pt idx="28615">1950</cx:pt>
          <cx:pt idx="28616">1750</cx:pt>
          <cx:pt idx="28617">1650</cx:pt>
          <cx:pt idx="28618">1750</cx:pt>
          <cx:pt idx="28619">1500</cx:pt>
          <cx:pt idx="28620">1450</cx:pt>
          <cx:pt idx="28621">1500</cx:pt>
          <cx:pt idx="28622">1500</cx:pt>
          <cx:pt idx="28623">1750</cx:pt>
          <cx:pt idx="28624">1950</cx:pt>
          <cx:pt idx="28625">1950</cx:pt>
          <cx:pt idx="28626">1950</cx:pt>
          <cx:pt idx="28627">2200</cx:pt>
          <cx:pt idx="28628">2350</cx:pt>
          <cx:pt idx="28629">2050</cx:pt>
          <cx:pt idx="28630">2350</cx:pt>
          <cx:pt idx="28631">2000</cx:pt>
          <cx:pt idx="28632">2250</cx:pt>
          <cx:pt idx="28633">2350</cx:pt>
          <cx:pt idx="28634">2000</cx:pt>
          <cx:pt idx="28635">2100</cx:pt>
          <cx:pt idx="28636">2100</cx:pt>
          <cx:pt idx="28637">1700</cx:pt>
          <cx:pt idx="28638">2000</cx:pt>
          <cx:pt idx="28639">1850</cx:pt>
          <cx:pt idx="28640">2250</cx:pt>
          <cx:pt idx="28641">2800</cx:pt>
          <cx:pt idx="28642">3250</cx:pt>
          <cx:pt idx="28643">3000</cx:pt>
          <cx:pt idx="28644">3250</cx:pt>
          <cx:pt idx="28645">2800</cx:pt>
          <cx:pt idx="28646">2650</cx:pt>
          <cx:pt idx="28647">3000</cx:pt>
          <cx:pt idx="28648">1750</cx:pt>
          <cx:pt idx="28649">1750</cx:pt>
          <cx:pt idx="28650">1750</cx:pt>
          <cx:pt idx="28651">1650</cx:pt>
          <cx:pt idx="28652">1850</cx:pt>
          <cx:pt idx="28653">1850</cx:pt>
          <cx:pt idx="28654">1700</cx:pt>
          <cx:pt idx="28655">1650</cx:pt>
          <cx:pt idx="28656">1850</cx:pt>
          <cx:pt idx="28657">1850</cx:pt>
          <cx:pt idx="28658">2000</cx:pt>
          <cx:pt idx="28659">1700</cx:pt>
          <cx:pt idx="28660">1900</cx:pt>
          <cx:pt idx="28661">2000</cx:pt>
          <cx:pt idx="28662">2350</cx:pt>
          <cx:pt idx="28663">2000</cx:pt>
          <cx:pt idx="28664">2350</cx:pt>
          <cx:pt idx="28665">2350</cx:pt>
          <cx:pt idx="28666">2100</cx:pt>
          <cx:pt idx="28667">2800</cx:pt>
          <cx:pt idx="28668">2650</cx:pt>
          <cx:pt idx="28669">2650</cx:pt>
          <cx:pt idx="28670">2800</cx:pt>
          <cx:pt idx="28671">2800</cx:pt>
          <cx:pt idx="28672">2800</cx:pt>
          <cx:pt idx="28673">2000</cx:pt>
          <cx:pt idx="28674">2000</cx:pt>
          <cx:pt idx="28675">2250</cx:pt>
          <cx:pt idx="28676">2500</cx:pt>
          <cx:pt idx="28677">2100</cx:pt>
          <cx:pt idx="28678">2650</cx:pt>
          <cx:pt idx="28679">1750</cx:pt>
          <cx:pt idx="28680">1750</cx:pt>
          <cx:pt idx="28681">3850</cx:pt>
          <cx:pt idx="28682">3850</cx:pt>
          <cx:pt idx="28683">3500</cx:pt>
          <cx:pt idx="28684">3250</cx:pt>
          <cx:pt idx="28685">3500</cx:pt>
          <cx:pt idx="28686">3000</cx:pt>
          <cx:pt idx="28687">2000</cx:pt>
          <cx:pt idx="28688">1900</cx:pt>
          <cx:pt idx="28689">1900</cx:pt>
          <cx:pt idx="28690">1900</cx:pt>
          <cx:pt idx="28691">2100</cx:pt>
          <cx:pt idx="28692">2100</cx:pt>
          <cx:pt idx="28693">2100</cx:pt>
          <cx:pt idx="28694">2100</cx:pt>
          <cx:pt idx="28695">1900</cx:pt>
          <cx:pt idx="28696">1900</cx:pt>
          <cx:pt idx="28697">2000</cx:pt>
          <cx:pt idx="28698">2100</cx:pt>
          <cx:pt idx="28699">2100</cx:pt>
          <cx:pt idx="28700">2100</cx:pt>
          <cx:pt idx="28701">1900</cx:pt>
          <cx:pt idx="28702">1900</cx:pt>
          <cx:pt idx="28703">2000</cx:pt>
          <cx:pt idx="28704">2100</cx:pt>
          <cx:pt idx="28705">2100</cx:pt>
          <cx:pt idx="28706">2100</cx:pt>
          <cx:pt idx="28707">2100</cx:pt>
          <cx:pt idx="28708">2100</cx:pt>
          <cx:pt idx="28709">2100</cx:pt>
          <cx:pt idx="28710">2100</cx:pt>
          <cx:pt idx="28711">2100</cx:pt>
          <cx:pt idx="28712">2100</cx:pt>
          <cx:pt idx="28713">2100</cx:pt>
          <cx:pt idx="28714">2250</cx:pt>
          <cx:pt idx="28715">1450</cx:pt>
          <cx:pt idx="28716">2100</cx:pt>
          <cx:pt idx="28717">2100</cx:pt>
          <cx:pt idx="28718">2100</cx:pt>
          <cx:pt idx="28719">2250</cx:pt>
          <cx:pt idx="28720">2000</cx:pt>
          <cx:pt idx="28721">1900</cx:pt>
          <cx:pt idx="28722">2100</cx:pt>
          <cx:pt idx="28723">2100</cx:pt>
          <cx:pt idx="28724">2100</cx:pt>
          <cx:pt idx="28725">2100</cx:pt>
          <cx:pt idx="28726">1900</cx:pt>
          <cx:pt idx="28727">2250</cx:pt>
          <cx:pt idx="28728">2350</cx:pt>
          <cx:pt idx="28729">2100</cx:pt>
          <cx:pt idx="28730">2250</cx:pt>
          <cx:pt idx="28731">2350</cx:pt>
          <cx:pt idx="28732">2350</cx:pt>
          <cx:pt idx="28733">2350</cx:pt>
          <cx:pt idx="28734">2350</cx:pt>
          <cx:pt idx="28735">2350</cx:pt>
          <cx:pt idx="28736">2350</cx:pt>
          <cx:pt idx="28737">2350</cx:pt>
          <cx:pt idx="28738">2650</cx:pt>
          <cx:pt idx="28739">2500</cx:pt>
          <cx:pt idx="28740">2650</cx:pt>
          <cx:pt idx="28741">2500</cx:pt>
          <cx:pt idx="28742">2650</cx:pt>
          <cx:pt idx="28743">2800</cx:pt>
          <cx:pt idx="28744">2350</cx:pt>
          <cx:pt idx="28745">2650</cx:pt>
          <cx:pt idx="28746">2650</cx:pt>
          <cx:pt idx="28747">2650</cx:pt>
          <cx:pt idx="28748">2650</cx:pt>
          <cx:pt idx="28749">2650</cx:pt>
          <cx:pt idx="28750">2650</cx:pt>
          <cx:pt idx="28751">3250</cx:pt>
          <cx:pt idx="28752">3250</cx:pt>
          <cx:pt idx="28753">3250</cx:pt>
          <cx:pt idx="28754">3250</cx:pt>
          <cx:pt idx="28755">3250</cx:pt>
          <cx:pt idx="28756">3250</cx:pt>
          <cx:pt idx="28757">2100</cx:pt>
          <cx:pt idx="28758">2250</cx:pt>
          <cx:pt idx="28759">2350</cx:pt>
          <cx:pt idx="28760">1750</cx:pt>
          <cx:pt idx="28761">2650</cx:pt>
          <cx:pt idx="28762">3000</cx:pt>
          <cx:pt idx="28763">2500</cx:pt>
          <cx:pt idx="28764">2800</cx:pt>
          <cx:pt idx="28765">3000</cx:pt>
          <cx:pt idx="28766">1900</cx:pt>
          <cx:pt idx="28767">1900</cx:pt>
          <cx:pt idx="28768">2100</cx:pt>
          <cx:pt idx="28769">2100</cx:pt>
          <cx:pt idx="28770">4250</cx:pt>
          <cx:pt idx="28771">1950</cx:pt>
          <cx:pt idx="28772">1850</cx:pt>
          <cx:pt idx="28773">1750</cx:pt>
          <cx:pt idx="28774">1650</cx:pt>
          <cx:pt idx="28775">1500</cx:pt>
          <cx:pt idx="28776">1850</cx:pt>
          <cx:pt idx="28777">1950</cx:pt>
          <cx:pt idx="28778">1750</cx:pt>
          <cx:pt idx="28779">1750</cx:pt>
          <cx:pt idx="28780">1650</cx:pt>
          <cx:pt idx="28781">1600</cx:pt>
          <cx:pt idx="28782">1850</cx:pt>
          <cx:pt idx="28783">1850</cx:pt>
          <cx:pt idx="28784">1650</cx:pt>
          <cx:pt idx="28785">1650</cx:pt>
          <cx:pt idx="28786">1650</cx:pt>
          <cx:pt idx="28787">1600</cx:pt>
          <cx:pt idx="28788">1650</cx:pt>
          <cx:pt idx="28789">1650</cx:pt>
          <cx:pt idx="28790">3000</cx:pt>
          <cx:pt idx="28791">2650</cx:pt>
          <cx:pt idx="28792">1950</cx:pt>
          <cx:pt idx="28793">1950</cx:pt>
          <cx:pt idx="28794">2200</cx:pt>
          <cx:pt idx="28795">2350</cx:pt>
          <cx:pt idx="28796">2200</cx:pt>
          <cx:pt idx="28797">1600</cx:pt>
          <cx:pt idx="28798">2500</cx:pt>
          <cx:pt idx="28799">2500</cx:pt>
          <cx:pt idx="28800">1650</cx:pt>
          <cx:pt idx="28801">1850</cx:pt>
          <cx:pt idx="28802">2350</cx:pt>
          <cx:pt idx="28803">1650</cx:pt>
          <cx:pt idx="28804">1950</cx:pt>
          <cx:pt idx="28805">1650</cx:pt>
          <cx:pt idx="28806">2050</cx:pt>
          <cx:pt idx="28807">2050</cx:pt>
          <cx:pt idx="28808">2500</cx:pt>
          <cx:pt idx="28809">1250</cx:pt>
          <cx:pt idx="28810">1150</cx:pt>
          <cx:pt idx="28811">1250</cx:pt>
          <cx:pt idx="28812">1150</cx:pt>
          <cx:pt idx="28813">1600</cx:pt>
          <cx:pt idx="28814">1850</cx:pt>
          <cx:pt idx="28815">1650</cx:pt>
          <cx:pt idx="28816">1850</cx:pt>
          <cx:pt idx="28817">1300</cx:pt>
          <cx:pt idx="28818">1200</cx:pt>
          <cx:pt idx="28819">1300</cx:pt>
          <cx:pt idx="28820">1200</cx:pt>
          <cx:pt idx="28821">1400</cx:pt>
          <cx:pt idx="28822">1150</cx:pt>
          <cx:pt idx="28823">1150</cx:pt>
          <cx:pt idx="28824">1650</cx:pt>
          <cx:pt idx="28825">1850</cx:pt>
          <cx:pt idx="28826">2050</cx:pt>
          <cx:pt idx="28827">1650</cx:pt>
          <cx:pt idx="28828">1750</cx:pt>
          <cx:pt idx="28829">1850</cx:pt>
          <cx:pt idx="28830">2200</cx:pt>
          <cx:pt idx="28831">1750</cx:pt>
          <cx:pt idx="28832">2050</cx:pt>
          <cx:pt idx="28833">1950</cx:pt>
          <cx:pt idx="28834">1650</cx:pt>
          <cx:pt idx="28835">1850</cx:pt>
          <cx:pt idx="28836">2050</cx:pt>
          <cx:pt idx="28837">1650</cx:pt>
          <cx:pt idx="28838">1950</cx:pt>
          <cx:pt idx="28839">2200</cx:pt>
          <cx:pt idx="28840">1950</cx:pt>
          <cx:pt idx="28841">2350</cx:pt>
          <cx:pt idx="28842">1850</cx:pt>
          <cx:pt idx="28843">2650</cx:pt>
          <cx:pt idx="28844">1500</cx:pt>
          <cx:pt idx="28845">1750</cx:pt>
          <cx:pt idx="28846">1350</cx:pt>
          <cx:pt idx="28847">1750</cx:pt>
          <cx:pt idx="28848">2050</cx:pt>
          <cx:pt idx="28849">2350</cx:pt>
          <cx:pt idx="28850">2500</cx:pt>
          <cx:pt idx="28851">2500</cx:pt>
          <cx:pt idx="28852">2500</cx:pt>
          <cx:pt idx="28853">2500</cx:pt>
          <cx:pt idx="28854">2500</cx:pt>
          <cx:pt idx="28855">1500</cx:pt>
          <cx:pt idx="28856">1450</cx:pt>
          <cx:pt idx="28857">1400</cx:pt>
          <cx:pt idx="28858">1400</cx:pt>
          <cx:pt idx="28859">1350</cx:pt>
          <cx:pt idx="28860">1400</cx:pt>
          <cx:pt idx="28861">1400</cx:pt>
          <cx:pt idx="28862">1400</cx:pt>
          <cx:pt idx="28863">1350</cx:pt>
          <cx:pt idx="28864">1400</cx:pt>
          <cx:pt idx="28865">1600</cx:pt>
          <cx:pt idx="28866">1650</cx:pt>
          <cx:pt idx="28867">1600</cx:pt>
          <cx:pt idx="28868">1350</cx:pt>
          <cx:pt idx="28869">1750</cx:pt>
          <cx:pt idx="28870">1600</cx:pt>
          <cx:pt idx="28871">1400</cx:pt>
          <cx:pt idx="28872">1350</cx:pt>
          <cx:pt idx="28873">1500</cx:pt>
          <cx:pt idx="28874">1400</cx:pt>
          <cx:pt idx="28875">1200</cx:pt>
          <cx:pt idx="28876">1600</cx:pt>
          <cx:pt idx="28877">1650</cx:pt>
          <cx:pt idx="28878">2050</cx:pt>
          <cx:pt idx="28879">2200</cx:pt>
          <cx:pt idx="28880">2050</cx:pt>
          <cx:pt idx="28881">2350</cx:pt>
          <cx:pt idx="28882">1950</cx:pt>
          <cx:pt idx="28883">2350</cx:pt>
          <cx:pt idx="28884">2350</cx:pt>
          <cx:pt idx="28885">2050</cx:pt>
          <cx:pt idx="28886">2500</cx:pt>
          <cx:pt idx="28887">2050</cx:pt>
          <cx:pt idx="28888">2500</cx:pt>
          <cx:pt idx="28889">2050</cx:pt>
          <cx:pt idx="28890">2050</cx:pt>
          <cx:pt idx="28891">1600</cx:pt>
          <cx:pt idx="28892">1650</cx:pt>
          <cx:pt idx="28893">1850</cx:pt>
          <cx:pt idx="28894">1850</cx:pt>
          <cx:pt idx="28895">1950</cx:pt>
          <cx:pt idx="28896">1850</cx:pt>
          <cx:pt idx="28897">1650</cx:pt>
          <cx:pt idx="28898">1750</cx:pt>
          <cx:pt idx="28899">1850</cx:pt>
          <cx:pt idx="28900">2800</cx:pt>
          <cx:pt idx="28901">1650</cx:pt>
          <cx:pt idx="28902">1450</cx:pt>
          <cx:pt idx="28903">1750</cx:pt>
          <cx:pt idx="28904">1500</cx:pt>
          <cx:pt idx="28905">1750</cx:pt>
          <cx:pt idx="28906">1650</cx:pt>
          <cx:pt idx="28907">1600</cx:pt>
          <cx:pt idx="28908">1750</cx:pt>
          <cx:pt idx="28909">1950</cx:pt>
          <cx:pt idx="28910">1850</cx:pt>
          <cx:pt idx="28911">1450</cx:pt>
          <cx:pt idx="28912">1750</cx:pt>
          <cx:pt idx="28913">1600</cx:pt>
          <cx:pt idx="28914">1400</cx:pt>
          <cx:pt idx="28915">1500</cx:pt>
          <cx:pt idx="28916">1350</cx:pt>
          <cx:pt idx="28917">1400</cx:pt>
          <cx:pt idx="28918">1850</cx:pt>
          <cx:pt idx="28919">1750</cx:pt>
          <cx:pt idx="28920">2800</cx:pt>
          <cx:pt idx="28921">2650</cx:pt>
          <cx:pt idx="28922">1950</cx:pt>
          <cx:pt idx="28923">1650</cx:pt>
          <cx:pt idx="28924">1750</cx:pt>
          <cx:pt idx="28925">1850</cx:pt>
          <cx:pt idx="28926">2800</cx:pt>
          <cx:pt idx="28927">1950</cx:pt>
          <cx:pt idx="28928">1850</cx:pt>
          <cx:pt idx="28929">2050</cx:pt>
          <cx:pt idx="28930">2350</cx:pt>
          <cx:pt idx="28931">2350</cx:pt>
          <cx:pt idx="28932">2350</cx:pt>
          <cx:pt idx="28933">1750</cx:pt>
          <cx:pt idx="28934">1950</cx:pt>
          <cx:pt idx="28935">1850</cx:pt>
          <cx:pt idx="28936">1650</cx:pt>
          <cx:pt idx="28937">1850</cx:pt>
          <cx:pt idx="28938">1950</cx:pt>
          <cx:pt idx="28939">1950</cx:pt>
          <cx:pt idx="28940">1950</cx:pt>
          <cx:pt idx="28941">2050</cx:pt>
          <cx:pt idx="28942">2050</cx:pt>
          <cx:pt idx="28943">2200</cx:pt>
          <cx:pt idx="28944">2200</cx:pt>
          <cx:pt idx="28945">2350</cx:pt>
          <cx:pt idx="28946">2350</cx:pt>
          <cx:pt idx="28947">2350</cx:pt>
          <cx:pt idx="28948">2650</cx:pt>
          <cx:pt idx="28949">2650</cx:pt>
          <cx:pt idx="28950">3000</cx:pt>
          <cx:pt idx="28951">3500</cx:pt>
          <cx:pt idx="28952">3500</cx:pt>
          <cx:pt idx="28953">3850</cx:pt>
          <cx:pt idx="28954">3500</cx:pt>
          <cx:pt idx="28955">2800</cx:pt>
          <cx:pt idx="28956">1850</cx:pt>
          <cx:pt idx="28957">1850</cx:pt>
          <cx:pt idx="28958">1750</cx:pt>
          <cx:pt idx="28959">1600</cx:pt>
          <cx:pt idx="28960">1750</cx:pt>
          <cx:pt idx="28961">1500</cx:pt>
          <cx:pt idx="28962">1450</cx:pt>
          <cx:pt idx="28963">1650</cx:pt>
          <cx:pt idx="28964">1200</cx:pt>
          <cx:pt idx="28965">1100</cx:pt>
          <cx:pt idx="28966">2200</cx:pt>
          <cx:pt idx="28967">2500</cx:pt>
          <cx:pt idx="28968">2200</cx:pt>
          <cx:pt idx="28969">2050</cx:pt>
          <cx:pt idx="28970">2350</cx:pt>
          <cx:pt idx="28971">2200</cx:pt>
          <cx:pt idx="28972">2200</cx:pt>
          <cx:pt idx="28973">2050</cx:pt>
          <cx:pt idx="28974">2350</cx:pt>
          <cx:pt idx="28975">2200</cx:pt>
          <cx:pt idx="28976">2200</cx:pt>
          <cx:pt idx="28977">2050</cx:pt>
          <cx:pt idx="28978">2200</cx:pt>
          <cx:pt idx="28979">2200</cx:pt>
          <cx:pt idx="28980">2200</cx:pt>
          <cx:pt idx="28981">2350</cx:pt>
          <cx:pt idx="28982">1950</cx:pt>
          <cx:pt idx="28983">1950</cx:pt>
          <cx:pt idx="28984">1750</cx:pt>
          <cx:pt idx="28985">1250</cx:pt>
          <cx:pt idx="28986">1250</cx:pt>
          <cx:pt idx="28987">1850</cx:pt>
          <cx:pt idx="28988">1650</cx:pt>
          <cx:pt idx="28989">1650</cx:pt>
          <cx:pt idx="28990">1400</cx:pt>
          <cx:pt idx="28991">1450</cx:pt>
          <cx:pt idx="28992">1600</cx:pt>
          <cx:pt idx="28993">900</cx:pt>
          <cx:pt idx="28994">1300</cx:pt>
          <cx:pt idx="28995">1400</cx:pt>
          <cx:pt idx="28996">1850</cx:pt>
          <cx:pt idx="28997">1850</cx:pt>
          <cx:pt idx="28998">1650</cx:pt>
          <cx:pt idx="28999">1850</cx:pt>
          <cx:pt idx="29000">2500</cx:pt>
          <cx:pt idx="29001">1650</cx:pt>
          <cx:pt idx="29002">1950</cx:pt>
          <cx:pt idx="29003">2050</cx:pt>
          <cx:pt idx="29004">1450</cx:pt>
          <cx:pt idx="29005">2350</cx:pt>
          <cx:pt idx="29006">2050</cx:pt>
          <cx:pt idx="29007">1750</cx:pt>
          <cx:pt idx="29008">1750</cx:pt>
          <cx:pt idx="29009">1650</cx:pt>
          <cx:pt idx="29010">1600</cx:pt>
          <cx:pt idx="29011">1500</cx:pt>
          <cx:pt idx="29012">1850</cx:pt>
          <cx:pt idx="29013">1850</cx:pt>
          <cx:pt idx="29014">1650</cx:pt>
          <cx:pt idx="29015">1850</cx:pt>
          <cx:pt idx="29016">2050</cx:pt>
          <cx:pt idx="29017">1650</cx:pt>
          <cx:pt idx="29018">1750</cx:pt>
          <cx:pt idx="29019">1850</cx:pt>
          <cx:pt idx="29020">2200</cx:pt>
          <cx:pt idx="29021">1750</cx:pt>
          <cx:pt idx="29022">2050</cx:pt>
          <cx:pt idx="29023">1950</cx:pt>
          <cx:pt idx="29024">1650</cx:pt>
          <cx:pt idx="29025">1850</cx:pt>
          <cx:pt idx="29026">2050</cx:pt>
          <cx:pt idx="29027">1650</cx:pt>
          <cx:pt idx="29028">1950</cx:pt>
          <cx:pt idx="29029">2200</cx:pt>
          <cx:pt idx="29030">2500</cx:pt>
          <cx:pt idx="29031">2500</cx:pt>
          <cx:pt idx="29032">2050</cx:pt>
          <cx:pt idx="29033">2350</cx:pt>
          <cx:pt idx="29034">2500</cx:pt>
          <cx:pt idx="29035">2500</cx:pt>
          <cx:pt idx="29036">2500</cx:pt>
          <cx:pt idx="29037">1600</cx:pt>
          <cx:pt idx="29038">1650</cx:pt>
          <cx:pt idx="29039">2050</cx:pt>
          <cx:pt idx="29040">2200</cx:pt>
          <cx:pt idx="29041">2050</cx:pt>
          <cx:pt idx="29042">2350</cx:pt>
          <cx:pt idx="29043">1950</cx:pt>
          <cx:pt idx="29044">2350</cx:pt>
          <cx:pt idx="29045">2350</cx:pt>
          <cx:pt idx="29046">2050</cx:pt>
          <cx:pt idx="29047">2500</cx:pt>
          <cx:pt idx="29048">2500</cx:pt>
          <cx:pt idx="29049">1500</cx:pt>
          <cx:pt idx="29050">1750</cx:pt>
          <cx:pt idx="29051">1350</cx:pt>
          <cx:pt idx="29052">1750</cx:pt>
          <cx:pt idx="29053">2050</cx:pt>
          <cx:pt idx="29054">2200</cx:pt>
          <cx:pt idx="29055">2050</cx:pt>
          <cx:pt idx="29056">1600</cx:pt>
          <cx:pt idx="29057">1650</cx:pt>
          <cx:pt idx="29058">2350</cx:pt>
          <cx:pt idx="29059">2050</cx:pt>
          <cx:pt idx="29060">2200</cx:pt>
          <cx:pt idx="29061">2500</cx:pt>
          <cx:pt idx="29062">1400</cx:pt>
          <cx:pt idx="29063">1500</cx:pt>
          <cx:pt idx="29064">1400</cx:pt>
          <cx:pt idx="29065">1400</cx:pt>
          <cx:pt idx="29066">1600</cx:pt>
          <cx:pt idx="29067">1400</cx:pt>
          <cx:pt idx="29068">1750</cx:pt>
          <cx:pt idx="29069">1650</cx:pt>
          <cx:pt idx="29070">1750</cx:pt>
          <cx:pt idx="29071">1200</cx:pt>
          <cx:pt idx="29072">1200</cx:pt>
          <cx:pt idx="29073">1750</cx:pt>
          <cx:pt idx="29074">1100</cx:pt>
          <cx:pt idx="29075">850</cx:pt>
          <cx:pt idx="29076">1450</cx:pt>
          <cx:pt idx="29077">1500</cx:pt>
          <cx:pt idx="29078">1600</cx:pt>
          <cx:pt idx="29079">1750</cx:pt>
          <cx:pt idx="29080">1650</cx:pt>
          <cx:pt idx="29081">1750</cx:pt>
          <cx:pt idx="29082">1150</cx:pt>
          <cx:pt idx="29083">1150</cx:pt>
          <cx:pt idx="29084">1200</cx:pt>
          <cx:pt idx="29085">850</cx:pt>
          <cx:pt idx="29086">850</cx:pt>
          <cx:pt idx="29087">1950</cx:pt>
          <cx:pt idx="29088">1750</cx:pt>
          <cx:pt idx="29089">1850</cx:pt>
          <cx:pt idx="29090">1950</cx:pt>
          <cx:pt idx="29091">2050</cx:pt>
          <cx:pt idx="29092">2200</cx:pt>
          <cx:pt idx="29093">2350</cx:pt>
          <cx:pt idx="29094">2500</cx:pt>
          <cx:pt idx="29095">2200</cx:pt>
          <cx:pt idx="29096">2350</cx:pt>
          <cx:pt idx="29097">2500</cx:pt>
          <cx:pt idx="29098">1150</cx:pt>
          <cx:pt idx="29099">1150</cx:pt>
          <cx:pt idx="29100">1150</cx:pt>
          <cx:pt idx="29101">1650</cx:pt>
          <cx:pt idx="29102">1750</cx:pt>
          <cx:pt idx="29103">1200</cx:pt>
          <cx:pt idx="29104">1200</cx:pt>
          <cx:pt idx="29105">1200</cx:pt>
          <cx:pt idx="29106">1350</cx:pt>
          <cx:pt idx="29107">1350</cx:pt>
          <cx:pt idx="29108">1850</cx:pt>
          <cx:pt idx="29109">2250</cx:pt>
          <cx:pt idx="29110">1650</cx:pt>
          <cx:pt idx="29111">1500</cx:pt>
          <cx:pt idx="29112">1650</cx:pt>
          <cx:pt idx="29113">1450</cx:pt>
          <cx:pt idx="29114">1750</cx:pt>
          <cx:pt idx="29115">1500</cx:pt>
          <cx:pt idx="29116">1500</cx:pt>
          <cx:pt idx="29117">1600</cx:pt>
          <cx:pt idx="29118">1500</cx:pt>
          <cx:pt idx="29119">1600</cx:pt>
          <cx:pt idx="29120">1400</cx:pt>
          <cx:pt idx="29121">1600</cx:pt>
          <cx:pt idx="29122">1400</cx:pt>
          <cx:pt idx="29123">1350</cx:pt>
          <cx:pt idx="29124">1400</cx:pt>
          <cx:pt idx="29125">1450</cx:pt>
          <cx:pt idx="29126">1450</cx:pt>
          <cx:pt idx="29127">1850</cx:pt>
          <cx:pt idx="29128">1950</cx:pt>
          <cx:pt idx="29129">2250</cx:pt>
          <cx:pt idx="29130">2250</cx:pt>
          <cx:pt idx="29131">2350</cx:pt>
          <cx:pt idx="29132">2250</cx:pt>
          <cx:pt idx="29133">2650</cx:pt>
          <cx:pt idx="29134">1900</cx:pt>
          <cx:pt idx="29135">2100</cx:pt>
          <cx:pt idx="29136">2100</cx:pt>
          <cx:pt idx="29137">2250</cx:pt>
          <cx:pt idx="29138">1900</cx:pt>
          <cx:pt idx="29139">2100</cx:pt>
          <cx:pt idx="29140">2100</cx:pt>
          <cx:pt idx="29141">2100</cx:pt>
          <cx:pt idx="29142">2250</cx:pt>
          <cx:pt idx="29143">2350</cx:pt>
          <cx:pt idx="29144">2350</cx:pt>
          <cx:pt idx="29145">2650</cx:pt>
          <cx:pt idx="29146">3000</cx:pt>
          <cx:pt idx="29147">3000</cx:pt>
          <cx:pt idx="29148">2250</cx:pt>
          <cx:pt idx="29149">2250</cx:pt>
          <cx:pt idx="29150">2500</cx:pt>
          <cx:pt idx="29151">2250</cx:pt>
          <cx:pt idx="29152">2500</cx:pt>
          <cx:pt idx="29153">2350</cx:pt>
          <cx:pt idx="29154">2250</cx:pt>
          <cx:pt idx="29155">2500</cx:pt>
          <cx:pt idx="29156">2350</cx:pt>
          <cx:pt idx="29157">2200</cx:pt>
          <cx:pt idx="29158">2200</cx:pt>
          <cx:pt idx="29159">2350</cx:pt>
          <cx:pt idx="29160">2200</cx:pt>
          <cx:pt idx="29161">1400</cx:pt>
          <cx:pt idx="29162">1500</cx:pt>
          <cx:pt idx="29163">1400</cx:pt>
          <cx:pt idx="29164">1400</cx:pt>
          <cx:pt idx="29165">1600</cx:pt>
          <cx:pt idx="29166">1400</cx:pt>
          <cx:pt idx="29167">1950</cx:pt>
          <cx:pt idx="29168">2200</cx:pt>
          <cx:pt idx="29169">2050</cx:pt>
          <cx:pt idx="29170">2350</cx:pt>
          <cx:pt idx="29171">3250</cx:pt>
          <cx:pt idx="29172">1950</cx:pt>
          <cx:pt idx="29173">2050</cx:pt>
          <cx:pt idx="29174">1400</cx:pt>
          <cx:pt idx="29175">1500</cx:pt>
          <cx:pt idx="29176">1400</cx:pt>
          <cx:pt idx="29177">1400</cx:pt>
          <cx:pt idx="29178">1600</cx:pt>
          <cx:pt idx="29179">1650</cx:pt>
          <cx:pt idx="29180">1400</cx:pt>
          <cx:pt idx="29181">2050</cx:pt>
          <cx:pt idx="29182">2050</cx:pt>
          <cx:pt idx="29183">2050</cx:pt>
          <cx:pt idx="29184">1950</cx:pt>
          <cx:pt idx="29185">1950</cx:pt>
          <cx:pt idx="29186">1950</cx:pt>
          <cx:pt idx="29187">2050</cx:pt>
          <cx:pt idx="29188">1250</cx:pt>
          <cx:pt idx="29189">1150</cx:pt>
          <cx:pt idx="29190">1350</cx:pt>
          <cx:pt idx="29191">1250</cx:pt>
          <cx:pt idx="29192">1350</cx:pt>
          <cx:pt idx="29193">1500</cx:pt>
          <cx:pt idx="29194">1400</cx:pt>
          <cx:pt idx="29195">1400</cx:pt>
          <cx:pt idx="29196">1150</cx:pt>
          <cx:pt idx="29197">1150</cx:pt>
          <cx:pt idx="29198">1600</cx:pt>
          <cx:pt idx="29199">1650</cx:pt>
          <cx:pt idx="29200">1850</cx:pt>
          <cx:pt idx="29201">1250</cx:pt>
          <cx:pt idx="29202">1350</cx:pt>
          <cx:pt idx="29203">1250</cx:pt>
          <cx:pt idx="29204">1350</cx:pt>
          <cx:pt idx="29205">1750</cx:pt>
          <cx:pt idx="29206">1600</cx:pt>
          <cx:pt idx="29207">1600</cx:pt>
          <cx:pt idx="29208">1750</cx:pt>
          <cx:pt idx="29209">1650</cx:pt>
          <cx:pt idx="29210">2650</cx:pt>
          <cx:pt idx="29211">2800</cx:pt>
          <cx:pt idx="29212">2650</cx:pt>
          <cx:pt idx="29213">3000</cx:pt>
          <cx:pt idx="29214">3850</cx:pt>
          <cx:pt idx="29215">4250</cx:pt>
          <cx:pt idx="29216">3850</cx:pt>
          <cx:pt idx="29217">3850</cx:pt>
          <cx:pt idx="29218">4250</cx:pt>
          <cx:pt idx="29219">2050</cx:pt>
          <cx:pt idx="29220">3000</cx:pt>
          <cx:pt idx="29221">3000</cx:pt>
          <cx:pt idx="29222">3000</cx:pt>
          <cx:pt idx="29223">3000</cx:pt>
          <cx:pt idx="29224">2800</cx:pt>
          <cx:pt idx="29225">1900</cx:pt>
          <cx:pt idx="29226">1900</cx:pt>
          <cx:pt idx="29227">2100</cx:pt>
          <cx:pt idx="29228">1850</cx:pt>
          <cx:pt idx="29229">2100</cx:pt>
          <cx:pt idx="29230">2500</cx:pt>
          <cx:pt idx="29231">1000</cx:pt>
          <cx:pt idx="29232">1900</cx:pt>
          <cx:pt idx="29233">1750</cx:pt>
          <cx:pt idx="29234">2000</cx:pt>
          <cx:pt idx="29235">2100</cx:pt>
          <cx:pt idx="29236">2350</cx:pt>
          <cx:pt idx="29237">2250</cx:pt>
          <cx:pt idx="29238">2350</cx:pt>
          <cx:pt idx="29239">2250</cx:pt>
          <cx:pt idx="29240">2350</cx:pt>
          <cx:pt idx="29241">2000</cx:pt>
          <cx:pt idx="29242">3000</cx:pt>
          <cx:pt idx="29243">2000</cx:pt>
          <cx:pt idx="29244">2100</cx:pt>
          <cx:pt idx="29245">1400</cx:pt>
          <cx:pt idx="29246">1450</cx:pt>
          <cx:pt idx="29247">2250</cx:pt>
          <cx:pt idx="29248">1850</cx:pt>
          <cx:pt idx="29249">1750</cx:pt>
          <cx:pt idx="29250">1850</cx:pt>
          <cx:pt idx="29251">1950</cx:pt>
          <cx:pt idx="29252">1950</cx:pt>
          <cx:pt idx="29253">1850</cx:pt>
          <cx:pt idx="29254">1850</cx:pt>
          <cx:pt idx="29255">1750</cx:pt>
          <cx:pt idx="29256">1850</cx:pt>
          <cx:pt idx="29257">1650</cx:pt>
          <cx:pt idx="29258">2200</cx:pt>
          <cx:pt idx="29259">1850</cx:pt>
          <cx:pt idx="29260">1850</cx:pt>
          <cx:pt idx="29261">1900</cx:pt>
          <cx:pt idx="29262">2000</cx:pt>
          <cx:pt idx="29263">2800</cx:pt>
          <cx:pt idx="29264">2800</cx:pt>
          <cx:pt idx="29265">2800</cx:pt>
          <cx:pt idx="29266">3000</cx:pt>
          <cx:pt idx="29267">3000</cx:pt>
          <cx:pt idx="29268">3500</cx:pt>
          <cx:pt idx="29269">3500</cx:pt>
          <cx:pt idx="29270">3500</cx:pt>
          <cx:pt idx="29271">1300</cx:pt>
          <cx:pt idx="29272">1400</cx:pt>
          <cx:pt idx="29273">1250</cx:pt>
          <cx:pt idx="29274">1450</cx:pt>
          <cx:pt idx="29275">1500</cx:pt>
          <cx:pt idx="29276">1450</cx:pt>
          <cx:pt idx="29277">1450</cx:pt>
          <cx:pt idx="29278">1750</cx:pt>
          <cx:pt idx="29279">1500</cx:pt>
          <cx:pt idx="29280">1500</cx:pt>
          <cx:pt idx="29281">2000</cx:pt>
          <cx:pt idx="29282">2250</cx:pt>
          <cx:pt idx="29283">1950</cx:pt>
          <cx:pt idx="29284">2050</cx:pt>
          <cx:pt idx="29285">1850</cx:pt>
          <cx:pt idx="29286">1750</cx:pt>
          <cx:pt idx="29287">1750</cx:pt>
          <cx:pt idx="29288">2250</cx:pt>
          <cx:pt idx="29289">2350</cx:pt>
          <cx:pt idx="29290">2000</cx:pt>
          <cx:pt idx="29291">1500</cx:pt>
          <cx:pt idx="29292">1750</cx:pt>
          <cx:pt idx="29293">1500</cx:pt>
          <cx:pt idx="29294">1450</cx:pt>
          <cx:pt idx="29295">1650</cx:pt>
          <cx:pt idx="29296">1100</cx:pt>
          <cx:pt idx="29297">1200</cx:pt>
          <cx:pt idx="29298">2000</cx:pt>
          <cx:pt idx="29299">2000</cx:pt>
          <cx:pt idx="29300">2100</cx:pt>
          <cx:pt idx="29301">2100</cx:pt>
          <cx:pt idx="29302">2000</cx:pt>
          <cx:pt idx="29303">2100</cx:pt>
          <cx:pt idx="29304">2800</cx:pt>
          <cx:pt idx="29305">2500</cx:pt>
          <cx:pt idx="29306">3000</cx:pt>
          <cx:pt idx="29307">3000</cx:pt>
          <cx:pt idx="29308">3250</cx:pt>
          <cx:pt idx="29309">2650</cx:pt>
          <cx:pt idx="29310">3000</cx:pt>
          <cx:pt idx="29311">2000</cx:pt>
          <cx:pt idx="29312">2250</cx:pt>
          <cx:pt idx="29313">2100</cx:pt>
          <cx:pt idx="29314">2350</cx:pt>
          <cx:pt idx="29315">2350</cx:pt>
          <cx:pt idx="29316">2350</cx:pt>
          <cx:pt idx="29317">2800</cx:pt>
          <cx:pt idx="29318">3500</cx:pt>
          <cx:pt idx="29319">3250</cx:pt>
          <cx:pt idx="29320">2050</cx:pt>
          <cx:pt idx="29321">3000</cx:pt>
          <cx:pt idx="29322">3000</cx:pt>
          <cx:pt idx="29323">2350</cx:pt>
          <cx:pt idx="29324">2350</cx:pt>
          <cx:pt idx="29325">2350</cx:pt>
          <cx:pt idx="29326">2500</cx:pt>
          <cx:pt idx="29327">1850</cx:pt>
          <cx:pt idx="29328">1900</cx:pt>
          <cx:pt idx="29329">2800</cx:pt>
          <cx:pt idx="29330">3500</cx:pt>
          <cx:pt idx="29331">2650</cx:pt>
          <cx:pt idx="29332">1950</cx:pt>
          <cx:pt idx="29333">2000</cx:pt>
          <cx:pt idx="29334">2350</cx:pt>
          <cx:pt idx="29335">2500</cx:pt>
          <cx:pt idx="29336">3250</cx:pt>
          <cx:pt idx="29337">3000</cx:pt>
          <cx:pt idx="29338">3250</cx:pt>
          <cx:pt idx="29339">2000</cx:pt>
          <cx:pt idx="29340">2000</cx:pt>
          <cx:pt idx="29341">2100</cx:pt>
          <cx:pt idx="29342">2100</cx:pt>
          <cx:pt idx="29343">2500</cx:pt>
          <cx:pt idx="29344">1850</cx:pt>
          <cx:pt idx="29345">1600</cx:pt>
          <cx:pt idx="29346">1750</cx:pt>
          <cx:pt idx="29347">1500</cx:pt>
          <cx:pt idx="29348">1650</cx:pt>
          <cx:pt idx="29349">1200</cx:pt>
          <cx:pt idx="29350">1100</cx:pt>
          <cx:pt idx="29351">1400</cx:pt>
          <cx:pt idx="29352">1450</cx:pt>
          <cx:pt idx="29353">1650</cx:pt>
          <cx:pt idx="29354">1600</cx:pt>
          <cx:pt idx="29355">900</cx:pt>
          <cx:pt idx="29356">1300</cx:pt>
          <cx:pt idx="29357">1400</cx:pt>
          <cx:pt idx="29358">2200</cx:pt>
          <cx:pt idx="29359">2050</cx:pt>
          <cx:pt idx="29360">2350</cx:pt>
          <cx:pt idx="29361">2200</cx:pt>
          <cx:pt idx="29362">1500</cx:pt>
          <cx:pt idx="29363">1350</cx:pt>
          <cx:pt idx="29364">1550</cx:pt>
          <cx:pt idx="29365">1450</cx:pt>
          <cx:pt idx="29366">1500</cx:pt>
          <cx:pt idx="29367">1300</cx:pt>
          <cx:pt idx="29368">1500</cx:pt>
          <cx:pt idx="29369">1350</cx:pt>
          <cx:pt idx="29370">1550</cx:pt>
          <cx:pt idx="29371">1450</cx:pt>
          <cx:pt idx="29372">1550</cx:pt>
          <cx:pt idx="29373">1450</cx:pt>
          <cx:pt idx="29374">1500</cx:pt>
          <cx:pt idx="29375">1500</cx:pt>
          <cx:pt idx="29376">1500</cx:pt>
          <cx:pt idx="29377">1500</cx:pt>
          <cx:pt idx="29378">2250</cx:pt>
          <cx:pt idx="29379">1500</cx:pt>
          <cx:pt idx="29380">2250</cx:pt>
          <cx:pt idx="29381">1600</cx:pt>
          <cx:pt idx="29382">2250</cx:pt>
          <cx:pt idx="29383">2350</cx:pt>
          <cx:pt idx="29384">2500</cx:pt>
          <cx:pt idx="29385">1450</cx:pt>
          <cx:pt idx="29386">2100</cx:pt>
          <cx:pt idx="29387">1400</cx:pt>
          <cx:pt idx="29388">1350</cx:pt>
          <cx:pt idx="29389">1500</cx:pt>
          <cx:pt idx="29390">1400</cx:pt>
          <cx:pt idx="29391">2250</cx:pt>
          <cx:pt idx="29392">2350</cx:pt>
          <cx:pt idx="29393">2100</cx:pt>
          <cx:pt idx="29394">1500</cx:pt>
          <cx:pt idx="29395">1600</cx:pt>
          <cx:pt idx="29396">1450</cx:pt>
          <cx:pt idx="29397">2000</cx:pt>
          <cx:pt idx="29398">1600</cx:pt>
          <cx:pt idx="29399">2100</cx:pt>
          <cx:pt idx="29400">2050</cx:pt>
          <cx:pt idx="29401">1900</cx:pt>
          <cx:pt idx="29402">2000</cx:pt>
          <cx:pt idx="29403">2000</cx:pt>
          <cx:pt idx="29404">2100</cx:pt>
          <cx:pt idx="29405">1500</cx:pt>
          <cx:pt idx="29406">1300</cx:pt>
          <cx:pt idx="29407">1650</cx:pt>
          <cx:pt idx="29408">1350</cx:pt>
          <cx:pt idx="29409">1500</cx:pt>
          <cx:pt idx="29410">1350</cx:pt>
          <cx:pt idx="29411">1650</cx:pt>
          <cx:pt idx="29412">1050</cx:pt>
          <cx:pt idx="29413">2500</cx:pt>
          <cx:pt idx="29414">2350</cx:pt>
          <cx:pt idx="29415">2500</cx:pt>
          <cx:pt idx="29416">2500</cx:pt>
          <cx:pt idx="29417">1200</cx:pt>
          <cx:pt idx="29418">1300</cx:pt>
          <cx:pt idx="29419">1850</cx:pt>
          <cx:pt idx="29420">2050</cx:pt>
          <cx:pt idx="29421">1650</cx:pt>
          <cx:pt idx="29422">2050</cx:pt>
          <cx:pt idx="29423">2200</cx:pt>
          <cx:pt idx="29424">2050</cx:pt>
          <cx:pt idx="29425">2500</cx:pt>
          <cx:pt idx="29426">1900</cx:pt>
          <cx:pt idx="29427">2100</cx:pt>
          <cx:pt idx="29428">2100</cx:pt>
          <cx:pt idx="29429">2500</cx:pt>
          <cx:pt idx="29430">3000</cx:pt>
          <cx:pt idx="29431">2650</cx:pt>
          <cx:pt idx="29432">2350</cx:pt>
          <cx:pt idx="29433">1500</cx:pt>
          <cx:pt idx="29434">1450</cx:pt>
          <cx:pt idx="29435">1350</cx:pt>
          <cx:pt idx="29436">1200</cx:pt>
          <cx:pt idx="29437">1300</cx:pt>
          <cx:pt idx="29438">1750</cx:pt>
          <cx:pt idx="29439">2350</cx:pt>
          <cx:pt idx="29440">2350</cx:pt>
          <cx:pt idx="29441">2500</cx:pt>
          <cx:pt idx="29442">2500</cx:pt>
          <cx:pt idx="29443">1150</cx:pt>
          <cx:pt idx="29444">1250</cx:pt>
          <cx:pt idx="29445">1300</cx:pt>
          <cx:pt idx="29446">1200</cx:pt>
          <cx:pt idx="29447">1250</cx:pt>
          <cx:pt idx="29448">2050</cx:pt>
          <cx:pt idx="29449">1950</cx:pt>
          <cx:pt idx="29450">2050</cx:pt>
          <cx:pt idx="29451">2050</cx:pt>
          <cx:pt idx="29452">1250</cx:pt>
          <cx:pt idx="29453">1150</cx:pt>
          <cx:pt idx="29454">1250</cx:pt>
          <cx:pt idx="29455">1150</cx:pt>
          <cx:pt idx="29456">1300</cx:pt>
          <cx:pt idx="29457">1200</cx:pt>
          <cx:pt idx="29458">1350</cx:pt>
          <cx:pt idx="29459">1200</cx:pt>
          <cx:pt idx="29460">1150</cx:pt>
          <cx:pt idx="29461">1950</cx:pt>
          <cx:pt idx="29462">1350</cx:pt>
          <cx:pt idx="29463">1750</cx:pt>
          <cx:pt idx="29464">1400</cx:pt>
          <cx:pt idx="29465">1600</cx:pt>
          <cx:pt idx="29466">1350</cx:pt>
          <cx:pt idx="29467">1400</cx:pt>
          <cx:pt idx="29468">1500</cx:pt>
          <cx:pt idx="29469">1600</cx:pt>
          <cx:pt idx="29470">1650</cx:pt>
          <cx:pt idx="29471">1500</cx:pt>
          <cx:pt idx="29472">1600</cx:pt>
          <cx:pt idx="29473">1600</cx:pt>
          <cx:pt idx="29474">1450</cx:pt>
          <cx:pt idx="29475">1250</cx:pt>
          <cx:pt idx="29476">1250</cx:pt>
          <cx:pt idx="29477">1450</cx:pt>
          <cx:pt idx="29478">1900</cx:pt>
          <cx:pt idx="29479">2000</cx:pt>
          <cx:pt idx="29480">2000</cx:pt>
          <cx:pt idx="29481">2000</cx:pt>
          <cx:pt idx="29482">2000</cx:pt>
          <cx:pt idx="29483">2000</cx:pt>
          <cx:pt idx="29484">2000</cx:pt>
          <cx:pt idx="29485">2000</cx:pt>
          <cx:pt idx="29486">2000</cx:pt>
          <cx:pt idx="29487">2100</cx:pt>
          <cx:pt idx="29488">2000</cx:pt>
          <cx:pt idx="29489">2100</cx:pt>
          <cx:pt idx="29490">2000</cx:pt>
          <cx:pt idx="29491">2100</cx:pt>
          <cx:pt idx="29492">1900</cx:pt>
          <cx:pt idx="29493">2000</cx:pt>
          <cx:pt idx="29494">1900</cx:pt>
          <cx:pt idx="29495">2000</cx:pt>
          <cx:pt idx="29496">1900</cx:pt>
          <cx:pt idx="29497">2000</cx:pt>
          <cx:pt idx="29498">2650</cx:pt>
          <cx:pt idx="29499">2650</cx:pt>
          <cx:pt idx="29500">2250</cx:pt>
          <cx:pt idx="29501">2250</cx:pt>
          <cx:pt idx="29502">2250</cx:pt>
          <cx:pt idx="29503">2250</cx:pt>
          <cx:pt idx="29504">2250</cx:pt>
          <cx:pt idx="29505">2250</cx:pt>
          <cx:pt idx="29506">1750</cx:pt>
          <cx:pt idx="29507">1900</cx:pt>
          <cx:pt idx="29508">1850</cx:pt>
          <cx:pt idx="29509">1900</cx:pt>
          <cx:pt idx="29510">2650</cx:pt>
          <cx:pt idx="29511">2650</cx:pt>
          <cx:pt idx="29512">2800</cx:pt>
          <cx:pt idx="29513">3250</cx:pt>
          <cx:pt idx="29514">2800</cx:pt>
          <cx:pt idx="29515">3250</cx:pt>
          <cx:pt idx="29516">3000</cx:pt>
          <cx:pt idx="29517">3000</cx:pt>
          <cx:pt idx="29518">3000</cx:pt>
          <cx:pt idx="29519">1750</cx:pt>
          <cx:pt idx="29520">1900</cx:pt>
          <cx:pt idx="29521">1850</cx:pt>
          <cx:pt idx="29522">1900</cx:pt>
          <cx:pt idx="29523">2250</cx:pt>
          <cx:pt idx="29524">2250</cx:pt>
          <cx:pt idx="29525">2350</cx:pt>
          <cx:pt idx="29526">2800</cx:pt>
          <cx:pt idx="29527">3000</cx:pt>
          <cx:pt idx="29528">3000</cx:pt>
          <cx:pt idx="29529">3000</cx:pt>
          <cx:pt idx="29530">3000</cx:pt>
          <cx:pt idx="29531">2500</cx:pt>
          <cx:pt idx="29532">2350</cx:pt>
          <cx:pt idx="29533">1600</cx:pt>
          <cx:pt idx="29534">1500</cx:pt>
          <cx:pt idx="29535">1900</cx:pt>
          <cx:pt idx="29536">1650</cx:pt>
          <cx:pt idx="29537">1500</cx:pt>
          <cx:pt idx="29538">1600</cx:pt>
          <cx:pt idx="29539">1450</cx:pt>
          <cx:pt idx="29540">1600</cx:pt>
          <cx:pt idx="29541">1450</cx:pt>
          <cx:pt idx="29542">1600</cx:pt>
          <cx:pt idx="29543">1650</cx:pt>
          <cx:pt idx="29544">1500</cx:pt>
          <cx:pt idx="29545">2100</cx:pt>
          <cx:pt idx="29546">1350</cx:pt>
          <cx:pt idx="29547">1750</cx:pt>
          <cx:pt idx="29548">1350</cx:pt>
          <cx:pt idx="29549">1850</cx:pt>
          <cx:pt idx="29550">1850</cx:pt>
          <cx:pt idx="29551">1600</cx:pt>
          <cx:pt idx="29552">1650</cx:pt>
          <cx:pt idx="29553">1500</cx:pt>
          <cx:pt idx="29554">1600</cx:pt>
          <cx:pt idx="29555">1850</cx:pt>
          <cx:pt idx="29556">1850</cx:pt>
          <cx:pt idx="29557">1850</cx:pt>
          <cx:pt idx="29558">1850</cx:pt>
          <cx:pt idx="29559">1600</cx:pt>
          <cx:pt idx="29560">1850</cx:pt>
          <cx:pt idx="29561">1250</cx:pt>
          <cx:pt idx="29562">1450</cx:pt>
          <cx:pt idx="29563">1500</cx:pt>
          <cx:pt idx="29564">1450</cx:pt>
          <cx:pt idx="29565">1450</cx:pt>
          <cx:pt idx="29566">1200</cx:pt>
          <cx:pt idx="29567">1200</cx:pt>
          <cx:pt idx="29568">1200</cx:pt>
          <cx:pt idx="29569">1200</cx:pt>
          <cx:pt idx="29570">2500</cx:pt>
          <cx:pt idx="29571">1600</cx:pt>
          <cx:pt idx="29572">2000</cx:pt>
          <cx:pt idx="29573">1600</cx:pt>
          <cx:pt idx="29574">2000</cx:pt>
          <cx:pt idx="29575">1600</cx:pt>
          <cx:pt idx="29576">1600</cx:pt>
          <cx:pt idx="29577">2000</cx:pt>
          <cx:pt idx="29578">2000</cx:pt>
          <cx:pt idx="29579">1600</cx:pt>
          <cx:pt idx="29580">2000</cx:pt>
          <cx:pt idx="29581">1600</cx:pt>
          <cx:pt idx="29582">2250</cx:pt>
          <cx:pt idx="29583">1750</cx:pt>
          <cx:pt idx="29584">1350</cx:pt>
          <cx:pt idx="29585">1600</cx:pt>
          <cx:pt idx="29586">2000</cx:pt>
          <cx:pt idx="29587">1750</cx:pt>
          <cx:pt idx="29588">1450</cx:pt>
          <cx:pt idx="29589">1600</cx:pt>
          <cx:pt idx="29590">1950</cx:pt>
          <cx:pt idx="29591">1850</cx:pt>
          <cx:pt idx="29592">2050</cx:pt>
          <cx:pt idx="29593">1650</cx:pt>
          <cx:pt idx="29594">2200</cx:pt>
          <cx:pt idx="29595">1650</cx:pt>
          <cx:pt idx="29596">1750</cx:pt>
          <cx:pt idx="29597">1600</cx:pt>
          <cx:pt idx="29598">1750</cx:pt>
          <cx:pt idx="29599">1850</cx:pt>
          <cx:pt idx="29600">1650</cx:pt>
          <cx:pt idx="29601">1350</cx:pt>
          <cx:pt idx="29602">1450</cx:pt>
          <cx:pt idx="29603">1400</cx:pt>
          <cx:pt idx="29604">1350</cx:pt>
          <cx:pt idx="29605">1400</cx:pt>
          <cx:pt idx="29606">1400</cx:pt>
          <cx:pt idx="29607">1350</cx:pt>
          <cx:pt idx="29608">1150</cx:pt>
          <cx:pt idx="29609">1350</cx:pt>
          <cx:pt idx="29610">1400</cx:pt>
          <cx:pt idx="29611">1400</cx:pt>
          <cx:pt idx="29612">1400</cx:pt>
          <cx:pt idx="29613">1250</cx:pt>
          <cx:pt idx="29614">1350</cx:pt>
          <cx:pt idx="29615">1350</cx:pt>
          <cx:pt idx="29616">1350</cx:pt>
          <cx:pt idx="29617">1850</cx:pt>
          <cx:pt idx="29618">1750</cx:pt>
          <cx:pt idx="29619">1850</cx:pt>
          <cx:pt idx="29620">1850</cx:pt>
          <cx:pt idx="29621">1500</cx:pt>
          <cx:pt idx="29622">1350</cx:pt>
          <cx:pt idx="29623">1500</cx:pt>
          <cx:pt idx="29624">1350</cx:pt>
          <cx:pt idx="29625">1050</cx:pt>
          <cx:pt idx="29626">1400</cx:pt>
          <cx:pt idx="29627">1200</cx:pt>
          <cx:pt idx="29628">1150</cx:pt>
          <cx:pt idx="29629">1400</cx:pt>
          <cx:pt idx="29630">1850</cx:pt>
          <cx:pt idx="29631">2050</cx:pt>
          <cx:pt idx="29632">1950</cx:pt>
          <cx:pt idx="29633">1750</cx:pt>
          <cx:pt idx="29634">1600</cx:pt>
          <cx:pt idx="29635">1850</cx:pt>
          <cx:pt idx="29636">1350</cx:pt>
          <cx:pt idx="29637">2350</cx:pt>
          <cx:pt idx="29638">1600</cx:pt>
          <cx:pt idx="29639">1450</cx:pt>
          <cx:pt idx="29640">1250</cx:pt>
          <cx:pt idx="29641">1250</cx:pt>
          <cx:pt idx="29642">1450</cx:pt>
          <cx:pt idx="29643">700</cx:pt>
          <cx:pt idx="29644">1450</cx:pt>
          <cx:pt idx="29645">1600</cx:pt>
          <cx:pt idx="29646">1450</cx:pt>
          <cx:pt idx="29647">1650</cx:pt>
          <cx:pt idx="29648">2200</cx:pt>
          <cx:pt idx="29649">2350</cx:pt>
          <cx:pt idx="29650">2350</cx:pt>
          <cx:pt idx="29651">2350</cx:pt>
          <cx:pt idx="29652">2500</cx:pt>
          <cx:pt idx="29653">1850</cx:pt>
          <cx:pt idx="29654">1950</cx:pt>
          <cx:pt idx="29655">1650</cx:pt>
          <cx:pt idx="29656">1950</cx:pt>
          <cx:pt idx="29657">1600</cx:pt>
          <cx:pt idx="29658">2200</cx:pt>
          <cx:pt idx="29659">1950</cx:pt>
          <cx:pt idx="29660">1850</cx:pt>
          <cx:pt idx="29661">2350</cx:pt>
          <cx:pt idx="29662">2200</cx:pt>
          <cx:pt idx="29663">2050</cx:pt>
          <cx:pt idx="29664">2200</cx:pt>
          <cx:pt idx="29665">2200</cx:pt>
          <cx:pt idx="29666">2500</cx:pt>
          <cx:pt idx="29667">2350</cx:pt>
          <cx:pt idx="29668">1450</cx:pt>
          <cx:pt idx="29669">1600</cx:pt>
          <cx:pt idx="29670">1500</cx:pt>
          <cx:pt idx="29671">1650</cx:pt>
          <cx:pt idx="29672">1150</cx:pt>
          <cx:pt idx="29673">1100</cx:pt>
          <cx:pt idx="29674">1700</cx:pt>
          <cx:pt idx="29675">2000</cx:pt>
          <cx:pt idx="29676">1700</cx:pt>
          <cx:pt idx="29677">2100</cx:pt>
          <cx:pt idx="29678">1700</cx:pt>
          <cx:pt idx="29679">1700</cx:pt>
          <cx:pt idx="29680">1350</cx:pt>
          <cx:pt idx="29681">1400</cx:pt>
          <cx:pt idx="29682">1550</cx:pt>
          <cx:pt idx="29683">1700</cx:pt>
          <cx:pt idx="29684">1400</cx:pt>
          <cx:pt idx="29685">1550</cx:pt>
          <cx:pt idx="29686">1400</cx:pt>
          <cx:pt idx="29687">1700</cx:pt>
          <cx:pt idx="29688">1400</cx:pt>
          <cx:pt idx="29689">1400</cx:pt>
          <cx:pt idx="29690">1500</cx:pt>
          <cx:pt idx="29691">1500</cx:pt>
          <cx:pt idx="29692">1500</cx:pt>
          <cx:pt idx="29693">1700</cx:pt>
          <cx:pt idx="29694">1700</cx:pt>
          <cx:pt idx="29695">1750</cx:pt>
          <cx:pt idx="29696">1950</cx:pt>
          <cx:pt idx="29697">2000</cx:pt>
          <cx:pt idx="29698">2000</cx:pt>
          <cx:pt idx="29699">2100</cx:pt>
          <cx:pt idx="29700">2650</cx:pt>
          <cx:pt idx="29701">1450</cx:pt>
          <cx:pt idx="29702">1450</cx:pt>
          <cx:pt idx="29703">1450</cx:pt>
          <cx:pt idx="29704">1450</cx:pt>
          <cx:pt idx="29705">1600</cx:pt>
          <cx:pt idx="29706">1500</cx:pt>
          <cx:pt idx="29707">1600</cx:pt>
          <cx:pt idx="29708">1600</cx:pt>
          <cx:pt idx="29709">1450</cx:pt>
          <cx:pt idx="29710">1450</cx:pt>
          <cx:pt idx="29711">1450</cx:pt>
          <cx:pt idx="29712">1450</cx:pt>
          <cx:pt idx="29713">1950</cx:pt>
          <cx:pt idx="29714">1850</cx:pt>
          <cx:pt idx="29715">1650</cx:pt>
          <cx:pt idx="29716">1600</cx:pt>
          <cx:pt idx="29717">1600</cx:pt>
          <cx:pt idx="29718">1450</cx:pt>
          <cx:pt idx="29719">1450</cx:pt>
          <cx:pt idx="29720">1450</cx:pt>
          <cx:pt idx="29721">1650</cx:pt>
          <cx:pt idx="29722">1950</cx:pt>
          <cx:pt idx="29723">1950</cx:pt>
          <cx:pt idx="29724">1650</cx:pt>
          <cx:pt idx="29725">1950</cx:pt>
          <cx:pt idx="29726">1950</cx:pt>
          <cx:pt idx="29727">2350</cx:pt>
          <cx:pt idx="29728">2050</cx:pt>
          <cx:pt idx="29729">1950</cx:pt>
          <cx:pt idx="29730">2350</cx:pt>
          <cx:pt idx="29731">2000</cx:pt>
          <cx:pt idx="29732">2250</cx:pt>
          <cx:pt idx="29733">2100</cx:pt>
          <cx:pt idx="29734">2000</cx:pt>
          <cx:pt idx="29735">2100</cx:pt>
          <cx:pt idx="29736">2100</cx:pt>
          <cx:pt idx="29737">1700</cx:pt>
          <cx:pt idx="29738">1900</cx:pt>
          <cx:pt idx="29739">1750</cx:pt>
          <cx:pt idx="29740">1750</cx:pt>
          <cx:pt idx="29741">2250</cx:pt>
          <cx:pt idx="29742">2800</cx:pt>
          <cx:pt idx="29743">3250</cx:pt>
          <cx:pt idx="29744">3000</cx:pt>
          <cx:pt idx="29745">3250</cx:pt>
          <cx:pt idx="29746">2800</cx:pt>
          <cx:pt idx="29747">3250</cx:pt>
          <cx:pt idx="29748">2650</cx:pt>
          <cx:pt idx="29749">2800</cx:pt>
          <cx:pt idx="29750">2650</cx:pt>
          <cx:pt idx="29751">1750</cx:pt>
          <cx:pt idx="29752">1750</cx:pt>
          <cx:pt idx="29753">1750</cx:pt>
          <cx:pt idx="29754">1700</cx:pt>
          <cx:pt idx="29755">1750</cx:pt>
          <cx:pt idx="29756">1750</cx:pt>
          <cx:pt idx="29757">1700</cx:pt>
          <cx:pt idx="29758">1700</cx:pt>
          <cx:pt idx="29759">1750</cx:pt>
          <cx:pt idx="29760">1750</cx:pt>
          <cx:pt idx="29761">1700</cx:pt>
          <cx:pt idx="29762">1750</cx:pt>
          <cx:pt idx="29763">2000</cx:pt>
          <cx:pt idx="29764">2250</cx:pt>
          <cx:pt idx="29765">2000</cx:pt>
          <cx:pt idx="29766">2000</cx:pt>
          <cx:pt idx="29767">2000</cx:pt>
          <cx:pt idx="29768">2100</cx:pt>
          <cx:pt idx="29769">1900</cx:pt>
          <cx:pt idx="29770">2350</cx:pt>
          <cx:pt idx="29771">2800</cx:pt>
          <cx:pt idx="29772">2650</cx:pt>
          <cx:pt idx="29773">3000</cx:pt>
          <cx:pt idx="29774">3000</cx:pt>
          <cx:pt idx="29775">2800</cx:pt>
          <cx:pt idx="29776">2650</cx:pt>
          <cx:pt idx="29777">3000</cx:pt>
          <cx:pt idx="29778">3000</cx:pt>
          <cx:pt idx="29779">2000</cx:pt>
          <cx:pt idx="29780">2000</cx:pt>
          <cx:pt idx="29781">2250</cx:pt>
          <cx:pt idx="29782">2500</cx:pt>
          <cx:pt idx="29783">2100</cx:pt>
          <cx:pt idx="29784">2650</cx:pt>
          <cx:pt idx="29785">1650</cx:pt>
          <cx:pt idx="29786">1650</cx:pt>
          <cx:pt idx="29787">3250</cx:pt>
          <cx:pt idx="29788">3250</cx:pt>
          <cx:pt idx="29789">3000</cx:pt>
          <cx:pt idx="29790">3000</cx:pt>
          <cx:pt idx="29791">3250</cx:pt>
          <cx:pt idx="29792">2000</cx:pt>
          <cx:pt idx="29793">1900</cx:pt>
          <cx:pt idx="29794">1900</cx:pt>
          <cx:pt idx="29795">1900</cx:pt>
          <cx:pt idx="29796">2100</cx:pt>
          <cx:pt idx="29797">1850</cx:pt>
          <cx:pt idx="29798">2100</cx:pt>
          <cx:pt idx="29799">1900</cx:pt>
          <cx:pt idx="29800">1900</cx:pt>
          <cx:pt idx="29801">1900</cx:pt>
          <cx:pt idx="29802">2000</cx:pt>
          <cx:pt idx="29803">2100</cx:pt>
          <cx:pt idx="29804">2100</cx:pt>
          <cx:pt idx="29805">2100</cx:pt>
          <cx:pt idx="29806">1900</cx:pt>
          <cx:pt idx="29807">1900</cx:pt>
          <cx:pt idx="29808">2000</cx:pt>
          <cx:pt idx="29809">2100</cx:pt>
          <cx:pt idx="29810">2100</cx:pt>
          <cx:pt idx="29811">2100</cx:pt>
          <cx:pt idx="29812">2100</cx:pt>
          <cx:pt idx="29813">2100</cx:pt>
          <cx:pt idx="29814">1900</cx:pt>
          <cx:pt idx="29815">1900</cx:pt>
          <cx:pt idx="29816">1900</cx:pt>
          <cx:pt idx="29817">1900</cx:pt>
          <cx:pt idx="29818">2000</cx:pt>
          <cx:pt idx="29819">2000</cx:pt>
          <cx:pt idx="29820">1450</cx:pt>
          <cx:pt idx="29821">1900</cx:pt>
          <cx:pt idx="29822">1900</cx:pt>
          <cx:pt idx="29823">2000</cx:pt>
          <cx:pt idx="29824">2000</cx:pt>
          <cx:pt idx="29825">2250</cx:pt>
          <cx:pt idx="29826">2000</cx:pt>
          <cx:pt idx="29827">2250</cx:pt>
          <cx:pt idx="29828">2000</cx:pt>
          <cx:pt idx="29829">1700</cx:pt>
          <cx:pt idx="29830">1750</cx:pt>
          <cx:pt idx="29831">1900</cx:pt>
          <cx:pt idx="29832">1750</cx:pt>
          <cx:pt idx="29833">1850</cx:pt>
          <cx:pt idx="29834">2000</cx:pt>
          <cx:pt idx="29835">2100</cx:pt>
          <cx:pt idx="29836">2500</cx:pt>
          <cx:pt idx="29837">2350</cx:pt>
          <cx:pt idx="29838">2350</cx:pt>
          <cx:pt idx="29839">2350</cx:pt>
          <cx:pt idx="29840">2100</cx:pt>
          <cx:pt idx="29841">2100</cx:pt>
          <cx:pt idx="29842">2500</cx:pt>
          <cx:pt idx="29843">2650</cx:pt>
          <cx:pt idx="29844">2500</cx:pt>
          <cx:pt idx="29845">2650</cx:pt>
          <cx:pt idx="29846">2800</cx:pt>
          <cx:pt idx="29847">650</cx:pt>
          <cx:pt idx="29848">2100</cx:pt>
          <cx:pt idx="29849">2100</cx:pt>
          <cx:pt idx="29850">2350</cx:pt>
          <cx:pt idx="29851">2500</cx:pt>
          <cx:pt idx="29852">2650</cx:pt>
          <cx:pt idx="29853">2500</cx:pt>
          <cx:pt idx="29854">2650</cx:pt>
          <cx:pt idx="29855">2000</cx:pt>
          <cx:pt idx="29856">2650</cx:pt>
          <cx:pt idx="29857">2650</cx:pt>
          <cx:pt idx="29858">2650</cx:pt>
          <cx:pt idx="29859">2650</cx:pt>
          <cx:pt idx="29860">2650</cx:pt>
          <cx:pt idx="29861">2650</cx:pt>
          <cx:pt idx="29862">2000</cx:pt>
          <cx:pt idx="29863">2000</cx:pt>
          <cx:pt idx="29864">1750</cx:pt>
          <cx:pt idx="29865">2250</cx:pt>
          <cx:pt idx="29866">2650</cx:pt>
          <cx:pt idx="29867">3000</cx:pt>
          <cx:pt idx="29868">2250</cx:pt>
          <cx:pt idx="29869">2650</cx:pt>
          <cx:pt idx="29870">3000</cx:pt>
          <cx:pt idx="29871">1900</cx:pt>
          <cx:pt idx="29872">1900</cx:pt>
          <cx:pt idx="29873">2250</cx:pt>
          <cx:pt idx="29874">2000</cx:pt>
          <cx:pt idx="29875">2250</cx:pt>
          <cx:pt idx="29876">4250</cx:pt>
          <cx:pt idx="29877">1950</cx:pt>
          <cx:pt idx="29878">1850</cx:pt>
          <cx:pt idx="29879">1500</cx:pt>
          <cx:pt idx="29880">1750</cx:pt>
          <cx:pt idx="29881">1750</cx:pt>
          <cx:pt idx="29882">1650</cx:pt>
          <cx:pt idx="29883">1950</cx:pt>
          <cx:pt idx="29884">1500</cx:pt>
          <cx:pt idx="29885">1650</cx:pt>
          <cx:pt idx="29886">1450</cx:pt>
          <cx:pt idx="29887">1650</cx:pt>
          <cx:pt idx="29888">3000</cx:pt>
          <cx:pt idx="29889">1650</cx:pt>
          <cx:pt idx="29890">2650</cx:pt>
          <cx:pt idx="29891">1850</cx:pt>
          <cx:pt idx="29892">1850</cx:pt>
          <cx:pt idx="29893">1650</cx:pt>
          <cx:pt idx="29894">1650</cx:pt>
          <cx:pt idx="29895">1650</cx:pt>
          <cx:pt idx="29896">1650</cx:pt>
          <cx:pt idx="29897">3000</cx:pt>
          <cx:pt idx="29898">2650</cx:pt>
          <cx:pt idx="29899">1650</cx:pt>
          <cx:pt idx="29900">1650</cx:pt>
          <cx:pt idx="29901">1950</cx:pt>
          <cx:pt idx="29902">2200</cx:pt>
          <cx:pt idx="29903">2350</cx:pt>
          <cx:pt idx="29904">2200</cx:pt>
          <cx:pt idx="29905">2500</cx:pt>
          <cx:pt idx="29906">2500</cx:pt>
          <cx:pt idx="29907">1650</cx:pt>
          <cx:pt idx="29908">1650</cx:pt>
          <cx:pt idx="29909">2500</cx:pt>
          <cx:pt idx="29910">2500</cx:pt>
          <cx:pt idx="29911">1750</cx:pt>
          <cx:pt idx="29912">1850</cx:pt>
          <cx:pt idx="29913">2350</cx:pt>
          <cx:pt idx="29914">1650</cx:pt>
          <cx:pt idx="29915">1650</cx:pt>
          <cx:pt idx="29916">2050</cx:pt>
          <cx:pt idx="29917">2050</cx:pt>
          <cx:pt idx="29918">1250</cx:pt>
          <cx:pt idx="29919">1200</cx:pt>
          <cx:pt idx="29920">1250</cx:pt>
          <cx:pt idx="29921">1200</cx:pt>
          <cx:pt idx="29922">1600</cx:pt>
          <cx:pt idx="29923">1850</cx:pt>
          <cx:pt idx="29924">1600</cx:pt>
          <cx:pt idx="29925">1850</cx:pt>
          <cx:pt idx="29926">1750</cx:pt>
          <cx:pt idx="29927">1650</cx:pt>
          <cx:pt idx="29928">1850</cx:pt>
          <cx:pt idx="29929">2200</cx:pt>
          <cx:pt idx="29930">1650</cx:pt>
          <cx:pt idx="29931">1750</cx:pt>
          <cx:pt idx="29932">1850</cx:pt>
          <cx:pt idx="29933">2200</cx:pt>
          <cx:pt idx="29934">1750</cx:pt>
          <cx:pt idx="29935">2050</cx:pt>
          <cx:pt idx="29936">1950</cx:pt>
          <cx:pt idx="29937">1650</cx:pt>
          <cx:pt idx="29938">1850</cx:pt>
          <cx:pt idx="29939">2200</cx:pt>
          <cx:pt idx="29940">1650</cx:pt>
          <cx:pt idx="29941">1950</cx:pt>
          <cx:pt idx="29942">2200</cx:pt>
          <cx:pt idx="29943">1950</cx:pt>
          <cx:pt idx="29944">2350</cx:pt>
          <cx:pt idx="29945">2650</cx:pt>
          <cx:pt idx="29946">1850</cx:pt>
          <cx:pt idx="29947">1350</cx:pt>
          <cx:pt idx="29948">1250</cx:pt>
          <cx:pt idx="29949">1200</cx:pt>
          <cx:pt idx="29950">1150</cx:pt>
          <cx:pt idx="29951">1100</cx:pt>
          <cx:pt idx="29952">1500</cx:pt>
          <cx:pt idx="29953">1850</cx:pt>
          <cx:pt idx="29954">1850</cx:pt>
          <cx:pt idx="29955">1350</cx:pt>
          <cx:pt idx="29956">1850</cx:pt>
          <cx:pt idx="29957">1750</cx:pt>
          <cx:pt idx="29958">2050</cx:pt>
          <cx:pt idx="29959">2350</cx:pt>
          <cx:pt idx="29960">2500</cx:pt>
          <cx:pt idx="29961">2500</cx:pt>
          <cx:pt idx="29962">2500</cx:pt>
          <cx:pt idx="29963">2500</cx:pt>
          <cx:pt idx="29964">2500</cx:pt>
          <cx:pt idx="29965">2900</cx:pt>
          <cx:pt idx="29966">2900</cx:pt>
          <cx:pt idx="29967">2700</cx:pt>
          <cx:pt idx="29968">2700</cx:pt>
          <cx:pt idx="29969">2900</cx:pt>
          <cx:pt idx="29970">2900</cx:pt>
          <cx:pt idx="29971">1450</cx:pt>
          <cx:pt idx="29972">1450</cx:pt>
          <cx:pt idx="29973">1350</cx:pt>
          <cx:pt idx="29974">1400</cx:pt>
          <cx:pt idx="29975">1450</cx:pt>
          <cx:pt idx="29976">1450</cx:pt>
          <cx:pt idx="29977">1350</cx:pt>
          <cx:pt idx="29978">1400</cx:pt>
          <cx:pt idx="29979">1650</cx:pt>
          <cx:pt idx="29980">1500</cx:pt>
          <cx:pt idx="29981">1350</cx:pt>
          <cx:pt idx="29982">1750</cx:pt>
          <cx:pt idx="29983">1350</cx:pt>
          <cx:pt idx="29984">1650</cx:pt>
          <cx:pt idx="29985">1650</cx:pt>
          <cx:pt idx="29986">2050</cx:pt>
          <cx:pt idx="29987">2200</cx:pt>
          <cx:pt idx="29988">2050</cx:pt>
          <cx:pt idx="29989">2500</cx:pt>
          <cx:pt idx="29990">1950</cx:pt>
          <cx:pt idx="29991">2200</cx:pt>
          <cx:pt idx="29992">2350</cx:pt>
          <cx:pt idx="29993">2050</cx:pt>
          <cx:pt idx="29994">2500</cx:pt>
          <cx:pt idx="29995">2050</cx:pt>
          <cx:pt idx="29996">2050</cx:pt>
          <cx:pt idx="29997">2900</cx:pt>
          <cx:pt idx="29998">2900</cx:pt>
          <cx:pt idx="29999">2050</cx:pt>
          <cx:pt idx="30000">2050</cx:pt>
          <cx:pt idx="30001">1650</cx:pt>
          <cx:pt idx="30002">1650</cx:pt>
          <cx:pt idx="30003">1850</cx:pt>
          <cx:pt idx="30004">1850</cx:pt>
          <cx:pt idx="30005">1150</cx:pt>
          <cx:pt idx="30006">1450</cx:pt>
          <cx:pt idx="30007">1500</cx:pt>
          <cx:pt idx="30008">1600</cx:pt>
          <cx:pt idx="30009">1650</cx:pt>
          <cx:pt idx="30010">2050</cx:pt>
          <cx:pt idx="30011">1650</cx:pt>
          <cx:pt idx="30012">1500</cx:pt>
          <cx:pt idx="30013">1600</cx:pt>
          <cx:pt idx="30014">1600</cx:pt>
          <cx:pt idx="30015">1950</cx:pt>
          <cx:pt idx="30016">1750</cx:pt>
          <cx:pt idx="30017">1450</cx:pt>
          <cx:pt idx="30018">1500</cx:pt>
          <cx:pt idx="30019">1600</cx:pt>
          <cx:pt idx="30020">1450</cx:pt>
          <cx:pt idx="30021">1450</cx:pt>
          <cx:pt idx="30022">1300</cx:pt>
          <cx:pt idx="30023">1400</cx:pt>
          <cx:pt idx="30024">1650</cx:pt>
          <cx:pt idx="30025">2050</cx:pt>
          <cx:pt idx="30026">2350</cx:pt>
          <cx:pt idx="30027">2650</cx:pt>
          <cx:pt idx="30028">2500</cx:pt>
          <cx:pt idx="30029">1650</cx:pt>
          <cx:pt idx="30030">2050</cx:pt>
          <cx:pt idx="30031">1650</cx:pt>
          <cx:pt idx="30032">1950</cx:pt>
          <cx:pt idx="30033">2050</cx:pt>
          <cx:pt idx="30034">2200</cx:pt>
          <cx:pt idx="30035">2350</cx:pt>
          <cx:pt idx="30036">2350</cx:pt>
          <cx:pt idx="30037">1850</cx:pt>
          <cx:pt idx="30038">2200</cx:pt>
          <cx:pt idx="30039">1950</cx:pt>
          <cx:pt idx="30040">2350</cx:pt>
          <cx:pt idx="30041">1750</cx:pt>
          <cx:pt idx="30042">1850</cx:pt>
          <cx:pt idx="30043">1600</cx:pt>
          <cx:pt idx="30044">1750</cx:pt>
          <cx:pt idx="30045">1950</cx:pt>
          <cx:pt idx="30046">1950</cx:pt>
          <cx:pt idx="30047">2050</cx:pt>
          <cx:pt idx="30048">2050</cx:pt>
          <cx:pt idx="30049">2200</cx:pt>
          <cx:pt idx="30050">2350</cx:pt>
          <cx:pt idx="30051">2400</cx:pt>
          <cx:pt idx="30052">2350</cx:pt>
          <cx:pt idx="30053">2600</cx:pt>
          <cx:pt idx="30054">3000</cx:pt>
          <cx:pt idx="30055">3500</cx:pt>
          <cx:pt idx="30056">3250</cx:pt>
          <cx:pt idx="30057">3500</cx:pt>
          <cx:pt idx="30058">3500</cx:pt>
          <cx:pt idx="30059">3850</cx:pt>
          <cx:pt idx="30060">3500</cx:pt>
          <cx:pt idx="30061">2800</cx:pt>
          <cx:pt idx="30062">2800</cx:pt>
          <cx:pt idx="30063">1850</cx:pt>
          <cx:pt idx="30064">2500</cx:pt>
          <cx:pt idx="30065">2350</cx:pt>
          <cx:pt idx="30066">2700</cx:pt>
          <cx:pt idx="30067">2500</cx:pt>
          <cx:pt idx="30068">2350</cx:pt>
          <cx:pt idx="30069">2500</cx:pt>
          <cx:pt idx="30070">2900</cx:pt>
          <cx:pt idx="30071">2700</cx:pt>
          <cx:pt idx="30072">3200</cx:pt>
          <cx:pt idx="30073">2700</cx:pt>
          <cx:pt idx="30074">1750</cx:pt>
          <cx:pt idx="30075">1850</cx:pt>
          <cx:pt idx="30076">1650</cx:pt>
          <cx:pt idx="30077">1650</cx:pt>
          <cx:pt idx="30078">1750</cx:pt>
          <cx:pt idx="30079">1650</cx:pt>
          <cx:pt idx="30080">1600</cx:pt>
          <cx:pt idx="30081">1750</cx:pt>
          <cx:pt idx="30082">1500</cx:pt>
          <cx:pt idx="30083">1400</cx:pt>
          <cx:pt idx="30084">1650</cx:pt>
          <cx:pt idx="30085">1200</cx:pt>
          <cx:pt idx="30086">1100</cx:pt>
          <cx:pt idx="30087">2200</cx:pt>
          <cx:pt idx="30088">2350</cx:pt>
          <cx:pt idx="30089">2700</cx:pt>
          <cx:pt idx="30090">1850</cx:pt>
          <cx:pt idx="30091">1850</cx:pt>
          <cx:pt idx="30092">1750</cx:pt>
          <cx:pt idx="30093">1750</cx:pt>
          <cx:pt idx="30094">2500</cx:pt>
          <cx:pt idx="30095">1950</cx:pt>
          <cx:pt idx="30096">1950</cx:pt>
          <cx:pt idx="30097">1850</cx:pt>
          <cx:pt idx="30098">2050</cx:pt>
          <cx:pt idx="30099">1850</cx:pt>
          <cx:pt idx="30100">2050</cx:pt>
          <cx:pt idx="30101">2050</cx:pt>
          <cx:pt idx="30102">2050</cx:pt>
          <cx:pt idx="30103">2700</cx:pt>
          <cx:pt idx="30104">2200</cx:pt>
          <cx:pt idx="30105">1950</cx:pt>
          <cx:pt idx="30106">1950</cx:pt>
          <cx:pt idx="30107">2200</cx:pt>
          <cx:pt idx="30108">2900</cx:pt>
          <cx:pt idx="30109">1100</cx:pt>
          <cx:pt idx="30110">1150</cx:pt>
          <cx:pt idx="30111">1050</cx:pt>
          <cx:pt idx="30112">1950</cx:pt>
          <cx:pt idx="30113">1950</cx:pt>
          <cx:pt idx="30114">1850</cx:pt>
          <cx:pt idx="30115">1250</cx:pt>
          <cx:pt idx="30116">1200</cx:pt>
          <cx:pt idx="30117">1850</cx:pt>
          <cx:pt idx="30118">1750</cx:pt>
          <cx:pt idx="30119">1450</cx:pt>
          <cx:pt idx="30120">1650</cx:pt>
          <cx:pt idx="30121">1350</cx:pt>
          <cx:pt idx="30122">1450</cx:pt>
          <cx:pt idx="30123">1500</cx:pt>
          <cx:pt idx="30124">900</cx:pt>
          <cx:pt idx="30125">1400</cx:pt>
          <cx:pt idx="30126">1500</cx:pt>
          <cx:pt idx="30127">1750</cx:pt>
          <cx:pt idx="30128">2500</cx:pt>
          <cx:pt idx="30129">1600</cx:pt>
          <cx:pt idx="30130">1750</cx:pt>
          <cx:pt idx="30131">1500</cx:pt>
          <cx:pt idx="30132">1750</cx:pt>
          <cx:pt idx="30133">2050</cx:pt>
          <cx:pt idx="30134">1450</cx:pt>
          <cx:pt idx="30135">1950</cx:pt>
          <cx:pt idx="30136">2200</cx:pt>
          <cx:pt idx="30137">2050</cx:pt>
          <cx:pt idx="30138">1750</cx:pt>
          <cx:pt idx="30139">1750</cx:pt>
          <cx:pt idx="30140">1650</cx:pt>
          <cx:pt idx="30141">1600</cx:pt>
          <cx:pt idx="30142">1600</cx:pt>
          <cx:pt idx="30143">1850</cx:pt>
          <cx:pt idx="30144">1850</cx:pt>
          <cx:pt idx="30145">1650</cx:pt>
          <cx:pt idx="30146">1850</cx:pt>
          <cx:pt idx="30147">2200</cx:pt>
          <cx:pt idx="30148">1650</cx:pt>
          <cx:pt idx="30149">1750</cx:pt>
          <cx:pt idx="30150">1850</cx:pt>
          <cx:pt idx="30151">2200</cx:pt>
          <cx:pt idx="30152">1750</cx:pt>
          <cx:pt idx="30153">2050</cx:pt>
          <cx:pt idx="30154">1950</cx:pt>
          <cx:pt idx="30155">1650</cx:pt>
          <cx:pt idx="30156">1850</cx:pt>
          <cx:pt idx="30157">2200</cx:pt>
          <cx:pt idx="30158">1650</cx:pt>
          <cx:pt idx="30159">1950</cx:pt>
          <cx:pt idx="30160">2200</cx:pt>
          <cx:pt idx="30161">2500</cx:pt>
          <cx:pt idx="30162">2500</cx:pt>
          <cx:pt idx="30163">2050</cx:pt>
          <cx:pt idx="30164">2350</cx:pt>
          <cx:pt idx="30165">2500</cx:pt>
          <cx:pt idx="30166">2700</cx:pt>
          <cx:pt idx="30167">2500</cx:pt>
          <cx:pt idx="30168">2500</cx:pt>
          <cx:pt idx="30169">2900</cx:pt>
          <cx:pt idx="30170">2700</cx:pt>
          <cx:pt idx="30171">2900</cx:pt>
          <cx:pt idx="30172">2900</cx:pt>
          <cx:pt idx="30173">2900</cx:pt>
          <cx:pt idx="30174">1650</cx:pt>
          <cx:pt idx="30175">1650</cx:pt>
          <cx:pt idx="30176">2050</cx:pt>
          <cx:pt idx="30177">2200</cx:pt>
          <cx:pt idx="30178">2050</cx:pt>
          <cx:pt idx="30179">2500</cx:pt>
          <cx:pt idx="30180">1950</cx:pt>
          <cx:pt idx="30181">2200</cx:pt>
          <cx:pt idx="30182">2350</cx:pt>
          <cx:pt idx="30183">2050</cx:pt>
          <cx:pt idx="30184">2500</cx:pt>
          <cx:pt idx="30185">2500</cx:pt>
          <cx:pt idx="30186">1500</cx:pt>
          <cx:pt idx="30187">1850</cx:pt>
          <cx:pt idx="30188">1850</cx:pt>
          <cx:pt idx="30189">1350</cx:pt>
          <cx:pt idx="30190">1850</cx:pt>
          <cx:pt idx="30191">1750</cx:pt>
          <cx:pt idx="30192">2050</cx:pt>
          <cx:pt idx="30193">2200</cx:pt>
          <cx:pt idx="30194">2050</cx:pt>
          <cx:pt idx="30195">1650</cx:pt>
          <cx:pt idx="30196">1650</cx:pt>
          <cx:pt idx="30197">2350</cx:pt>
          <cx:pt idx="30198">1650</cx:pt>
          <cx:pt idx="30199">2050</cx:pt>
          <cx:pt idx="30200">2200</cx:pt>
          <cx:pt idx="30201">2050</cx:pt>
          <cx:pt idx="30202">2500</cx:pt>
          <cx:pt idx="30203">2900</cx:pt>
          <cx:pt idx="30204">2900</cx:pt>
          <cx:pt idx="30205">1350</cx:pt>
          <cx:pt idx="30206">1500</cx:pt>
          <cx:pt idx="30207">1350</cx:pt>
          <cx:pt idx="30208">1500</cx:pt>
          <cx:pt idx="30209">1350</cx:pt>
          <cx:pt idx="30210">1350</cx:pt>
          <cx:pt idx="30211">1650</cx:pt>
          <cx:pt idx="30212">1650</cx:pt>
          <cx:pt idx="30213">1650</cx:pt>
          <cx:pt idx="30214">1200</cx:pt>
          <cx:pt idx="30215">1200</cx:pt>
          <cx:pt idx="30216">1750</cx:pt>
          <cx:pt idx="30217">1100</cx:pt>
          <cx:pt idx="30218">850</cx:pt>
          <cx:pt idx="30219">1450</cx:pt>
          <cx:pt idx="30220">1500</cx:pt>
          <cx:pt idx="30221">950</cx:pt>
          <cx:pt idx="30222">1050</cx:pt>
          <cx:pt idx="30223">1600</cx:pt>
          <cx:pt idx="30224">1650</cx:pt>
          <cx:pt idx="30225">1750</cx:pt>
          <cx:pt idx="30226">1150</cx:pt>
          <cx:pt idx="30227">1150</cx:pt>
          <cx:pt idx="30228">1200</cx:pt>
          <cx:pt idx="30229">850</cx:pt>
          <cx:pt idx="30230">850</cx:pt>
          <cx:pt idx="30231">1650</cx:pt>
          <cx:pt idx="30232">1600</cx:pt>
          <cx:pt idx="30233">1850</cx:pt>
          <cx:pt idx="30234">1950</cx:pt>
          <cx:pt idx="30235">2050</cx:pt>
          <cx:pt idx="30236">1150</cx:pt>
          <cx:pt idx="30237">1150</cx:pt>
          <cx:pt idx="30238">1200</cx:pt>
          <cx:pt idx="30239">1600</cx:pt>
          <cx:pt idx="30240">1600</cx:pt>
          <cx:pt idx="30241">1100</cx:pt>
          <cx:pt idx="30242">1100</cx:pt>
          <cx:pt idx="30243">1350</cx:pt>
          <cx:pt idx="30244">1350</cx:pt>
          <cx:pt idx="30245">1650</cx:pt>
          <cx:pt idx="30246">2350</cx:pt>
          <cx:pt idx="30247">1650</cx:pt>
          <cx:pt idx="30248">2100</cx:pt>
          <cx:pt idx="30249">1850</cx:pt>
          <cx:pt idx="30250">1750</cx:pt>
          <cx:pt idx="30251">1750</cx:pt>
          <cx:pt idx="30252">1750</cx:pt>
          <cx:pt idx="30253">1600</cx:pt>
          <cx:pt idx="30254">1500</cx:pt>
          <cx:pt idx="30255">1650</cx:pt>
          <cx:pt idx="30256">1600</cx:pt>
          <cx:pt idx="30257">1600</cx:pt>
          <cx:pt idx="30258">1350</cx:pt>
          <cx:pt idx="30259">1350</cx:pt>
          <cx:pt idx="30260">1300</cx:pt>
          <cx:pt idx="30261">950</cx:pt>
          <cx:pt idx="30262">1400</cx:pt>
          <cx:pt idx="30263">1400</cx:pt>
          <cx:pt idx="30264">1500</cx:pt>
          <cx:pt idx="30265">1500</cx:pt>
          <cx:pt idx="30266">1450</cx:pt>
          <cx:pt idx="30267">1600</cx:pt>
          <cx:pt idx="30268">1850</cx:pt>
          <cx:pt idx="30269">1950</cx:pt>
          <cx:pt idx="30270">2100</cx:pt>
          <cx:pt idx="30271">2250</cx:pt>
          <cx:pt idx="30272">2350</cx:pt>
          <cx:pt idx="30273">2250</cx:pt>
          <cx:pt idx="30274">2650</cx:pt>
          <cx:pt idx="30275">1850</cx:pt>
          <cx:pt idx="30276">1900</cx:pt>
          <cx:pt idx="30277">2100</cx:pt>
          <cx:pt idx="30278">2250</cx:pt>
          <cx:pt idx="30279">1900</cx:pt>
          <cx:pt idx="30280">2250</cx:pt>
          <cx:pt idx="30281">2100</cx:pt>
          <cx:pt idx="30282">2000</cx:pt>
          <cx:pt idx="30283">2100</cx:pt>
          <cx:pt idx="30284">2250</cx:pt>
          <cx:pt idx="30285">2350</cx:pt>
          <cx:pt idx="30286">2650</cx:pt>
          <cx:pt idx="30287">2650</cx:pt>
          <cx:pt idx="30288">2250</cx:pt>
          <cx:pt idx="30289">2500</cx:pt>
          <cx:pt idx="30290">2250</cx:pt>
          <cx:pt idx="30291">2500</cx:pt>
          <cx:pt idx="30292">2350</cx:pt>
          <cx:pt idx="30293">2500</cx:pt>
          <cx:pt idx="30294">2250</cx:pt>
          <cx:pt idx="30295">2500</cx:pt>
          <cx:pt idx="30296">2500</cx:pt>
          <cx:pt idx="30297">2350</cx:pt>
          <cx:pt idx="30298">1450</cx:pt>
          <cx:pt idx="30299">1500</cx:pt>
          <cx:pt idx="30300">1400</cx:pt>
          <cx:pt idx="30301">1400</cx:pt>
          <cx:pt idx="30302">1500</cx:pt>
          <cx:pt idx="30303">1650</cx:pt>
          <cx:pt idx="30304">1450</cx:pt>
          <cx:pt idx="30305">2200</cx:pt>
          <cx:pt idx="30306">1950</cx:pt>
          <cx:pt idx="30307">1950</cx:pt>
          <cx:pt idx="30308">2350</cx:pt>
          <cx:pt idx="30309">1950</cx:pt>
          <cx:pt idx="30310">1950</cx:pt>
          <cx:pt idx="30311">1950</cx:pt>
          <cx:pt idx="30312">2050</cx:pt>
          <cx:pt idx="30313">1450</cx:pt>
          <cx:pt idx="30314">1500</cx:pt>
          <cx:pt idx="30315">1400</cx:pt>
          <cx:pt idx="30316">1400</cx:pt>
          <cx:pt idx="30317">1650</cx:pt>
          <cx:pt idx="30318">1500</cx:pt>
          <cx:pt idx="30319">1450</cx:pt>
          <cx:pt idx="30320">2050</cx:pt>
          <cx:pt idx="30321">2050</cx:pt>
          <cx:pt idx="30322">1950</cx:pt>
          <cx:pt idx="30323">1950</cx:pt>
          <cx:pt idx="30324">1950</cx:pt>
          <cx:pt idx="30325">2050</cx:pt>
          <cx:pt idx="30326">1200</cx:pt>
          <cx:pt idx="30327">1350</cx:pt>
          <cx:pt idx="30328">1250</cx:pt>
          <cx:pt idx="30329">1350</cx:pt>
          <cx:pt idx="30330">1150</cx:pt>
          <cx:pt idx="30331">1250</cx:pt>
          <cx:pt idx="30332">1350</cx:pt>
          <cx:pt idx="30333">1300</cx:pt>
          <cx:pt idx="30334">1350</cx:pt>
          <cx:pt idx="30335">1300</cx:pt>
          <cx:pt idx="30336">1350</cx:pt>
          <cx:pt idx="30337">1300</cx:pt>
          <cx:pt idx="30338">950</cx:pt>
          <cx:pt idx="30339">1150</cx:pt>
          <cx:pt idx="30340">1150</cx:pt>
          <cx:pt idx="30341">1600</cx:pt>
          <cx:pt idx="30342">1650</cx:pt>
          <cx:pt idx="30343">1650</cx:pt>
          <cx:pt idx="30344">1450</cx:pt>
          <cx:pt idx="30345">1600</cx:pt>
          <cx:pt idx="30346">1600</cx:pt>
          <cx:pt idx="30347">1500</cx:pt>
          <cx:pt idx="30348">1750</cx:pt>
          <cx:pt idx="30349">1300</cx:pt>
          <cx:pt idx="30350">1350</cx:pt>
          <cx:pt idx="30351">1250</cx:pt>
          <cx:pt idx="30352">1350</cx:pt>
          <cx:pt idx="30353">1400</cx:pt>
          <cx:pt idx="30354">1450</cx:pt>
          <cx:pt idx="30355">1500</cx:pt>
          <cx:pt idx="30356">1500</cx:pt>
          <cx:pt idx="30357">1500</cx:pt>
          <cx:pt idx="30358">1600</cx:pt>
          <cx:pt idx="30359">2650</cx:pt>
          <cx:pt idx="30360">2800</cx:pt>
          <cx:pt idx="30361">2650</cx:pt>
          <cx:pt idx="30362">3000</cx:pt>
          <cx:pt idx="30363">1950</cx:pt>
          <cx:pt idx="30364">3000</cx:pt>
          <cx:pt idx="30365">3000</cx:pt>
          <cx:pt idx="30366">2800</cx:pt>
          <cx:pt idx="30367">3000</cx:pt>
          <cx:pt idx="30368">2800</cx:pt>
          <cx:pt idx="30369">850</cx:pt>
          <cx:pt idx="30370">1600</cx:pt>
          <cx:pt idx="30371">2000</cx:pt>
          <cx:pt idx="30372">2100</cx:pt>
          <cx:pt idx="30373">1850</cx:pt>
          <cx:pt idx="30374">2100</cx:pt>
          <cx:pt idx="30375">2500</cx:pt>
          <cx:pt idx="30376">1050</cx:pt>
          <cx:pt idx="30377">1900</cx:pt>
          <cx:pt idx="30378">1750</cx:pt>
          <cx:pt idx="30379">1900</cx:pt>
          <cx:pt idx="30380">2100</cx:pt>
          <cx:pt idx="30381">1900</cx:pt>
          <cx:pt idx="30382">2350</cx:pt>
          <cx:pt idx="30383">2250</cx:pt>
          <cx:pt idx="30384">2350</cx:pt>
          <cx:pt idx="30385">2250</cx:pt>
          <cx:pt idx="30386">2350</cx:pt>
          <cx:pt idx="30387">2100</cx:pt>
          <cx:pt idx="30388">3000</cx:pt>
          <cx:pt idx="30389">2000</cx:pt>
          <cx:pt idx="30390">2100</cx:pt>
          <cx:pt idx="30391">1450</cx:pt>
          <cx:pt idx="30392">1500</cx:pt>
          <cx:pt idx="30393">1750</cx:pt>
          <cx:pt idx="30394">1850</cx:pt>
          <cx:pt idx="30395">1850</cx:pt>
          <cx:pt idx="30396">1950</cx:pt>
          <cx:pt idx="30397">1950</cx:pt>
          <cx:pt idx="30398">1850</cx:pt>
          <cx:pt idx="30399">2200</cx:pt>
          <cx:pt idx="30400">1850</cx:pt>
          <cx:pt idx="30401">1650</cx:pt>
          <cx:pt idx="30402">1850</cx:pt>
          <cx:pt idx="30403">1650</cx:pt>
          <cx:pt idx="30404">900</cx:pt>
          <cx:pt idx="30405">2200</cx:pt>
          <cx:pt idx="30406">2350</cx:pt>
          <cx:pt idx="30407">2700</cx:pt>
          <cx:pt idx="30408">1850</cx:pt>
          <cx:pt idx="30409">1850</cx:pt>
          <cx:pt idx="30410">1900</cx:pt>
          <cx:pt idx="30411">1850</cx:pt>
          <cx:pt idx="30412">2000</cx:pt>
          <cx:pt idx="30413">2100</cx:pt>
          <cx:pt idx="30414">2000</cx:pt>
          <cx:pt idx="30415">1950</cx:pt>
          <cx:pt idx="30416">2800</cx:pt>
          <cx:pt idx="30417">2800</cx:pt>
          <cx:pt idx="30418">2800</cx:pt>
          <cx:pt idx="30419">2800</cx:pt>
          <cx:pt idx="30420">3000</cx:pt>
          <cx:pt idx="30421">3500</cx:pt>
          <cx:pt idx="30422">3500</cx:pt>
          <cx:pt idx="30423">3500</cx:pt>
          <cx:pt idx="30424">3500</cx:pt>
          <cx:pt idx="30425">1200</cx:pt>
          <cx:pt idx="30426">1150</cx:pt>
          <cx:pt idx="30427">1300</cx:pt>
          <cx:pt idx="30428">1400</cx:pt>
          <cx:pt idx="30429">1250</cx:pt>
          <cx:pt idx="30430">1500</cx:pt>
          <cx:pt idx="30431">1400</cx:pt>
          <cx:pt idx="30432">1650</cx:pt>
          <cx:pt idx="30433">1450</cx:pt>
          <cx:pt idx="30434">1500</cx:pt>
          <cx:pt idx="30435">2100</cx:pt>
          <cx:pt idx="30436">2250</cx:pt>
          <cx:pt idx="30437">1850</cx:pt>
          <cx:pt idx="30438">1850</cx:pt>
          <cx:pt idx="30439">1850</cx:pt>
          <cx:pt idx="30440">1750</cx:pt>
          <cx:pt idx="30441">1750</cx:pt>
          <cx:pt idx="30442">2250</cx:pt>
          <cx:pt idx="30443">2350</cx:pt>
          <cx:pt idx="30444">2000</cx:pt>
          <cx:pt idx="30445">1600</cx:pt>
          <cx:pt idx="30446">1750</cx:pt>
          <cx:pt idx="30447">1500</cx:pt>
          <cx:pt idx="30448">1400</cx:pt>
          <cx:pt idx="30449">1650</cx:pt>
          <cx:pt idx="30450">1100</cx:pt>
          <cx:pt idx="30451">1200</cx:pt>
          <cx:pt idx="30452">2000</cx:pt>
          <cx:pt idx="30453">2100</cx:pt>
          <cx:pt idx="30454">2000</cx:pt>
          <cx:pt idx="30455">2100</cx:pt>
          <cx:pt idx="30456">2100</cx:pt>
          <cx:pt idx="30457">2100</cx:pt>
          <cx:pt idx="30458">2800</cx:pt>
          <cx:pt idx="30459">2350</cx:pt>
          <cx:pt idx="30460">3000</cx:pt>
          <cx:pt idx="30461">2500</cx:pt>
          <cx:pt idx="30462">3000</cx:pt>
          <cx:pt idx="30463">2650</cx:pt>
          <cx:pt idx="30464">3000</cx:pt>
          <cx:pt idx="30465">2100</cx:pt>
          <cx:pt idx="30466">2250</cx:pt>
          <cx:pt idx="30467">2250</cx:pt>
          <cx:pt idx="30468">1500</cx:pt>
          <cx:pt idx="30469">2100</cx:pt>
          <cx:pt idx="30470">2100</cx:pt>
          <cx:pt idx="30471">2350</cx:pt>
          <cx:pt idx="30472">2350</cx:pt>
          <cx:pt idx="30473">2500</cx:pt>
          <cx:pt idx="30474">2350</cx:pt>
          <cx:pt idx="30475">2800</cx:pt>
          <cx:pt idx="30476">3500</cx:pt>
          <cx:pt idx="30477">3250</cx:pt>
          <cx:pt idx="30478">2050</cx:pt>
          <cx:pt idx="30479">2800</cx:pt>
          <cx:pt idx="30480">3000</cx:pt>
          <cx:pt idx="30481">2350</cx:pt>
          <cx:pt idx="30482">2350</cx:pt>
          <cx:pt idx="30483">2500</cx:pt>
          <cx:pt idx="30484">2500</cx:pt>
          <cx:pt idx="30485">1850</cx:pt>
          <cx:pt idx="30486">1900</cx:pt>
          <cx:pt idx="30487">2800</cx:pt>
          <cx:pt idx="30488">3500</cx:pt>
          <cx:pt idx="30489">2650</cx:pt>
          <cx:pt idx="30490">1950</cx:pt>
          <cx:pt idx="30491">2000</cx:pt>
          <cx:pt idx="30492">2350</cx:pt>
          <cx:pt idx="30493">2500</cx:pt>
          <cx:pt idx="30494">3000</cx:pt>
          <cx:pt idx="30495">2350</cx:pt>
          <cx:pt idx="30496">3000</cx:pt>
          <cx:pt idx="30497">2500</cx:pt>
          <cx:pt idx="30498">3000</cx:pt>
          <cx:pt idx="30499">3000</cx:pt>
          <cx:pt idx="30500">2000</cx:pt>
          <cx:pt idx="30501">2100</cx:pt>
          <cx:pt idx="30502">2000</cx:pt>
          <cx:pt idx="30503">2100</cx:pt>
          <cx:pt idx="30504">2650</cx:pt>
          <cx:pt idx="30505">1850</cx:pt>
          <cx:pt idx="30506">1600</cx:pt>
          <cx:pt idx="30507">1750</cx:pt>
          <cx:pt idx="30508">1500</cx:pt>
          <cx:pt idx="30509">1650</cx:pt>
          <cx:pt idx="30510">1200</cx:pt>
          <cx:pt idx="30511">1100</cx:pt>
          <cx:pt idx="30512">1750</cx:pt>
          <cx:pt idx="30513">1350</cx:pt>
          <cx:pt idx="30514">1450</cx:pt>
          <cx:pt idx="30515">1500</cx:pt>
          <cx:pt idx="30516">900</cx:pt>
          <cx:pt idx="30517">1400</cx:pt>
          <cx:pt idx="30518">1400</cx:pt>
          <cx:pt idx="30519">1400</cx:pt>
          <cx:pt idx="30520">1350</cx:pt>
          <cx:pt idx="30521">1300</cx:pt>
          <cx:pt idx="30522">1400</cx:pt>
          <cx:pt idx="30523">1400</cx:pt>
          <cx:pt idx="30524">1550</cx:pt>
          <cx:pt idx="30525">1400</cx:pt>
          <cx:pt idx="30526">1500</cx:pt>
          <cx:pt idx="30527">1400</cx:pt>
          <cx:pt idx="30528">1500</cx:pt>
          <cx:pt idx="30529">1400</cx:pt>
          <cx:pt idx="30530">1500</cx:pt>
          <cx:pt idx="30531">1400</cx:pt>
          <cx:pt idx="30532">1500</cx:pt>
          <cx:pt idx="30533">1500</cx:pt>
          <cx:pt idx="30534">1650</cx:pt>
          <cx:pt idx="30535">1550</cx:pt>
          <cx:pt idx="30536">1500</cx:pt>
          <cx:pt idx="30537">1500</cx:pt>
          <cx:pt idx="30538">1500</cx:pt>
          <cx:pt idx="30539">1500</cx:pt>
          <cx:pt idx="30540">2100</cx:pt>
          <cx:pt idx="30541">1500</cx:pt>
          <cx:pt idx="30542">1500</cx:pt>
          <cx:pt idx="30543">2250</cx:pt>
          <cx:pt idx="30544">2350</cx:pt>
          <cx:pt idx="30545">2500</cx:pt>
          <cx:pt idx="30546">1450</cx:pt>
          <cx:pt idx="30547">2100</cx:pt>
          <cx:pt idx="30548">1250</cx:pt>
          <cx:pt idx="30549">1350</cx:pt>
          <cx:pt idx="30550">1300</cx:pt>
          <cx:pt idx="30551">1400</cx:pt>
          <cx:pt idx="30552">2250</cx:pt>
          <cx:pt idx="30553">2250</cx:pt>
          <cx:pt idx="30554">2100</cx:pt>
          <cx:pt idx="30555">1300</cx:pt>
          <cx:pt idx="30556">1400</cx:pt>
          <cx:pt idx="30557">1300</cx:pt>
          <cx:pt idx="30558">1400</cx:pt>
          <cx:pt idx="30559">1400</cx:pt>
          <cx:pt idx="30560">1900</cx:pt>
          <cx:pt idx="30561">1450</cx:pt>
          <cx:pt idx="30562">2000</cx:pt>
          <cx:pt idx="30563">1300</cx:pt>
          <cx:pt idx="30564">1350</cx:pt>
          <cx:pt idx="30565">1350</cx:pt>
          <cx:pt idx="30566">1900</cx:pt>
          <cx:pt idx="30567">2000</cx:pt>
          <cx:pt idx="30568">2100</cx:pt>
          <cx:pt idx="30569">2100</cx:pt>
          <cx:pt idx="30570">1350</cx:pt>
          <cx:pt idx="30571">1600</cx:pt>
          <cx:pt idx="30572">1350</cx:pt>
          <cx:pt idx="30573">1500</cx:pt>
          <cx:pt idx="30574">1350</cx:pt>
          <cx:pt idx="30575">1650</cx:pt>
          <cx:pt idx="30576">1050</cx:pt>
          <cx:pt idx="30577">2350</cx:pt>
          <cx:pt idx="30578">2350</cx:pt>
          <cx:pt idx="30579">2500</cx:pt>
          <cx:pt idx="30580">2500</cx:pt>
          <cx:pt idx="30581">1250</cx:pt>
          <cx:pt idx="30582">1300</cx:pt>
          <cx:pt idx="30583">1850</cx:pt>
          <cx:pt idx="30584">2050</cx:pt>
          <cx:pt idx="30585">1650</cx:pt>
          <cx:pt idx="30586">2050</cx:pt>
          <cx:pt idx="30587">2200</cx:pt>
          <cx:pt idx="30588">2050</cx:pt>
          <cx:pt idx="30589">2500</cx:pt>
          <cx:pt idx="30590">1450</cx:pt>
          <cx:pt idx="30591">1550</cx:pt>
          <cx:pt idx="30592">1550</cx:pt>
          <cx:pt idx="30593">650</cx:pt>
          <cx:pt idx="30594">1900</cx:pt>
          <cx:pt idx="30595">1750</cx:pt>
          <cx:pt idx="30596">2250</cx:pt>
          <cx:pt idx="30597">1750</cx:pt>
          <cx:pt idx="30598">2500</cx:pt>
          <cx:pt idx="30599">2800</cx:pt>
          <cx:pt idx="30600">2650</cx:pt>
          <cx:pt idx="30601">1650</cx:pt>
          <cx:pt idx="30602">1450</cx:pt>
          <cx:pt idx="30603">1450</cx:pt>
          <cx:pt idx="30604">1200</cx:pt>
          <cx:pt idx="30605">1350</cx:pt>
          <cx:pt idx="30606">1350</cx:pt>
          <cx:pt idx="30607">1750</cx:pt>
          <cx:pt idx="30608">2350</cx:pt>
          <cx:pt idx="30609">2350</cx:pt>
          <cx:pt idx="30610">2500</cx:pt>
          <cx:pt idx="30611">2500</cx:pt>
          <cx:pt idx="30612">1150</cx:pt>
          <cx:pt idx="30613">1300</cx:pt>
          <cx:pt idx="30614">1250</cx:pt>
          <cx:pt idx="30615">1250</cx:pt>
          <cx:pt idx="30616">1250</cx:pt>
          <cx:pt idx="30617">1950</cx:pt>
          <cx:pt idx="30618">2050</cx:pt>
          <cx:pt idx="30619">2050</cx:pt>
          <cx:pt idx="30620">1900</cx:pt>
          <cx:pt idx="30621">2000</cx:pt>
          <cx:pt idx="30622">2000</cx:pt>
          <cx:pt idx="30623">2000</cx:pt>
          <cx:pt idx="30624">2000</cx:pt>
          <cx:pt idx="30625">2000</cx:pt>
          <cx:pt idx="30626">2000</cx:pt>
          <cx:pt idx="30627">2000</cx:pt>
          <cx:pt idx="30628">2000</cx:pt>
          <cx:pt idx="30629">2000</cx:pt>
          <cx:pt idx="30630">2000</cx:pt>
          <cx:pt idx="30631">2100</cx:pt>
          <cx:pt idx="30632">2000</cx:pt>
          <cx:pt idx="30633">2100</cx:pt>
          <cx:pt idx="30634">2000</cx:pt>
          <cx:pt idx="30635">2000</cx:pt>
          <cx:pt idx="30636">2000</cx:pt>
          <cx:pt idx="30637">2100</cx:pt>
          <cx:pt idx="30638">2000</cx:pt>
          <cx:pt idx="30639">2000</cx:pt>
          <cx:pt idx="30640">2250</cx:pt>
          <cx:pt idx="30641">2650</cx:pt>
          <cx:pt idx="30642">2650</cx:pt>
          <cx:pt idx="30643">2800</cx:pt>
          <cx:pt idx="30644">2000</cx:pt>
          <cx:pt idx="30645">2100</cx:pt>
          <cx:pt idx="30646">2000</cx:pt>
          <cx:pt idx="30647">2000</cx:pt>
          <cx:pt idx="30648">2000</cx:pt>
          <cx:pt idx="30649">2250</cx:pt>
          <cx:pt idx="30650">2250</cx:pt>
          <cx:pt idx="30651">2250</cx:pt>
          <cx:pt idx="30652">2250</cx:pt>
          <cx:pt idx="30653">2250</cx:pt>
          <cx:pt idx="30654">2250</cx:pt>
          <cx:pt idx="30655">1850</cx:pt>
          <cx:pt idx="30656">1900</cx:pt>
          <cx:pt idx="30657">1850</cx:pt>
          <cx:pt idx="30658">1900</cx:pt>
          <cx:pt idx="30659">1850</cx:pt>
          <cx:pt idx="30660">1900</cx:pt>
          <cx:pt idx="30661">2250</cx:pt>
          <cx:pt idx="30662">2350</cx:pt>
          <cx:pt idx="30663">2350</cx:pt>
          <cx:pt idx="30664">2000</cx:pt>
          <cx:pt idx="30665">2500</cx:pt>
          <cx:pt idx="30666">1850</cx:pt>
          <cx:pt idx="30667">1900</cx:pt>
          <cx:pt idx="30668">1850</cx:pt>
          <cx:pt idx="30669">1900</cx:pt>
          <cx:pt idx="30670">2000</cx:pt>
          <cx:pt idx="30671">2000</cx:pt>
          <cx:pt idx="30672">2250</cx:pt>
          <cx:pt idx="30673">2250</cx:pt>
          <cx:pt idx="30674">2350</cx:pt>
          <cx:pt idx="30675">2800</cx:pt>
          <cx:pt idx="30676">3000</cx:pt>
          <cx:pt idx="30677">3000</cx:pt>
          <cx:pt idx="30678">3000</cx:pt>
          <cx:pt idx="30679">3000</cx:pt>
          <cx:pt idx="30680">2650</cx:pt>
          <cx:pt idx="30681">1650</cx:pt>
          <cx:pt idx="30682">1500</cx:pt>
          <cx:pt idx="30683">1750</cx:pt>
          <cx:pt idx="30684">1500</cx:pt>
          <cx:pt idx="30685">1600</cx:pt>
          <cx:pt idx="30686">1450</cx:pt>
          <cx:pt idx="30687">1650</cx:pt>
          <cx:pt idx="30688">1450</cx:pt>
          <cx:pt idx="30689">1750</cx:pt>
          <cx:pt idx="30690">1500</cx:pt>
          <cx:pt idx="30691">1950</cx:pt>
          <cx:pt idx="30692">1850</cx:pt>
          <cx:pt idx="30693">1750</cx:pt>
          <cx:pt idx="30694">1650</cx:pt>
          <cx:pt idx="30695">1450</cx:pt>
          <cx:pt idx="30696">1750</cx:pt>
          <cx:pt idx="30697">950</cx:pt>
          <cx:pt idx="30698">1400</cx:pt>
          <cx:pt idx="30699">1400</cx:pt>
          <cx:pt idx="30700">1450</cx:pt>
          <cx:pt idx="30701">1450</cx:pt>
          <cx:pt idx="30702">1200</cx:pt>
          <cx:pt idx="30703">1200</cx:pt>
          <cx:pt idx="30704">1200</cx:pt>
          <cx:pt idx="30705">1200</cx:pt>
          <cx:pt idx="30706">750</cx:pt>
          <cx:pt idx="30707">750</cx:pt>
          <cx:pt idx="30708">2500</cx:pt>
          <cx:pt idx="30709">1500</cx:pt>
          <cx:pt idx="30710">2000</cx:pt>
          <cx:pt idx="30711">1500</cx:pt>
          <cx:pt idx="30712">1600</cx:pt>
          <cx:pt idx="30713">1600</cx:pt>
          <cx:pt idx="30714">2000</cx:pt>
          <cx:pt idx="30715">2250</cx:pt>
          <cx:pt idx="30716">1600</cx:pt>
          <cx:pt idx="30717">1600</cx:pt>
          <cx:pt idx="30718">2000</cx:pt>
          <cx:pt idx="30719">2250</cx:pt>
          <cx:pt idx="30720">1750</cx:pt>
          <cx:pt idx="30721">1400</cx:pt>
          <cx:pt idx="30722">1600</cx:pt>
          <cx:pt idx="30723">2000</cx:pt>
          <cx:pt idx="30724">1750</cx:pt>
          <cx:pt idx="30725">1450</cx:pt>
          <cx:pt idx="30726">1600</cx:pt>
          <cx:pt idx="30727">1950</cx:pt>
          <cx:pt idx="30728">1850</cx:pt>
          <cx:pt idx="30729">2050</cx:pt>
          <cx:pt idx="30730">1650</cx:pt>
          <cx:pt idx="30731">2200</cx:pt>
          <cx:pt idx="30732">1650</cx:pt>
          <cx:pt idx="30733">1600</cx:pt>
          <cx:pt idx="30734">1750</cx:pt>
          <cx:pt idx="30735">1400</cx:pt>
          <cx:pt idx="30736">1450</cx:pt>
          <cx:pt idx="30737">1400</cx:pt>
          <cx:pt idx="30738">1350</cx:pt>
          <cx:pt idx="30739">1450</cx:pt>
          <cx:pt idx="30740">1400</cx:pt>
          <cx:pt idx="30741">1250</cx:pt>
          <cx:pt idx="30742">1200</cx:pt>
          <cx:pt idx="30743">1400</cx:pt>
          <cx:pt idx="30744">1400</cx:pt>
          <cx:pt idx="30745">1400</cx:pt>
          <cx:pt idx="30746">1400</cx:pt>
          <cx:pt idx="30747">1250</cx:pt>
          <cx:pt idx="30748">1350</cx:pt>
          <cx:pt idx="30749">1400</cx:pt>
          <cx:pt idx="30750">1350</cx:pt>
          <cx:pt idx="30751">1850</cx:pt>
          <cx:pt idx="30752">1850</cx:pt>
          <cx:pt idx="30753">1850</cx:pt>
          <cx:pt idx="30754">1850</cx:pt>
          <cx:pt idx="30755">1500</cx:pt>
          <cx:pt idx="30756">1400</cx:pt>
          <cx:pt idx="30757">1500</cx:pt>
          <cx:pt idx="30758">1350</cx:pt>
          <cx:pt idx="30759">1050</cx:pt>
          <cx:pt idx="30760">1400</cx:pt>
          <cx:pt idx="30761">1200</cx:pt>
          <cx:pt idx="30762">1150</cx:pt>
          <cx:pt idx="30763">1450</cx:pt>
          <cx:pt idx="30764">1850</cx:pt>
          <cx:pt idx="30765">2050</cx:pt>
          <cx:pt idx="30766">1850</cx:pt>
          <cx:pt idx="30767">1750</cx:pt>
          <cx:pt idx="30768">1600</cx:pt>
          <cx:pt idx="30769">1850</cx:pt>
          <cx:pt idx="30770">1250</cx:pt>
          <cx:pt idx="30771">2350</cx:pt>
          <cx:pt idx="30772">1600</cx:pt>
          <cx:pt idx="30773">1450</cx:pt>
          <cx:pt idx="30774">1300</cx:pt>
          <cx:pt idx="30775">1200</cx:pt>
          <cx:pt idx="30776">1450</cx:pt>
          <cx:pt idx="30777">750</cx:pt>
          <cx:pt idx="30778">1450</cx:pt>
          <cx:pt idx="30779">1600</cx:pt>
          <cx:pt idx="30780">1500</cx:pt>
          <cx:pt idx="30781">1650</cx:pt>
          <cx:pt idx="30782">2200</cx:pt>
          <cx:pt idx="30783">2200</cx:pt>
          <cx:pt idx="30784">2350</cx:pt>
          <cx:pt idx="30785">2350</cx:pt>
          <cx:pt idx="30786">2500</cx:pt>
          <cx:pt idx="30787">1750</cx:pt>
          <cx:pt idx="30788">1650</cx:pt>
          <cx:pt idx="30789">1950</cx:pt>
          <cx:pt idx="30790">1650</cx:pt>
          <cx:pt idx="30791">1950</cx:pt>
          <cx:pt idx="30792">1600</cx:pt>
          <cx:pt idx="30793">2050</cx:pt>
          <cx:pt idx="30794">1850</cx:pt>
          <cx:pt idx="30795">1950</cx:pt>
          <cx:pt idx="30796">1850</cx:pt>
          <cx:pt idx="30797">2200</cx:pt>
          <cx:pt idx="30798">1950</cx:pt>
          <cx:pt idx="30799">2050</cx:pt>
          <cx:pt idx="30800">2200</cx:pt>
          <cx:pt idx="30801">2200</cx:pt>
          <cx:pt idx="30802">2500</cx:pt>
          <cx:pt idx="30803">2350</cx:pt>
          <cx:pt idx="30804">1500</cx:pt>
          <cx:pt idx="30805">1650</cx:pt>
          <cx:pt idx="30806">1600</cx:pt>
          <cx:pt idx="30807">1650</cx:pt>
          <cx:pt idx="30808">1150</cx:pt>
          <cx:pt idx="30809">1150</cx:pt>
          <cx:pt idx="30810">1700</cx:pt>
          <cx:pt idx="30811">1700</cx:pt>
          <cx:pt idx="30812">2100</cx:pt>
          <cx:pt idx="30813">1700</cx:pt>
          <cx:pt idx="30814">1700</cx:pt>
          <cx:pt idx="30815">1300</cx:pt>
          <cx:pt idx="30816">1350</cx:pt>
          <cx:pt idx="30817">1550</cx:pt>
          <cx:pt idx="30818">1700</cx:pt>
          <cx:pt idx="30819">1300</cx:pt>
          <cx:pt idx="30820">1400</cx:pt>
          <cx:pt idx="30821">1350</cx:pt>
          <cx:pt idx="30822">1250</cx:pt>
          <cx:pt idx="30823">1300</cx:pt>
          <cx:pt idx="30824">1350</cx:pt>
          <cx:pt idx="30825">1750</cx:pt>
          <cx:pt idx="30826">1900</cx:pt>
          <cx:pt idx="30827">2000</cx:pt>
          <cx:pt idx="30828">2000</cx:pt>
          <cx:pt idx="30829">2250</cx:pt>
          <cx:pt idx="30830">2000</cx:pt>
          <cx:pt idx="30831">1450</cx:pt>
          <cx:pt idx="30832">1450</cx:pt>
          <cx:pt idx="30833">1500</cx:pt>
          <cx:pt idx="30834">1500</cx:pt>
          <cx:pt idx="30835">1450</cx:pt>
          <cx:pt idx="30836">1650</cx:pt>
          <cx:pt idx="30837">1650</cx:pt>
          <cx:pt idx="30838">1600</cx:pt>
          <cx:pt idx="30839">1450</cx:pt>
          <cx:pt idx="30840">1850</cx:pt>
          <cx:pt idx="30841">1750</cx:pt>
          <cx:pt idx="30842">1650</cx:pt>
          <cx:pt idx="30843">1850</cx:pt>
          <cx:pt idx="30844">1750</cx:pt>
          <cx:pt idx="30845">1650</cx:pt>
          <cx:pt idx="30846">2200</cx:pt>
          <cx:pt idx="30847">1950</cx:pt>
          <cx:pt idx="30848">1950</cx:pt>
          <cx:pt idx="30849">2350</cx:pt>
          <cx:pt idx="30850">2400</cx:pt>
          <cx:pt idx="30851">2350</cx:pt>
          <cx:pt idx="30852">2000</cx:pt>
          <cx:pt idx="30853">2250</cx:pt>
          <cx:pt idx="30854">2100</cx:pt>
          <cx:pt idx="30855">1850</cx:pt>
          <cx:pt idx="30856">2000</cx:pt>
          <cx:pt idx="30857">2100</cx:pt>
          <cx:pt idx="30858">1700</cx:pt>
          <cx:pt idx="30859">1900</cx:pt>
          <cx:pt idx="30860">1750</cx:pt>
          <cx:pt idx="30861">1750</cx:pt>
          <cx:pt idx="30862">2250</cx:pt>
          <cx:pt idx="30863">2800</cx:pt>
          <cx:pt idx="30864">3250</cx:pt>
          <cx:pt idx="30865">3000</cx:pt>
          <cx:pt idx="30866">3250</cx:pt>
          <cx:pt idx="30867">2800</cx:pt>
          <cx:pt idx="30868">3250</cx:pt>
          <cx:pt idx="30869">2650</cx:pt>
          <cx:pt idx="30870">2650</cx:pt>
          <cx:pt idx="30871">2800</cx:pt>
          <cx:pt idx="30872">2650</cx:pt>
          <cx:pt idx="30873">2800</cx:pt>
          <cx:pt idx="30874">1750</cx:pt>
          <cx:pt idx="30875">1750</cx:pt>
          <cx:pt idx="30876">1750</cx:pt>
          <cx:pt idx="30877">1700</cx:pt>
          <cx:pt idx="30878">1750</cx:pt>
          <cx:pt idx="30879">1750</cx:pt>
          <cx:pt idx="30880">1700</cx:pt>
          <cx:pt idx="30881">1700</cx:pt>
          <cx:pt idx="30882">1750</cx:pt>
          <cx:pt idx="30883">1750</cx:pt>
          <cx:pt idx="30884">1700</cx:pt>
          <cx:pt idx="30885">1500</cx:pt>
          <cx:pt idx="30886">1900</cx:pt>
          <cx:pt idx="30887">1900</cx:pt>
          <cx:pt idx="30888">2000</cx:pt>
          <cx:pt idx="30889">2650</cx:pt>
          <cx:pt idx="30890">2000</cx:pt>
          <cx:pt idx="30891">2100</cx:pt>
          <cx:pt idx="30892">1900</cx:pt>
          <cx:pt idx="30893">2350</cx:pt>
          <cx:pt idx="30894">2800</cx:pt>
          <cx:pt idx="30895">2650</cx:pt>
          <cx:pt idx="30896">3000</cx:pt>
          <cx:pt idx="30897">3000</cx:pt>
          <cx:pt idx="30898">2800</cx:pt>
          <cx:pt idx="30899">2650</cx:pt>
          <cx:pt idx="30900">3000</cx:pt>
          <cx:pt idx="30901">3000</cx:pt>
          <cx:pt idx="30902">2000</cx:pt>
          <cx:pt idx="30903">2000</cx:pt>
          <cx:pt idx="30904">2250</cx:pt>
          <cx:pt idx="30905">2500</cx:pt>
          <cx:pt idx="30906">2100</cx:pt>
          <cx:pt idx="30907">1650</cx:pt>
          <cx:pt idx="30908">1650</cx:pt>
          <cx:pt idx="30909">2100</cx:pt>
          <cx:pt idx="30910">1050</cx:pt>
          <cx:pt idx="30911">1050</cx:pt>
          <cx:pt idx="30912">3000</cx:pt>
          <cx:pt idx="30913">3000</cx:pt>
          <cx:pt idx="30914">3000</cx:pt>
          <cx:pt idx="30915">3000</cx:pt>
          <cx:pt idx="30916">3000</cx:pt>
          <cx:pt idx="30917">3250</cx:pt>
          <cx:pt idx="30918">2000</cx:pt>
          <cx:pt idx="30919">1900</cx:pt>
          <cx:pt idx="30920">2000</cx:pt>
          <cx:pt idx="30921">1900</cx:pt>
          <cx:pt idx="30922">2100</cx:pt>
          <cx:pt idx="30923">1850</cx:pt>
          <cx:pt idx="30924">2100</cx:pt>
          <cx:pt idx="30925">1900</cx:pt>
          <cx:pt idx="30926">2000</cx:pt>
          <cx:pt idx="30927">2100</cx:pt>
          <cx:pt idx="30928">1650</cx:pt>
          <cx:pt idx="30929">1550</cx:pt>
          <cx:pt idx="30930">2000</cx:pt>
          <cx:pt idx="30931">1900</cx:pt>
          <cx:pt idx="30932">2100</cx:pt>
          <cx:pt idx="30933">2100</cx:pt>
          <cx:pt idx="30934">2000</cx:pt>
          <cx:pt idx="30935">2100</cx:pt>
          <cx:pt idx="30936">2100</cx:pt>
          <cx:pt idx="30937">2100</cx:pt>
          <cx:pt idx="30938">1900</cx:pt>
          <cx:pt idx="30939">1900</cx:pt>
          <cx:pt idx="30940">1650</cx:pt>
          <cx:pt idx="30941">1850</cx:pt>
          <cx:pt idx="30942">1900</cx:pt>
          <cx:pt idx="30943">1900</cx:pt>
          <cx:pt idx="30944">2000</cx:pt>
          <cx:pt idx="30945">1900</cx:pt>
          <cx:pt idx="30946">2250</cx:pt>
          <cx:pt idx="30947">2000</cx:pt>
          <cx:pt idx="30948">2250</cx:pt>
          <cx:pt idx="30949">2000</cx:pt>
          <cx:pt idx="30950">1550</cx:pt>
          <cx:pt idx="30951">1650</cx:pt>
          <cx:pt idx="30952">1850</cx:pt>
          <cx:pt idx="30953">1850</cx:pt>
          <cx:pt idx="30954">1900</cx:pt>
          <cx:pt idx="30955">1750</cx:pt>
          <cx:pt idx="30956">2000</cx:pt>
          <cx:pt idx="30957">2350</cx:pt>
          <cx:pt idx="30958">2500</cx:pt>
          <cx:pt idx="30959">2350</cx:pt>
          <cx:pt idx="30960">2500</cx:pt>
          <cx:pt idx="30961">2500</cx:pt>
          <cx:pt idx="30962">1850</cx:pt>
          <cx:pt idx="30963">1650</cx:pt>
          <cx:pt idx="30964">2350</cx:pt>
          <cx:pt idx="30965">2500</cx:pt>
          <cx:pt idx="30966">2500</cx:pt>
          <cx:pt idx="30967">2350</cx:pt>
          <cx:pt idx="30968">2500</cx:pt>
          <cx:pt idx="30969">2500</cx:pt>
          <cx:pt idx="30970">2100</cx:pt>
          <cx:pt idx="30971">2100</cx:pt>
          <cx:pt idx="30972">2500</cx:pt>
          <cx:pt idx="30973">2650</cx:pt>
          <cx:pt idx="30974">2500</cx:pt>
          <cx:pt idx="30975">2650</cx:pt>
          <cx:pt idx="30976">2800</cx:pt>
          <cx:pt idx="30977">1650</cx:pt>
          <cx:pt idx="30978">2100</cx:pt>
          <cx:pt idx="30979">2100</cx:pt>
          <cx:pt idx="30980">2500</cx:pt>
          <cx:pt idx="30981">2650</cx:pt>
          <cx:pt idx="30982">2500</cx:pt>
          <cx:pt idx="30983">2650</cx:pt>
          <cx:pt idx="30984">2650</cx:pt>
          <cx:pt idx="30985">2650</cx:pt>
          <cx:pt idx="30986">2650</cx:pt>
          <cx:pt idx="30987">2650</cx:pt>
          <cx:pt idx="30988">2650</cx:pt>
          <cx:pt idx="30989">2000</cx:pt>
          <cx:pt idx="30990">2000</cx:pt>
          <cx:pt idx="30991">1850</cx:pt>
          <cx:pt idx="30992">2250</cx:pt>
          <cx:pt idx="30993">2650</cx:pt>
          <cx:pt idx="30994">3000</cx:pt>
          <cx:pt idx="30995">2250</cx:pt>
          <cx:pt idx="30996">2650</cx:pt>
          <cx:pt idx="30997">3000</cx:pt>
          <cx:pt idx="30998">1650</cx:pt>
          <cx:pt idx="30999">1550</cx:pt>
          <cx:pt idx="31000">2250</cx:pt>
          <cx:pt idx="31001">2000</cx:pt>
          <cx:pt idx="31002">2250</cx:pt>
          <cx:pt idx="31003">4250</cx:pt>
          <cx:pt idx="31004">1950</cx:pt>
          <cx:pt idx="31005">1850</cx:pt>
          <cx:pt idx="31006">1650</cx:pt>
          <cx:pt idx="31007">1650</cx:pt>
          <cx:pt idx="31008">1750</cx:pt>
          <cx:pt idx="31009">1250</cx:pt>
          <cx:pt idx="31010">1600</cx:pt>
          <cx:pt idx="31011">1500</cx:pt>
          <cx:pt idx="31012">1500</cx:pt>
          <cx:pt idx="31013">1600</cx:pt>
          <cx:pt idx="31014">1600</cx:pt>
          <cx:pt idx="31015">1450</cx:pt>
          <cx:pt idx="31016">1600</cx:pt>
          <cx:pt idx="31017">1250</cx:pt>
          <cx:pt idx="31018">1450</cx:pt>
          <cx:pt idx="31019">1050</cx:pt>
          <cx:pt idx="31020">1650</cx:pt>
          <cx:pt idx="31021">3000</cx:pt>
          <cx:pt idx="31022">1650</cx:pt>
          <cx:pt idx="31023">2650</cx:pt>
          <cx:pt idx="31024">1850</cx:pt>
          <cx:pt idx="31025">1650</cx:pt>
          <cx:pt idx="31026">1650</cx:pt>
          <cx:pt idx="31027">1650</cx:pt>
          <cx:pt idx="31028">3000</cx:pt>
          <cx:pt idx="31029">1650</cx:pt>
          <cx:pt idx="31030">2650</cx:pt>
          <cx:pt idx="31031">1650</cx:pt>
          <cx:pt idx="31032">1650</cx:pt>
          <cx:pt idx="31033">2200</cx:pt>
          <cx:pt idx="31034">2350</cx:pt>
          <cx:pt idx="31035">2200</cx:pt>
          <cx:pt idx="31036">2500</cx:pt>
          <cx:pt idx="31037">2500</cx:pt>
          <cx:pt idx="31038">1650</cx:pt>
          <cx:pt idx="31039">1650</cx:pt>
          <cx:pt idx="31040">1850</cx:pt>
          <cx:pt idx="31041">1950</cx:pt>
          <cx:pt idx="31042">2050</cx:pt>
          <cx:pt idx="31043">2050</cx:pt>
          <cx:pt idx="31044">1600</cx:pt>
          <cx:pt idx="31045">1950</cx:pt>
          <cx:pt idx="31046">2500</cx:pt>
          <cx:pt idx="31047">1600</cx:pt>
          <cx:pt idx="31048">1850</cx:pt>
          <cx:pt idx="31049">1750</cx:pt>
          <cx:pt idx="31050">2650</cx:pt>
          <cx:pt idx="31051">1950</cx:pt>
          <cx:pt idx="31052">1500</cx:pt>
          <cx:pt idx="31053">1850</cx:pt>
          <cx:pt idx="31054">1650</cx:pt>
          <cx:pt idx="31055">2200</cx:pt>
          <cx:pt idx="31056">1850</cx:pt>
          <cx:pt idx="31057">1650</cx:pt>
          <cx:pt idx="31058">1750</cx:pt>
          <cx:pt idx="31059">2200</cx:pt>
          <cx:pt idx="31060">1850</cx:pt>
          <cx:pt idx="31061">1750</cx:pt>
          <cx:pt idx="31062">2050</cx:pt>
          <cx:pt idx="31063">1950</cx:pt>
          <cx:pt idx="31064">1650</cx:pt>
          <cx:pt idx="31065">2200</cx:pt>
          <cx:pt idx="31066">1850</cx:pt>
          <cx:pt idx="31067">1650</cx:pt>
          <cx:pt idx="31068">2200</cx:pt>
          <cx:pt idx="31069">1950</cx:pt>
          <cx:pt idx="31070">1950</cx:pt>
          <cx:pt idx="31071">1850</cx:pt>
          <cx:pt idx="31072">2500</cx:pt>
          <cx:pt idx="31073">2350</cx:pt>
          <cx:pt idx="31074">1150</cx:pt>
          <cx:pt idx="31075">1350</cx:pt>
          <cx:pt idx="31076">1150</cx:pt>
          <cx:pt idx="31077">1200</cx:pt>
          <cx:pt idx="31078">1150</cx:pt>
          <cx:pt idx="31079">1100</cx:pt>
          <cx:pt idx="31080">1500</cx:pt>
          <cx:pt idx="31081">1850</cx:pt>
          <cx:pt idx="31082">1850</cx:pt>
          <cx:pt idx="31083">1500</cx:pt>
          <cx:pt idx="31084">1750</cx:pt>
          <cx:pt idx="31085">1350</cx:pt>
          <cx:pt idx="31086">1750</cx:pt>
          <cx:pt idx="31087">1350</cx:pt>
          <cx:pt idx="31088">2350</cx:pt>
          <cx:pt idx="31089">2050</cx:pt>
          <cx:pt idx="31090">2500</cx:pt>
          <cx:pt idx="31091">2500</cx:pt>
          <cx:pt idx="31092">2500</cx:pt>
          <cx:pt idx="31093">2500</cx:pt>
          <cx:pt idx="31094">2500</cx:pt>
          <cx:pt idx="31095">2900</cx:pt>
          <cx:pt idx="31096">2900</cx:pt>
          <cx:pt idx="31097">2700</cx:pt>
          <cx:pt idx="31098">2700</cx:pt>
          <cx:pt idx="31099">2900</cx:pt>
          <cx:pt idx="31100">2700</cx:pt>
          <cx:pt idx="31101">2900</cx:pt>
          <cx:pt idx="31102">1600</cx:pt>
          <cx:pt idx="31103">1600</cx:pt>
          <cx:pt idx="31104">1350</cx:pt>
          <cx:pt idx="31105">1750</cx:pt>
          <cx:pt idx="31106">1350</cx:pt>
          <cx:pt idx="31107">1650</cx:pt>
          <cx:pt idx="31108">1650</cx:pt>
          <cx:pt idx="31109">2050</cx:pt>
          <cx:pt idx="31110">2200</cx:pt>
          <cx:pt idx="31111">2050</cx:pt>
          <cx:pt idx="31112">2500</cx:pt>
          <cx:pt idx="31113">1950</cx:pt>
          <cx:pt idx="31114">2200</cx:pt>
          <cx:pt idx="31115">2350</cx:pt>
          <cx:pt idx="31116">2050</cx:pt>
          <cx:pt idx="31117">2500</cx:pt>
          <cx:pt idx="31118">1250</cx:pt>
          <cx:pt idx="31119">1150</cx:pt>
          <cx:pt idx="31120">1200</cx:pt>
          <cx:pt idx="31121">1100</cx:pt>
          <cx:pt idx="31122">1250</cx:pt>
          <cx:pt idx="31123">1150</cx:pt>
          <cx:pt idx="31124">1200</cx:pt>
          <cx:pt idx="31125">1100</cx:pt>
          <cx:pt idx="31126">2050</cx:pt>
          <cx:pt idx="31127">2050</cx:pt>
          <cx:pt idx="31128">2900</cx:pt>
          <cx:pt idx="31129">2900</cx:pt>
          <cx:pt idx="31130">2050</cx:pt>
          <cx:pt idx="31131">2050</cx:pt>
          <cx:pt idx="31132">1650</cx:pt>
          <cx:pt idx="31133">1650</cx:pt>
          <cx:pt idx="31134">1850</cx:pt>
          <cx:pt idx="31135">1850</cx:pt>
          <cx:pt idx="31136">1150</cx:pt>
          <cx:pt idx="31137">1450</cx:pt>
          <cx:pt idx="31138">1500</cx:pt>
          <cx:pt idx="31139">1600</cx:pt>
          <cx:pt idx="31140">1650</cx:pt>
          <cx:pt idx="31141">2050</cx:pt>
          <cx:pt idx="31142">1500</cx:pt>
          <cx:pt idx="31143">1600</cx:pt>
          <cx:pt idx="31144">1600</cx:pt>
          <cx:pt idx="31145">2150</cx:pt>
          <cx:pt idx="31146">1650</cx:pt>
          <cx:pt idx="31147">2500</cx:pt>
          <cx:pt idx="31148">1750</cx:pt>
          <cx:pt idx="31149">900</cx:pt>
          <cx:pt idx="31150">1450</cx:pt>
          <cx:pt idx="31151">1500</cx:pt>
          <cx:pt idx="31152">1600</cx:pt>
          <cx:pt idx="31153">1450</cx:pt>
          <cx:pt idx="31154">1450</cx:pt>
          <cx:pt idx="31155">1300</cx:pt>
          <cx:pt idx="31156">1650</cx:pt>
          <cx:pt idx="31157">2050</cx:pt>
          <cx:pt idx="31158">2350</cx:pt>
          <cx:pt idx="31159">2500</cx:pt>
          <cx:pt idx="31160">2500</cx:pt>
          <cx:pt idx="31161">1650</cx:pt>
          <cx:pt idx="31162">2050</cx:pt>
          <cx:pt idx="31163">1500</cx:pt>
          <cx:pt idx="31164">2150</cx:pt>
          <cx:pt idx="31165">1650</cx:pt>
          <cx:pt idx="31166">2500</cx:pt>
          <cx:pt idx="31167">1850</cx:pt>
          <cx:pt idx="31168">2400</cx:pt>
          <cx:pt idx="31169">2600</cx:pt>
          <cx:pt idx="31170">1850</cx:pt>
          <cx:pt idx="31171">1750</cx:pt>
          <cx:pt idx="31172">1850</cx:pt>
          <cx:pt idx="31173">1600</cx:pt>
          <cx:pt idx="31174">1750</cx:pt>
          <cx:pt idx="31175">2200</cx:pt>
          <cx:pt idx="31176">2400</cx:pt>
          <cx:pt idx="31177">2200</cx:pt>
          <cx:pt idx="31178">2600</cx:pt>
          <cx:pt idx="31179">2200</cx:pt>
          <cx:pt idx="31180">3000</cx:pt>
          <cx:pt idx="31181">3000</cx:pt>
          <cx:pt idx="31182">3000</cx:pt>
          <cx:pt idx="31183">3000</cx:pt>
          <cx:pt idx="31184">2800</cx:pt>
          <cx:pt idx="31185">2800</cx:pt>
          <cx:pt idx="31186">3250</cx:pt>
          <cx:pt idx="31187">3250</cx:pt>
          <cx:pt idx="31188">1450</cx:pt>
          <cx:pt idx="31189">1300</cx:pt>
          <cx:pt idx="31190">1400</cx:pt>
          <cx:pt idx="31191">1450</cx:pt>
          <cx:pt idx="31192">2100</cx:pt>
          <cx:pt idx="31193">2350</cx:pt>
          <cx:pt idx="31194">2500</cx:pt>
          <cx:pt idx="31195">2500</cx:pt>
          <cx:pt idx="31196">2700</cx:pt>
          <cx:pt idx="31197">2350</cx:pt>
          <cx:pt idx="31198">2500</cx:pt>
          <cx:pt idx="31199">2900</cx:pt>
          <cx:pt idx="31200">2700</cx:pt>
          <cx:pt idx="31201">3200</cx:pt>
          <cx:pt idx="31202">2700</cx:pt>
          <cx:pt idx="31203">1850</cx:pt>
          <cx:pt idx="31204">1750</cx:pt>
          <cx:pt idx="31205">1600</cx:pt>
          <cx:pt idx="31206">1650</cx:pt>
          <cx:pt idx="31207">1450</cx:pt>
          <cx:pt idx="31208">1500</cx:pt>
          <cx:pt idx="31209">1750</cx:pt>
          <cx:pt idx="31210">1500</cx:pt>
          <cx:pt idx="31211">1400</cx:pt>
          <cx:pt idx="31212">1650</cx:pt>
          <cx:pt idx="31213">1200</cx:pt>
          <cx:pt idx="31214">1100</cx:pt>
          <cx:pt idx="31215">2200</cx:pt>
          <cx:pt idx="31216">2350</cx:pt>
          <cx:pt idx="31217">1850</cx:pt>
          <cx:pt idx="31218">1750</cx:pt>
          <cx:pt idx="31219">1500</cx:pt>
          <cx:pt idx="31220">2350</cx:pt>
          <cx:pt idx="31221">1950</cx:pt>
          <cx:pt idx="31222">1850</cx:pt>
          <cx:pt idx="31223">1850</cx:pt>
          <cx:pt idx="31224">2050</cx:pt>
          <cx:pt idx="31225">1850</cx:pt>
          <cx:pt idx="31226">2050</cx:pt>
          <cx:pt idx="31227">2700</cx:pt>
          <cx:pt idx="31228">2050</cx:pt>
          <cx:pt idx="31229">2050</cx:pt>
          <cx:pt idx="31230">1950</cx:pt>
          <cx:pt idx="31231">2200</cx:pt>
          <cx:pt idx="31232">1950</cx:pt>
          <cx:pt idx="31233">2200</cx:pt>
          <cx:pt idx="31234">2700</cx:pt>
          <cx:pt idx="31235">1100</cx:pt>
          <cx:pt idx="31236">1100</cx:pt>
          <cx:pt idx="31237">1100</cx:pt>
          <cx:pt idx="31238">1950</cx:pt>
          <cx:pt idx="31239">1950</cx:pt>
          <cx:pt idx="31240">1850</cx:pt>
          <cx:pt idx="31241">600</cx:pt>
          <cx:pt idx="31242">1150</cx:pt>
          <cx:pt idx="31243">1150</cx:pt>
          <cx:pt idx="31244">1200</cx:pt>
          <cx:pt idx="31245">1150</cx:pt>
          <cx:pt idx="31246">1150</cx:pt>
          <cx:pt idx="31247">1200</cx:pt>
          <cx:pt idx="31248">1100</cx:pt>
          <cx:pt idx="31249">1100</cx:pt>
          <cx:pt idx="31250">1850</cx:pt>
          <cx:pt idx="31251">1750</cx:pt>
          <cx:pt idx="31252">1450</cx:pt>
          <cx:pt idx="31253">1650</cx:pt>
          <cx:pt idx="31254">1350</cx:pt>
          <cx:pt idx="31255">1450</cx:pt>
          <cx:pt idx="31256">1500</cx:pt>
          <cx:pt idx="31257">900</cx:pt>
          <cx:pt idx="31258">1400</cx:pt>
          <cx:pt idx="31259">1500</cx:pt>
          <cx:pt idx="31260">1750</cx:pt>
          <cx:pt idx="31261">1600</cx:pt>
          <cx:pt idx="31262">1750</cx:pt>
          <cx:pt idx="31263">2350</cx:pt>
          <cx:pt idx="31264">1500</cx:pt>
          <cx:pt idx="31265">1750</cx:pt>
          <cx:pt idx="31266">1750</cx:pt>
          <cx:pt idx="31267">1650</cx:pt>
          <cx:pt idx="31268">1600</cx:pt>
          <cx:pt idx="31269">1500</cx:pt>
          <cx:pt idx="31270">1500</cx:pt>
          <cx:pt idx="31271">1850</cx:pt>
          <cx:pt idx="31272">1850</cx:pt>
          <cx:pt idx="31273">1650</cx:pt>
          <cx:pt idx="31274">2200</cx:pt>
          <cx:pt idx="31275">1850</cx:pt>
          <cx:pt idx="31276">1650</cx:pt>
          <cx:pt idx="31277">1750</cx:pt>
          <cx:pt idx="31278">2200</cx:pt>
          <cx:pt idx="31279">1850</cx:pt>
          <cx:pt idx="31280">1750</cx:pt>
          <cx:pt idx="31281">2050</cx:pt>
          <cx:pt idx="31282">1950</cx:pt>
          <cx:pt idx="31283">1650</cx:pt>
          <cx:pt idx="31284">2200</cx:pt>
          <cx:pt idx="31285">1850</cx:pt>
          <cx:pt idx="31286">1650</cx:pt>
          <cx:pt idx="31287">2200</cx:pt>
          <cx:pt idx="31288">1950</cx:pt>
          <cx:pt idx="31289">2500</cx:pt>
          <cx:pt idx="31290">2500</cx:pt>
          <cx:pt idx="31291">2350</cx:pt>
          <cx:pt idx="31292">2050</cx:pt>
          <cx:pt idx="31293">2500</cx:pt>
          <cx:pt idx="31294">2500</cx:pt>
          <cx:pt idx="31295">2500</cx:pt>
          <cx:pt idx="31296">2900</cx:pt>
          <cx:pt idx="31297">2700</cx:pt>
          <cx:pt idx="31298">2700</cx:pt>
          <cx:pt idx="31299">2900</cx:pt>
          <cx:pt idx="31300">2900</cx:pt>
          <cx:pt idx="31301">2700</cx:pt>
          <cx:pt idx="31302">2900</cx:pt>
          <cx:pt idx="31303">1650</cx:pt>
          <cx:pt idx="31304">1650</cx:pt>
          <cx:pt idx="31305">2050</cx:pt>
          <cx:pt idx="31306">2200</cx:pt>
          <cx:pt idx="31307">2050</cx:pt>
          <cx:pt idx="31308">2500</cx:pt>
          <cx:pt idx="31309">1950</cx:pt>
          <cx:pt idx="31310">2200</cx:pt>
          <cx:pt idx="31311">2350</cx:pt>
          <cx:pt idx="31312">2050</cx:pt>
          <cx:pt idx="31313">2500</cx:pt>
          <cx:pt idx="31314">2500</cx:pt>
          <cx:pt idx="31315">1500</cx:pt>
          <cx:pt idx="31316">1850</cx:pt>
          <cx:pt idx="31317">1850</cx:pt>
          <cx:pt idx="31318">1500</cx:pt>
          <cx:pt idx="31319">1750</cx:pt>
          <cx:pt idx="31320">1350</cx:pt>
          <cx:pt idx="31321">1750</cx:pt>
          <cx:pt idx="31322">1350</cx:pt>
          <cx:pt idx="31323">2050</cx:pt>
          <cx:pt idx="31324">2200</cx:pt>
          <cx:pt idx="31325">2050</cx:pt>
          <cx:pt idx="31326">1650</cx:pt>
          <cx:pt idx="31327">1650</cx:pt>
          <cx:pt idx="31328">2350</cx:pt>
          <cx:pt idx="31329">1650</cx:pt>
          <cx:pt idx="31330">2050</cx:pt>
          <cx:pt idx="31331">2200</cx:pt>
          <cx:pt idx="31332">2050</cx:pt>
          <cx:pt idx="31333">2500</cx:pt>
          <cx:pt idx="31334">2900</cx:pt>
          <cx:pt idx="31335">2900</cx:pt>
          <cx:pt idx="31336">1350</cx:pt>
          <cx:pt idx="31337">1500</cx:pt>
          <cx:pt idx="31338">1300</cx:pt>
          <cx:pt idx="31339">1500</cx:pt>
          <cx:pt idx="31340">1350</cx:pt>
          <cx:pt idx="31341">1350</cx:pt>
          <cx:pt idx="31342">1650</cx:pt>
          <cx:pt idx="31343">1150</cx:pt>
          <cx:pt idx="31344">1150</cx:pt>
          <cx:pt idx="31345">1700</cx:pt>
          <cx:pt idx="31346">1100</cx:pt>
          <cx:pt idx="31347">800</cx:pt>
          <cx:pt idx="31348">1000</cx:pt>
          <cx:pt idx="31349">1350</cx:pt>
          <cx:pt idx="31350">1400</cx:pt>
          <cx:pt idx="31351">950</cx:pt>
          <cx:pt idx="31352">1050</cx:pt>
          <cx:pt idx="31353">1650</cx:pt>
          <cx:pt idx="31354">1450</cx:pt>
          <cx:pt idx="31355">1650</cx:pt>
          <cx:pt idx="31356">1150</cx:pt>
          <cx:pt idx="31357">1150</cx:pt>
          <cx:pt idx="31358">1200</cx:pt>
          <cx:pt idx="31359">850</cx:pt>
          <cx:pt idx="31360">850</cx:pt>
          <cx:pt idx="31361">1650</cx:pt>
          <cx:pt idx="31362">1600</cx:pt>
          <cx:pt idx="31363">1750</cx:pt>
          <cx:pt idx="31364">1750</cx:pt>
          <cx:pt idx="31365">2050</cx:pt>
          <cx:pt idx="31366">1150</cx:pt>
          <cx:pt idx="31367">1100</cx:pt>
          <cx:pt idx="31368">1500</cx:pt>
          <cx:pt idx="31369">1100</cx:pt>
          <cx:pt idx="31370">1100</cx:pt>
          <cx:pt idx="31371">1350</cx:pt>
          <cx:pt idx="31372">1350</cx:pt>
          <cx:pt idx="31373">2350</cx:pt>
          <cx:pt idx="31374">1600</cx:pt>
          <cx:pt idx="31375">2250</cx:pt>
          <cx:pt idx="31376">2100</cx:pt>
          <cx:pt idx="31377">1850</cx:pt>
          <cx:pt idx="31378">1750</cx:pt>
          <cx:pt idx="31379">1750</cx:pt>
          <cx:pt idx="31380">1750</cx:pt>
          <cx:pt idx="31381">2250</cx:pt>
          <cx:pt idx="31382">1500</cx:pt>
          <cx:pt idx="31383">1600</cx:pt>
          <cx:pt idx="31384">1650</cx:pt>
          <cx:pt idx="31385">1600</cx:pt>
          <cx:pt idx="31386">1600</cx:pt>
          <cx:pt idx="31387">1350</cx:pt>
          <cx:pt idx="31388">1300</cx:pt>
          <cx:pt idx="31389">1300</cx:pt>
          <cx:pt idx="31390">950</cx:pt>
          <cx:pt idx="31391">1400</cx:pt>
          <cx:pt idx="31392">1400</cx:pt>
          <cx:pt idx="31393">1600</cx:pt>
          <cx:pt idx="31394">1500</cx:pt>
          <cx:pt idx="31395">1500</cx:pt>
          <cx:pt idx="31396">1650</cx:pt>
          <cx:pt idx="31397">1150</cx:pt>
          <cx:pt idx="31398">1150</cx:pt>
          <cx:pt idx="31399">1850</cx:pt>
          <cx:pt idx="31400">1950</cx:pt>
          <cx:pt idx="31401">2100</cx:pt>
          <cx:pt idx="31402">2250</cx:pt>
          <cx:pt idx="31403">2350</cx:pt>
          <cx:pt idx="31404">2250</cx:pt>
          <cx:pt idx="31405">2650</cx:pt>
          <cx:pt idx="31406">1850</cx:pt>
          <cx:pt idx="31407">1900</cx:pt>
          <cx:pt idx="31408">1900</cx:pt>
          <cx:pt idx="31409">2250</cx:pt>
          <cx:pt idx="31410">2100</cx:pt>
          <cx:pt idx="31411">2250</cx:pt>
          <cx:pt idx="31412">1900</cx:pt>
          <cx:pt idx="31413">2250</cx:pt>
          <cx:pt idx="31414">2100</cx:pt>
          <cx:pt idx="31415">2100</cx:pt>
          <cx:pt idx="31416">1450</cx:pt>
          <cx:pt idx="31417">2000</cx:pt>
          <cx:pt idx="31418">2100</cx:pt>
          <cx:pt idx="31419">2250</cx:pt>
          <cx:pt idx="31420">2350</cx:pt>
          <cx:pt idx="31421">2650</cx:pt>
          <cx:pt idx="31422">2650</cx:pt>
          <cx:pt idx="31423">2500</cx:pt>
          <cx:pt idx="31424">2250</cx:pt>
          <cx:pt idx="31425">2250</cx:pt>
          <cx:pt idx="31426">2500</cx:pt>
          <cx:pt idx="31427">2500</cx:pt>
          <cx:pt idx="31428">2350</cx:pt>
          <cx:pt idx="31429">2250</cx:pt>
          <cx:pt idx="31430">2500</cx:pt>
          <cx:pt idx="31431">2500</cx:pt>
          <cx:pt idx="31432">2350</cx:pt>
          <cx:pt idx="31433">1500</cx:pt>
          <cx:pt idx="31434">1450</cx:pt>
          <cx:pt idx="31435">1400</cx:pt>
          <cx:pt idx="31436">1400</cx:pt>
          <cx:pt idx="31437">1500</cx:pt>
          <cx:pt idx="31438">1650</cx:pt>
          <cx:pt idx="31439">1450</cx:pt>
          <cx:pt idx="31440">1850</cx:pt>
          <cx:pt idx="31441">2400</cx:pt>
          <cx:pt idx="31442">2600</cx:pt>
          <cx:pt idx="31443">1850</cx:pt>
          <cx:pt idx="31444">3000</cx:pt>
          <cx:pt idx="31445">1950</cx:pt>
          <cx:pt idx="31446">2050</cx:pt>
          <cx:pt idx="31447">1500</cx:pt>
          <cx:pt idx="31448">1450</cx:pt>
          <cx:pt idx="31449">1400</cx:pt>
          <cx:pt idx="31450">1400</cx:pt>
          <cx:pt idx="31451">1500</cx:pt>
          <cx:pt idx="31452">1650</cx:pt>
          <cx:pt idx="31453">1450</cx:pt>
          <cx:pt idx="31454">1950</cx:pt>
          <cx:pt idx="31455">1950</cx:pt>
          <cx:pt idx="31456">1950</cx:pt>
          <cx:pt idx="31457">1950</cx:pt>
          <cx:pt idx="31458">1200</cx:pt>
          <cx:pt idx="31459">1350</cx:pt>
          <cx:pt idx="31460">1250</cx:pt>
          <cx:pt idx="31461">1350</cx:pt>
          <cx:pt idx="31462">1150</cx:pt>
          <cx:pt idx="31463">1250</cx:pt>
          <cx:pt idx="31464">1350</cx:pt>
          <cx:pt idx="31465">1300</cx:pt>
          <cx:pt idx="31466">1350</cx:pt>
          <cx:pt idx="31467">1350</cx:pt>
          <cx:pt idx="31468">1300</cx:pt>
          <cx:pt idx="31469">1300</cx:pt>
          <cx:pt idx="31470">950</cx:pt>
          <cx:pt idx="31471">1150</cx:pt>
          <cx:pt idx="31472">1100</cx:pt>
          <cx:pt idx="31473">1600</cx:pt>
          <cx:pt idx="31474">1650</cx:pt>
          <cx:pt idx="31475">1650</cx:pt>
          <cx:pt idx="31476">1450</cx:pt>
          <cx:pt idx="31477">1450</cx:pt>
          <cx:pt idx="31478">1600</cx:pt>
          <cx:pt idx="31479">1600</cx:pt>
          <cx:pt idx="31480">1600</cx:pt>
          <cx:pt idx="31481">1500</cx:pt>
          <cx:pt idx="31482">1750</cx:pt>
          <cx:pt idx="31483">1300</cx:pt>
          <cx:pt idx="31484">1400</cx:pt>
          <cx:pt idx="31485">1300</cx:pt>
          <cx:pt idx="31486">1350</cx:pt>
          <cx:pt idx="31487">1250</cx:pt>
          <cx:pt idx="31488">1350</cx:pt>
          <cx:pt idx="31489">1450</cx:pt>
          <cx:pt idx="31490">1400</cx:pt>
          <cx:pt idx="31491">1500</cx:pt>
          <cx:pt idx="31492">1600</cx:pt>
          <cx:pt idx="31493">1500</cx:pt>
          <cx:pt idx="31494">1650</cx:pt>
          <cx:pt idx="31495">3250</cx:pt>
          <cx:pt idx="31496">2650</cx:pt>
          <cx:pt idx="31497">2800</cx:pt>
          <cx:pt idx="31498">2650</cx:pt>
          <cx:pt idx="31499">3000</cx:pt>
          <cx:pt idx="31500">1950</cx:pt>
          <cx:pt idx="31501">3000</cx:pt>
          <cx:pt idx="31502">3000</cx:pt>
          <cx:pt idx="31503">2800</cx:pt>
          <cx:pt idx="31504">1900</cx:pt>
          <cx:pt idx="31505">3000</cx:pt>
          <cx:pt idx="31506">2800</cx:pt>
          <cx:pt idx="31507">850</cx:pt>
          <cx:pt idx="31508">1600</cx:pt>
          <cx:pt idx="31509">2500</cx:pt>
          <cx:pt idx="31510">1050</cx:pt>
          <cx:pt idx="31511">1900</cx:pt>
          <cx:pt idx="31512">1750</cx:pt>
          <cx:pt idx="31513">1900</cx:pt>
          <cx:pt idx="31514">2000</cx:pt>
          <cx:pt idx="31515">1900</cx:pt>
          <cx:pt idx="31516">2350</cx:pt>
          <cx:pt idx="31517">3250</cx:pt>
          <cx:pt idx="31518">2250</cx:pt>
          <cx:pt idx="31519">2350</cx:pt>
          <cx:pt idx="31520">2250</cx:pt>
          <cx:pt idx="31521">2350</cx:pt>
          <cx:pt idx="31522">2100</cx:pt>
          <cx:pt idx="31523">1650</cx:pt>
          <cx:pt idx="31524">1750</cx:pt>
          <cx:pt idx="31525">1450</cx:pt>
          <cx:pt idx="31526">1500</cx:pt>
          <cx:pt idx="31527">1850</cx:pt>
          <cx:pt idx="31528">1750</cx:pt>
          <cx:pt idx="31529">1750</cx:pt>
          <cx:pt idx="31530">1950</cx:pt>
          <cx:pt idx="31531">1750</cx:pt>
          <cx:pt idx="31532">1850</cx:pt>
          <cx:pt idx="31533">1650</cx:pt>
          <cx:pt idx="31534">1850</cx:pt>
          <cx:pt idx="31535">1650</cx:pt>
          <cx:pt idx="31536">900</cx:pt>
          <cx:pt idx="31537">2200</cx:pt>
          <cx:pt idx="31538">2350</cx:pt>
          <cx:pt idx="31539">1850</cx:pt>
          <cx:pt idx="31540">1900</cx:pt>
          <cx:pt idx="31541">2000</cx:pt>
          <cx:pt idx="31542">2100</cx:pt>
          <cx:pt idx="31543">2650</cx:pt>
          <cx:pt idx="31544">2800</cx:pt>
          <cx:pt idx="31545">2800</cx:pt>
          <cx:pt idx="31546">3500</cx:pt>
          <cx:pt idx="31547">3500</cx:pt>
          <cx:pt idx="31548">3500</cx:pt>
          <cx:pt idx="31549">3500</cx:pt>
          <cx:pt idx="31550">3500</cx:pt>
          <cx:pt idx="31551">1150</cx:pt>
          <cx:pt idx="31552">1150</cx:pt>
          <cx:pt idx="31553">1400</cx:pt>
          <cx:pt idx="31554">1300</cx:pt>
          <cx:pt idx="31555">1250</cx:pt>
          <cx:pt idx="31556">1500</cx:pt>
          <cx:pt idx="31557">1450</cx:pt>
          <cx:pt idx="31558">1450</cx:pt>
          <cx:pt idx="31559">1400</cx:pt>
          <cx:pt idx="31560">1650</cx:pt>
          <cx:pt idx="31561">1450</cx:pt>
          <cx:pt idx="31562">1100</cx:pt>
          <cx:pt idx="31563">1150</cx:pt>
          <cx:pt idx="31564">1150</cx:pt>
          <cx:pt idx="31565">1150</cx:pt>
          <cx:pt idx="31566">1600</cx:pt>
          <cx:pt idx="31567">2100</cx:pt>
          <cx:pt idx="31568">2250</cx:pt>
          <cx:pt idx="31569">1850</cx:pt>
          <cx:pt idx="31570">1850</cx:pt>
          <cx:pt idx="31571">1850</cx:pt>
          <cx:pt idx="31572">1750</cx:pt>
          <cx:pt idx="31573">1750</cx:pt>
          <cx:pt idx="31574">2000</cx:pt>
          <cx:pt idx="31575">2350</cx:pt>
          <cx:pt idx="31576">1700</cx:pt>
          <cx:pt idx="31577">1700</cx:pt>
          <cx:pt idx="31578">2100</cx:pt>
          <cx:pt idx="31579">2100</cx:pt>
          <cx:pt idx="31580">1850</cx:pt>
          <cx:pt idx="31581">1900</cx:pt>
          <cx:pt idx="31582">1900</cx:pt>
          <cx:pt idx="31583">1900</cx:pt>
          <cx:pt idx="31584">2800</cx:pt>
          <cx:pt idx="31585">2650</cx:pt>
          <cx:pt idx="31586">2800</cx:pt>
          <cx:pt idx="31587">2350</cx:pt>
          <cx:pt idx="31588">3000</cx:pt>
          <cx:pt idx="31589">2350</cx:pt>
          <cx:pt idx="31590">3000</cx:pt>
          <cx:pt idx="31591">2100</cx:pt>
          <cx:pt idx="31592">2250</cx:pt>
          <cx:pt idx="31593">2250</cx:pt>
          <cx:pt idx="31594">1850</cx:pt>
          <cx:pt idx="31595">1900</cx:pt>
          <cx:pt idx="31596">1900</cx:pt>
          <cx:pt idx="31597">1900</cx:pt>
          <cx:pt idx="31598">1900</cx:pt>
          <cx:pt idx="31599">1550</cx:pt>
          <cx:pt idx="31600">1900</cx:pt>
          <cx:pt idx="31601">1900</cx:pt>
          <cx:pt idx="31602">1900</cx:pt>
          <cx:pt idx="31603">1850</cx:pt>
          <cx:pt idx="31604">2100</cx:pt>
          <cx:pt idx="31605">2250</cx:pt>
          <cx:pt idx="31606">2000</cx:pt>
          <cx:pt idx="31607">2250</cx:pt>
          <cx:pt idx="31608">2350</cx:pt>
          <cx:pt idx="31609">3250</cx:pt>
          <cx:pt idx="31610">2050</cx:pt>
          <cx:pt idx="31611">2800</cx:pt>
          <cx:pt idx="31612">3000</cx:pt>
          <cx:pt idx="31613">2350</cx:pt>
          <cx:pt idx="31614">2350</cx:pt>
          <cx:pt idx="31615">2250</cx:pt>
          <cx:pt idx="31616">2100</cx:pt>
          <cx:pt idx="31617">1750</cx:pt>
          <cx:pt idx="31618">2500</cx:pt>
          <cx:pt idx="31619">2800</cx:pt>
          <cx:pt idx="31620">2350</cx:pt>
          <cx:pt idx="31621">1950</cx:pt>
          <cx:pt idx="31622">1600</cx:pt>
          <cx:pt idx="31623">2000</cx:pt>
          <cx:pt idx="31624">2250</cx:pt>
          <cx:pt idx="31625">2350</cx:pt>
          <cx:pt idx="31626">3000</cx:pt>
          <cx:pt idx="31627">2350</cx:pt>
          <cx:pt idx="31628">2800</cx:pt>
          <cx:pt idx="31629">2500</cx:pt>
          <cx:pt idx="31630">3000</cx:pt>
          <cx:pt idx="31631">1650</cx:pt>
          <cx:pt idx="31632">1650</cx:pt>
          <cx:pt idx="31633">1850</cx:pt>
          <cx:pt idx="31634">1900</cx:pt>
          <cx:pt idx="31635">2650</cx:pt>
          <cx:pt idx="31636">2650</cx:pt>
          <cx:pt idx="31637">1400</cx:pt>
          <cx:pt idx="31638">1300</cx:pt>
          <cx:pt idx="31639">1400</cx:pt>
          <cx:pt idx="31640">1400</cx:pt>
          <cx:pt idx="31641">1400</cx:pt>
          <cx:pt idx="31642">1400</cx:pt>
          <cx:pt idx="31643">1550</cx:pt>
          <cx:pt idx="31644">1400</cx:pt>
          <cx:pt idx="31645">1400</cx:pt>
          <cx:pt idx="31646">1300</cx:pt>
          <cx:pt idx="31647">1400</cx:pt>
          <cx:pt idx="31648">1400</cx:pt>
          <cx:pt idx="31649">1500</cx:pt>
          <cx:pt idx="31650">1400</cx:pt>
          <cx:pt idx="31651">1500</cx:pt>
          <cx:pt idx="31652">1400</cx:pt>
          <cx:pt idx="31653">1500</cx:pt>
          <cx:pt idx="31654">1400</cx:pt>
          <cx:pt idx="31655">1500</cx:pt>
          <cx:pt idx="31656">1500</cx:pt>
          <cx:pt idx="31657">1650</cx:pt>
          <cx:pt idx="31658">1550</cx:pt>
          <cx:pt idx="31659">1500</cx:pt>
          <cx:pt idx="31660">1400</cx:pt>
          <cx:pt idx="31661">1500</cx:pt>
          <cx:pt idx="31662">1400</cx:pt>
          <cx:pt idx="31663">1500</cx:pt>
          <cx:pt idx="31664">1500</cx:pt>
          <cx:pt idx="31665">1500</cx:pt>
          <cx:pt idx="31666">1500</cx:pt>
          <cx:pt idx="31667">1500</cx:pt>
          <cx:pt idx="31668">1500</cx:pt>
          <cx:pt idx="31669">2100</cx:pt>
          <cx:pt idx="31670">1500</cx:pt>
          <cx:pt idx="31671">1500</cx:pt>
          <cx:pt idx="31672">2250</cx:pt>
          <cx:pt idx="31673">1450</cx:pt>
          <cx:pt idx="31674">600</cx:pt>
          <cx:pt idx="31675">2100</cx:pt>
          <cx:pt idx="31676">1250</cx:pt>
          <cx:pt idx="31677">1350</cx:pt>
          <cx:pt idx="31678">1250</cx:pt>
          <cx:pt idx="31679">1400</cx:pt>
          <cx:pt idx="31680">1400</cx:pt>
          <cx:pt idx="31681">2250</cx:pt>
          <cx:pt idx="31682">2250</cx:pt>
          <cx:pt idx="31683">1300</cx:pt>
          <cx:pt idx="31684">1400</cx:pt>
          <cx:pt idx="31685">1400</cx:pt>
          <cx:pt idx="31686">1900</cx:pt>
          <cx:pt idx="31687">1450</cx:pt>
          <cx:pt idx="31688">2000</cx:pt>
          <cx:pt idx="31689">1300</cx:pt>
          <cx:pt idx="31690">1350</cx:pt>
          <cx:pt idx="31691">1400</cx:pt>
          <cx:pt idx="31692">1900</cx:pt>
          <cx:pt idx="31693">2000</cx:pt>
          <cx:pt idx="31694">2100</cx:pt>
          <cx:pt idx="31695">2100</cx:pt>
          <cx:pt idx="31696">1350</cx:pt>
          <cx:pt idx="31697">1600</cx:pt>
          <cx:pt idx="31698">1350</cx:pt>
          <cx:pt idx="31699">1500</cx:pt>
          <cx:pt idx="31700">1350</cx:pt>
          <cx:pt idx="31701">1650</cx:pt>
          <cx:pt idx="31702">2350</cx:pt>
          <cx:pt idx="31703">2350</cx:pt>
          <cx:pt idx="31704">2500</cx:pt>
          <cx:pt idx="31705">2500</cx:pt>
          <cx:pt idx="31706">1250</cx:pt>
          <cx:pt idx="31707">1300</cx:pt>
          <cx:pt idx="31708">1850</cx:pt>
          <cx:pt idx="31709">2050</cx:pt>
          <cx:pt idx="31710">1650</cx:pt>
          <cx:pt idx="31711">2050</cx:pt>
          <cx:pt idx="31712">2200</cx:pt>
          <cx:pt idx="31713">2050</cx:pt>
          <cx:pt idx="31714">2250</cx:pt>
          <cx:pt idx="31715">1450</cx:pt>
          <cx:pt idx="31716">1550</cx:pt>
          <cx:pt idx="31717">1550</cx:pt>
          <cx:pt idx="31718">650</cx:pt>
          <cx:pt idx="31719">1900</cx:pt>
          <cx:pt idx="31720">1750</cx:pt>
          <cx:pt idx="31721">2250</cx:pt>
          <cx:pt idx="31722">1750</cx:pt>
          <cx:pt idx="31723">2500</cx:pt>
          <cx:pt idx="31724">2800</cx:pt>
          <cx:pt idx="31725">2650</cx:pt>
          <cx:pt idx="31726">1650</cx:pt>
          <cx:pt idx="31727">1500</cx:pt>
          <cx:pt idx="31728">1400</cx:pt>
          <cx:pt idx="31729">1350</cx:pt>
          <cx:pt idx="31730">1200</cx:pt>
          <cx:pt idx="31731">1350</cx:pt>
          <cx:pt idx="31732">1750</cx:pt>
          <cx:pt idx="31733">2350</cx:pt>
          <cx:pt idx="31734">2350</cx:pt>
          <cx:pt idx="31735">2500</cx:pt>
          <cx:pt idx="31736">2500</cx:pt>
          <cx:pt idx="31737">1150</cx:pt>
          <cx:pt idx="31738">1050</cx:pt>
          <cx:pt idx="31739">1300</cx:pt>
          <cx:pt idx="31740">1150</cx:pt>
          <cx:pt idx="31741">1250</cx:pt>
          <cx:pt idx="31742">1950</cx:pt>
          <cx:pt idx="31743">2050</cx:pt>
          <cx:pt idx="31744">2050</cx:pt>
          <cx:pt idx="31745">2000</cx:pt>
          <cx:pt idx="31746">2000</cx:pt>
          <cx:pt idx="31747">2000</cx:pt>
          <cx:pt idx="31748">2100</cx:pt>
          <cx:pt idx="31749">1900</cx:pt>
          <cx:pt idx="31750">2000</cx:pt>
          <cx:pt idx="31751">2000</cx:pt>
          <cx:pt idx="31752">2000</cx:pt>
          <cx:pt idx="31753">2000</cx:pt>
          <cx:pt idx="31754">2000</cx:pt>
          <cx:pt idx="31755">2000</cx:pt>
          <cx:pt idx="31756">2000</cx:pt>
          <cx:pt idx="31757">2000</cx:pt>
          <cx:pt idx="31758">2000</cx:pt>
          <cx:pt idx="31759">2000</cx:pt>
          <cx:pt idx="31760">2100</cx:pt>
          <cx:pt idx="31761">2000</cx:pt>
          <cx:pt idx="31762">2100</cx:pt>
          <cx:pt idx="31763">2000</cx:pt>
          <cx:pt idx="31764">2000</cx:pt>
          <cx:pt idx="31765">2000</cx:pt>
          <cx:pt idx="31766">2100</cx:pt>
          <cx:pt idx="31767">2000</cx:pt>
          <cx:pt idx="31768">2000</cx:pt>
          <cx:pt idx="31769">2000</cx:pt>
          <cx:pt idx="31770">2100</cx:pt>
          <cx:pt idx="31771">2000</cx:pt>
          <cx:pt idx="31772">2000</cx:pt>
          <cx:pt idx="31773">2000</cx:pt>
          <cx:pt idx="31774">2250</cx:pt>
          <cx:pt idx="31775">2250</cx:pt>
          <cx:pt idx="31776">2250</cx:pt>
          <cx:pt idx="31777">2250</cx:pt>
          <cx:pt idx="31778">2250</cx:pt>
          <cx:pt idx="31779">2250</cx:pt>
          <cx:pt idx="31780">1850</cx:pt>
          <cx:pt idx="31781">1900</cx:pt>
          <cx:pt idx="31782">1850</cx:pt>
          <cx:pt idx="31783">2000</cx:pt>
          <cx:pt idx="31784">1850</cx:pt>
          <cx:pt idx="31785">1900</cx:pt>
          <cx:pt idx="31786">2250</cx:pt>
          <cx:pt idx="31787">2500</cx:pt>
          <cx:pt idx="31788">2350</cx:pt>
          <cx:pt idx="31789">2000</cx:pt>
          <cx:pt idx="31790">2500</cx:pt>
          <cx:pt idx="31791">1850</cx:pt>
          <cx:pt idx="31792">1900</cx:pt>
          <cx:pt idx="31793">1850</cx:pt>
          <cx:pt idx="31794">1900</cx:pt>
          <cx:pt idx="31795">1850</cx:pt>
          <cx:pt idx="31796">2000</cx:pt>
          <cx:pt idx="31797">1850</cx:pt>
          <cx:pt idx="31798">1900</cx:pt>
          <cx:pt idx="31799">1850</cx:pt>
          <cx:pt idx="31800">1900</cx:pt>
          <cx:pt idx="31801">1900</cx:pt>
          <cx:pt idx="31802">1900</cx:pt>
          <cx:pt idx="31803">1900</cx:pt>
          <cx:pt idx="31804">2000</cx:pt>
          <cx:pt idx="31805">2000</cx:pt>
          <cx:pt idx="31806">2000</cx:pt>
          <cx:pt idx="31807">2250</cx:pt>
          <cx:pt idx="31808">2250</cx:pt>
          <cx:pt idx="31809">1700</cx:pt>
          <cx:pt idx="31810">2350</cx:pt>
          <cx:pt idx="31811">2350</cx:pt>
          <cx:pt idx="31812">1750</cx:pt>
          <cx:pt idx="31813">2800</cx:pt>
          <cx:pt idx="31814">2800</cx:pt>
          <cx:pt idx="31815">3000</cx:pt>
          <cx:pt idx="31816">3000</cx:pt>
          <cx:pt idx="31817">3000</cx:pt>
          <cx:pt idx="31818">3000</cx:pt>
          <cx:pt idx="31819">2350</cx:pt>
          <cx:pt idx="31820">2650</cx:pt>
          <cx:pt idx="31821">1650</cx:pt>
          <cx:pt idx="31822">1450</cx:pt>
          <cx:pt idx="31823">1600</cx:pt>
          <cx:pt idx="31824">1500</cx:pt>
          <cx:pt idx="31825">1600</cx:pt>
          <cx:pt idx="31826">1450</cx:pt>
          <cx:pt idx="31827">1650</cx:pt>
          <cx:pt idx="31828">1450</cx:pt>
          <cx:pt idx="31829">1600</cx:pt>
          <cx:pt idx="31830">1500</cx:pt>
          <cx:pt idx="31831">1850</cx:pt>
          <cx:pt idx="31832">1950</cx:pt>
          <cx:pt idx="31833">1750</cx:pt>
          <cx:pt idx="31834">1650</cx:pt>
          <cx:pt idx="31835">1450</cx:pt>
          <cx:pt idx="31836">1750</cx:pt>
          <cx:pt idx="31837">950</cx:pt>
          <cx:pt idx="31838">1400</cx:pt>
          <cx:pt idx="31839">1400</cx:pt>
          <cx:pt idx="31840">1450</cx:pt>
          <cx:pt idx="31841">1450</cx:pt>
          <cx:pt idx="31842">1200</cx:pt>
          <cx:pt idx="31843">1200</cx:pt>
          <cx:pt idx="31844">1200</cx:pt>
          <cx:pt idx="31845">1200</cx:pt>
          <cx:pt idx="31846">1500</cx:pt>
          <cx:pt idx="31847">2000</cx:pt>
          <cx:pt idx="31848">1500</cx:pt>
          <cx:pt idx="31849">1150</cx:pt>
          <cx:pt idx="31850">1250</cx:pt>
          <cx:pt idx="31851">2000</cx:pt>
          <cx:pt idx="31852">2250</cx:pt>
          <cx:pt idx="31853">1150</cx:pt>
          <cx:pt idx="31854">1300</cx:pt>
          <cx:pt idx="31855">2000</cx:pt>
          <cx:pt idx="31856">2250</cx:pt>
          <cx:pt idx="31857">1750</cx:pt>
          <cx:pt idx="31858">1400</cx:pt>
          <cx:pt idx="31859">1600</cx:pt>
          <cx:pt idx="31860">2000</cx:pt>
          <cx:pt idx="31861">1750</cx:pt>
          <cx:pt idx="31862">1450</cx:pt>
          <cx:pt idx="31863">1600</cx:pt>
          <cx:pt idx="31864">1950</cx:pt>
          <cx:pt idx="31865">1850</cx:pt>
          <cx:pt idx="31866">2050</cx:pt>
          <cx:pt idx="31867">1650</cx:pt>
          <cx:pt idx="31868">2200</cx:pt>
          <cx:pt idx="31869">1650</cx:pt>
          <cx:pt idx="31870">1600</cx:pt>
          <cx:pt idx="31871">1750</cx:pt>
          <cx:pt idx="31872">1400</cx:pt>
          <cx:pt idx="31873">1450</cx:pt>
          <cx:pt idx="31874">1400</cx:pt>
          <cx:pt idx="31875">1350</cx:pt>
          <cx:pt idx="31876">1450</cx:pt>
          <cx:pt idx="31877">1400</cx:pt>
          <cx:pt idx="31878">1400</cx:pt>
          <cx:pt idx="31879">1400</cx:pt>
          <cx:pt idx="31880">1400</cx:pt>
          <cx:pt idx="31881">1400</cx:pt>
          <cx:pt idx="31882">1250</cx:pt>
          <cx:pt idx="31883">1350</cx:pt>
          <cx:pt idx="31884">1400</cx:pt>
          <cx:pt idx="31885">1350</cx:pt>
          <cx:pt idx="31886">750</cx:pt>
          <cx:pt idx="31887">1850</cx:pt>
          <cx:pt idx="31888">1850</cx:pt>
          <cx:pt idx="31889">1850</cx:pt>
          <cx:pt idx="31890">1600</cx:pt>
          <cx:pt idx="31891">1250</cx:pt>
          <cx:pt idx="31892">1450</cx:pt>
          <cx:pt idx="31893">850</cx:pt>
          <cx:pt idx="31894">900</cx:pt>
          <cx:pt idx="31895">1200</cx:pt>
          <cx:pt idx="31896">1200</cx:pt>
          <cx:pt idx="31897">1850</cx:pt>
          <cx:pt idx="31898">2200</cx:pt>
          <cx:pt idx="31899">1950</cx:pt>
          <cx:pt idx="31900">1750</cx:pt>
          <cx:pt idx="31901">1600</cx:pt>
          <cx:pt idx="31902">1850</cx:pt>
          <cx:pt idx="31903">1250</cx:pt>
          <cx:pt idx="31904">1600</cx:pt>
          <cx:pt idx="31905">1450</cx:pt>
          <cx:pt idx="31906">1300</cx:pt>
          <cx:pt idx="31907">1200</cx:pt>
          <cx:pt idx="31908">1450</cx:pt>
          <cx:pt idx="31909">750</cx:pt>
          <cx:pt idx="31910">700</cx:pt>
          <cx:pt idx="31911">700</cx:pt>
          <cx:pt idx="31912">850</cx:pt>
          <cx:pt idx="31913">1450</cx:pt>
          <cx:pt idx="31914">1600</cx:pt>
          <cx:pt idx="31915">1500</cx:pt>
          <cx:pt idx="31916">1600</cx:pt>
          <cx:pt idx="31917">850</cx:pt>
          <cx:pt idx="31918">2200</cx:pt>
          <cx:pt idx="31919">2350</cx:pt>
          <cx:pt idx="31920">2350</cx:pt>
          <cx:pt idx="31921">2500</cx:pt>
          <cx:pt idx="31922">2350</cx:pt>
          <cx:pt idx="31923">1650</cx:pt>
          <cx:pt idx="31924">1650</cx:pt>
          <cx:pt idx="31925">1850</cx:pt>
          <cx:pt idx="31926">1650</cx:pt>
          <cx:pt idx="31927">1850</cx:pt>
          <cx:pt idx="31928">1600</cx:pt>
          <cx:pt idx="31929">1950</cx:pt>
          <cx:pt idx="31930">1850</cx:pt>
          <cx:pt idx="31931">1950</cx:pt>
          <cx:pt idx="31932">1850</cx:pt>
          <cx:pt idx="31933">2050</cx:pt>
          <cx:pt idx="31934">1950</cx:pt>
          <cx:pt idx="31935">2050</cx:pt>
          <cx:pt idx="31936">2350</cx:pt>
          <cx:pt idx="31937">2200</cx:pt>
          <cx:pt idx="31938">2350</cx:pt>
          <cx:pt idx="31939">2350</cx:pt>
          <cx:pt idx="31940">1500</cx:pt>
          <cx:pt idx="31941">1650</cx:pt>
          <cx:pt idx="31942">1600</cx:pt>
          <cx:pt idx="31943">1650</cx:pt>
          <cx:pt idx="31944">1150</cx:pt>
          <cx:pt idx="31945">1050</cx:pt>
          <cx:pt idx="31946">1700</cx:pt>
          <cx:pt idx="31947">1400</cx:pt>
          <cx:pt idx="31948">1400</cx:pt>
          <cx:pt idx="31949">1750</cx:pt>
          <cx:pt idx="31950">1700</cx:pt>
          <cx:pt idx="31951">1750</cx:pt>
          <cx:pt idx="31952">2100</cx:pt>
          <cx:pt idx="31953">1700</cx:pt>
          <cx:pt idx="31954">1350</cx:pt>
          <cx:pt idx="31955">1350</cx:pt>
          <cx:pt idx="31956">1900</cx:pt>
          <cx:pt idx="31957">1550</cx:pt>
          <cx:pt idx="31958">1700</cx:pt>
          <cx:pt idx="31959">1550</cx:pt>
          <cx:pt idx="31960">1350</cx:pt>
          <cx:pt idx="31961">1400</cx:pt>
          <cx:pt idx="31962">1350</cx:pt>
          <cx:pt idx="31963">1250</cx:pt>
          <cx:pt idx="31964">1650</cx:pt>
          <cx:pt idx="31965">1350</cx:pt>
          <cx:pt idx="31966">1350</cx:pt>
          <cx:pt idx="31967">1400</cx:pt>
          <cx:pt idx="31968">1850</cx:pt>
          <cx:pt idx="31969">1350</cx:pt>
          <cx:pt idx="31970">1750</cx:pt>
          <cx:pt idx="31971">1750</cx:pt>
          <cx:pt idx="31972">2000</cx:pt>
          <cx:pt idx="31973">1850</cx:pt>
          <cx:pt idx="31974">2250</cx:pt>
          <cx:pt idx="31975">2000</cx:pt>
          <cx:pt idx="31976">1450</cx:pt>
          <cx:pt idx="31977">1450</cx:pt>
          <cx:pt idx="31978">1650</cx:pt>
          <cx:pt idx="31979">1650</cx:pt>
          <cx:pt idx="31980">1500</cx:pt>
          <cx:pt idx="31981">1650</cx:pt>
          <cx:pt idx="31982">1500</cx:pt>
          <cx:pt idx="31983">1750</cx:pt>
          <cx:pt idx="31984">1750</cx:pt>
          <cx:pt idx="31985">1650</cx:pt>
          <cx:pt idx="31986">1750</cx:pt>
          <cx:pt idx="31987">1750</cx:pt>
          <cx:pt idx="31988">1650</cx:pt>
          <cx:pt idx="31989">1950</cx:pt>
          <cx:pt idx="31990">1850</cx:pt>
          <cx:pt idx="31991">2350</cx:pt>
          <cx:pt idx="31992">2400</cx:pt>
          <cx:pt idx="31993">1550</cx:pt>
          <cx:pt idx="31994">1700</cx:pt>
          <cx:pt idx="31995">1100</cx:pt>
          <cx:pt idx="31996">2350</cx:pt>
          <cx:pt idx="31997">1850</cx:pt>
          <cx:pt idx="31998">1900</cx:pt>
          <cx:pt idx="31999">1850</cx:pt>
          <cx:pt idx="32000">2000</cx:pt>
          <cx:pt idx="32001">2100</cx:pt>
          <cx:pt idx="32002">1700</cx:pt>
          <cx:pt idx="32003">1900</cx:pt>
          <cx:pt idx="32004">1750</cx:pt>
          <cx:pt idx="32005">1750</cx:pt>
          <cx:pt idx="32006">2250</cx:pt>
          <cx:pt idx="32007">2800</cx:pt>
          <cx:pt idx="32008">2650</cx:pt>
          <cx:pt idx="32009">2800</cx:pt>
          <cx:pt idx="32010">2650</cx:pt>
          <cx:pt idx="32011">2800</cx:pt>
          <cx:pt idx="32012">1750</cx:pt>
          <cx:pt idx="32013">1750</cx:pt>
          <cx:pt idx="32014">1750</cx:pt>
          <cx:pt idx="32015">1650</cx:pt>
          <cx:pt idx="32016">1750</cx:pt>
          <cx:pt idx="32017">1850</cx:pt>
          <cx:pt idx="32018">1650</cx:pt>
          <cx:pt idx="32019">1650</cx:pt>
          <cx:pt idx="32020">1750</cx:pt>
          <cx:pt idx="32021">1850</cx:pt>
          <cx:pt idx="32022">1750</cx:pt>
          <cx:pt idx="32023">1850</cx:pt>
          <cx:pt idx="32024">1650</cx:pt>
          <cx:pt idx="32025">1500</cx:pt>
          <cx:pt idx="32026">1750</cx:pt>
          <cx:pt idx="32027">2000</cx:pt>
          <cx:pt idx="32028">2000</cx:pt>
          <cx:pt idx="32029">2000</cx:pt>
          <cx:pt idx="32030">2000</cx:pt>
          <cx:pt idx="32031">2000</cx:pt>
          <cx:pt idx="32032">2250</cx:pt>
          <cx:pt idx="32033">2650</cx:pt>
          <cx:pt idx="32034">1900</cx:pt>
          <cx:pt idx="32035">1900</cx:pt>
          <cx:pt idx="32036">1850</cx:pt>
          <cx:pt idx="32037">1900</cx:pt>
          <cx:pt idx="32038">2000</cx:pt>
          <cx:pt idx="32039">1650</cx:pt>
          <cx:pt idx="32040">2350</cx:pt>
          <cx:pt idx="32041">2350</cx:pt>
          <cx:pt idx="32042">2350</cx:pt>
          <cx:pt idx="32043">2000</cx:pt>
          <cx:pt idx="32044">2100</cx:pt>
          <cx:pt idx="32045">2000</cx:pt>
          <cx:pt idx="32046">2100</cx:pt>
          <cx:pt idx="32047">2000</cx:pt>
          <cx:pt idx="32048">2100</cx:pt>
          <cx:pt idx="32049">2100</cx:pt>
          <cx:pt idx="32050">2250</cx:pt>
          <cx:pt idx="32051">1650</cx:pt>
          <cx:pt idx="32052">1650</cx:pt>
          <cx:pt idx="32053">2100</cx:pt>
          <cx:pt idx="32054">3000</cx:pt>
          <cx:pt idx="32055">3000</cx:pt>
          <cx:pt idx="32056">2350</cx:pt>
          <cx:pt idx="32057">2800</cx:pt>
          <cx:pt idx="32058">3000</cx:pt>
          <cx:pt idx="32059">2500</cx:pt>
          <cx:pt idx="32060">2800</cx:pt>
          <cx:pt idx="32061">3000</cx:pt>
          <cx:pt idx="32062">3250</cx:pt>
          <cx:pt idx="32063">2000</cx:pt>
          <cx:pt idx="32064">1900</cx:pt>
          <cx:pt idx="32065">2000</cx:pt>
          <cx:pt idx="32066">1900</cx:pt>
          <cx:pt idx="32067">2100</cx:pt>
          <cx:pt idx="32068">1850</cx:pt>
          <cx:pt idx="32069">2100</cx:pt>
          <cx:pt idx="32070">1900</cx:pt>
          <cx:pt idx="32071">1500</cx:pt>
          <cx:pt idx="32072">1550</cx:pt>
          <cx:pt idx="32073">1550</cx:pt>
          <cx:pt idx="32074">1650</cx:pt>
          <cx:pt idx="32075">1650</cx:pt>
          <cx:pt idx="32076">1650</cx:pt>
          <cx:pt idx="32077">2000</cx:pt>
          <cx:pt idx="32078">2100</cx:pt>
          <cx:pt idx="32079">2000</cx:pt>
          <cx:pt idx="32080">1900</cx:pt>
          <cx:pt idx="32081">2100</cx:pt>
          <cx:pt idx="32082">2250</cx:pt>
          <cx:pt idx="32083">1650</cx:pt>
          <cx:pt idx="32084">1650</cx:pt>
          <cx:pt idx="32085">1850</cx:pt>
          <cx:pt idx="32086">2000</cx:pt>
          <cx:pt idx="32087">1900</cx:pt>
          <cx:pt idx="32088">2000</cx:pt>
          <cx:pt idx="32089">1900</cx:pt>
          <cx:pt idx="32090">2000</cx:pt>
          <cx:pt idx="32091">1850</cx:pt>
          <cx:pt idx="32092">1750</cx:pt>
          <cx:pt idx="32093">1850</cx:pt>
          <cx:pt idx="32094">2250</cx:pt>
          <cx:pt idx="32095">2000</cx:pt>
          <cx:pt idx="32096">2250</cx:pt>
          <cx:pt idx="32097">2000</cx:pt>
          <cx:pt idx="32098">1550</cx:pt>
          <cx:pt idx="32099">1650</cx:pt>
          <cx:pt idx="32100">1750</cx:pt>
          <cx:pt idx="32101">1850</cx:pt>
          <cx:pt idx="32102">1750</cx:pt>
          <cx:pt idx="32103">1750</cx:pt>
          <cx:pt idx="32104">2000</cx:pt>
          <cx:pt idx="32105">2100</cx:pt>
          <cx:pt idx="32106">2500</cx:pt>
          <cx:pt idx="32107">2250</cx:pt>
          <cx:pt idx="32108">2250</cx:pt>
          <cx:pt idx="32109">2250</cx:pt>
          <cx:pt idx="32110">1750</cx:pt>
          <cx:pt idx="32111">1650</cx:pt>
          <cx:pt idx="32112">1750</cx:pt>
          <cx:pt idx="32113">2250</cx:pt>
          <cx:pt idx="32114">2250</cx:pt>
          <cx:pt idx="32115">2250</cx:pt>
          <cx:pt idx="32116">2250</cx:pt>
          <cx:pt idx="32117">2250</cx:pt>
          <cx:pt idx="32118">2250</cx:pt>
          <cx:pt idx="32119">1900</cx:pt>
          <cx:pt idx="32120">1900</cx:pt>
          <cx:pt idx="32121">1900</cx:pt>
          <cx:pt idx="32122">2250</cx:pt>
          <cx:pt idx="32123">2250</cx:pt>
          <cx:pt idx="32124">2250</cx:pt>
          <cx:pt idx="32125">2250</cx:pt>
          <cx:pt idx="32126">2800</cx:pt>
          <cx:pt idx="32127">1500</cx:pt>
          <cx:pt idx="32128">1650</cx:pt>
          <cx:pt idx="32129">1700</cx:pt>
          <cx:pt idx="32130">2250</cx:pt>
          <cx:pt idx="32131">2250</cx:pt>
          <cx:pt idx="32132">2250</cx:pt>
          <cx:pt idx="32133">2250</cx:pt>
          <cx:pt idx="32134">2650</cx:pt>
          <cx:pt idx="32135">2650</cx:pt>
          <cx:pt idx="32136">2650</cx:pt>
          <cx:pt idx="32137">2650</cx:pt>
          <cx:pt idx="32138">2650</cx:pt>
          <cx:pt idx="32139">2500</cx:pt>
          <cx:pt idx="32140">2650</cx:pt>
          <cx:pt idx="32141">2500</cx:pt>
          <cx:pt idx="32142">2650</cx:pt>
          <cx:pt idx="32143">2500</cx:pt>
          <cx:pt idx="32144">2650</cx:pt>
          <cx:pt idx="32145">2500</cx:pt>
          <cx:pt idx="32146">1550</cx:pt>
          <cx:pt idx="32147">1650</cx:pt>
          <cx:pt idx="32148">2000</cx:pt>
          <cx:pt idx="32149">1750</cx:pt>
          <cx:pt idx="32150">2000</cx:pt>
          <cx:pt idx="32151">3000</cx:pt>
          <cx:pt idx="32152">1750</cx:pt>
          <cx:pt idx="32153">2250</cx:pt>
          <cx:pt idx="32154">2650</cx:pt>
          <cx:pt idx="32155">3000</cx:pt>
          <cx:pt idx="32156">2250</cx:pt>
          <cx:pt idx="32157">2650</cx:pt>
          <cx:pt idx="32158">1650</cx:pt>
          <cx:pt idx="32159">1650</cx:pt>
          <cx:pt idx="32160">2250</cx:pt>
          <cx:pt idx="32161">2000</cx:pt>
          <cx:pt idx="32162">2250</cx:pt>
          <cx:pt idx="32163">4250</cx:pt>
          <cx:pt idx="32164">1950</cx:pt>
          <cx:pt idx="32165">1850</cx:pt>
          <cx:pt idx="32166">1250</cx:pt>
          <cx:pt idx="32167">1400</cx:pt>
          <cx:pt idx="32168">1650</cx:pt>
          <cx:pt idx="32169">1650</cx:pt>
          <cx:pt idx="32170">1750</cx:pt>
          <cx:pt idx="32171">1200</cx:pt>
          <cx:pt idx="32172">1600</cx:pt>
          <cx:pt idx="32173">1600</cx:pt>
          <cx:pt idx="32174">1500</cx:pt>
          <cx:pt idx="32175">1500</cx:pt>
          <cx:pt idx="32176">1600</cx:pt>
          <cx:pt idx="32177">1450</cx:pt>
          <cx:pt idx="32178">1600</cx:pt>
          <cx:pt idx="32179">1200</cx:pt>
          <cx:pt idx="32180">1450</cx:pt>
          <cx:pt idx="32181">1450</cx:pt>
          <cx:pt idx="32182">1450</cx:pt>
          <cx:pt idx="32183">1050</cx:pt>
          <cx:pt idx="32184">1350</cx:pt>
          <cx:pt idx="32185">1600</cx:pt>
          <cx:pt idx="32186">1600</cx:pt>
          <cx:pt idx="32187">1450</cx:pt>
          <cx:pt idx="32188">1500</cx:pt>
          <cx:pt idx="32189">1650</cx:pt>
          <cx:pt idx="32190">1650</cx:pt>
          <cx:pt idx="32191">1500</cx:pt>
          <cx:pt idx="32192">2500</cx:pt>
          <cx:pt idx="32193">1650</cx:pt>
          <cx:pt idx="32194">1650</cx:pt>
          <cx:pt idx="32195">2650</cx:pt>
          <cx:pt idx="32196">1850</cx:pt>
          <cx:pt idx="32197">1650</cx:pt>
          <cx:pt idx="32198">1650</cx:pt>
          <cx:pt idx="32199">3000</cx:pt>
          <cx:pt idx="32200">1650</cx:pt>
          <cx:pt idx="32201">1650</cx:pt>
          <cx:pt idx="32202">2650</cx:pt>
          <cx:pt idx="32203">1650</cx:pt>
          <cx:pt idx="32204">1650</cx:pt>
          <cx:pt idx="32205">2200</cx:pt>
          <cx:pt idx="32206">2350</cx:pt>
          <cx:pt idx="32207">2200</cx:pt>
          <cx:pt idx="32208">2500</cx:pt>
          <cx:pt idx="32209">2500</cx:pt>
          <cx:pt idx="32210">1650</cx:pt>
          <cx:pt idx="32211">1650</cx:pt>
          <cx:pt idx="32212">1850</cx:pt>
          <cx:pt idx="32213">1950</cx:pt>
          <cx:pt idx="32214">1650</cx:pt>
          <cx:pt idx="32215">1750</cx:pt>
          <cx:pt idx="32216">2050</cx:pt>
          <cx:pt idx="32217">2050</cx:pt>
          <cx:pt idx="32218">2050</cx:pt>
          <cx:pt idx="32219">2050</cx:pt>
          <cx:pt idx="32220">3000</cx:pt>
          <cx:pt idx="32221">1950</cx:pt>
          <cx:pt idx="32222">1650</cx:pt>
          <cx:pt idx="32223">1600</cx:pt>
          <cx:pt idx="32224">2650</cx:pt>
          <cx:pt idx="32225">1850</cx:pt>
          <cx:pt idx="32226">1750</cx:pt>
          <cx:pt idx="32227">1950</cx:pt>
          <cx:pt idx="32228">1500</cx:pt>
          <cx:pt idx="32229">1850</cx:pt>
          <cx:pt idx="32230">1950</cx:pt>
          <cx:pt idx="32231">2500</cx:pt>
          <cx:pt idx="32232">2350</cx:pt>
          <cx:pt idx="32233">1850</cx:pt>
          <cx:pt idx="32234">1150</cx:pt>
          <cx:pt idx="32235">1350</cx:pt>
          <cx:pt idx="32236">1150</cx:pt>
          <cx:pt idx="32237">1200</cx:pt>
          <cx:pt idx="32238">1150</cx:pt>
          <cx:pt idx="32239">1100</cx:pt>
          <cx:pt idx="32240">1500</cx:pt>
          <cx:pt idx="32241">1500</cx:pt>
          <cx:pt idx="32242">1850</cx:pt>
          <cx:pt idx="32243">1850</cx:pt>
          <cx:pt idx="32244">1750</cx:pt>
          <cx:pt idx="32245">1350</cx:pt>
          <cx:pt idx="32246">1750</cx:pt>
          <cx:pt idx="32247">1350</cx:pt>
          <cx:pt idx="32248">2050</cx:pt>
          <cx:pt idx="32249">2350</cx:pt>
          <cx:pt idx="32250">2500</cx:pt>
          <cx:pt idx="32251">2500</cx:pt>
          <cx:pt idx="32252">2500</cx:pt>
          <cx:pt idx="32253">2500</cx:pt>
          <cx:pt idx="32254">2500</cx:pt>
          <cx:pt idx="32255">2900</cx:pt>
          <cx:pt idx="32256">2700</cx:pt>
          <cx:pt idx="32257">2700</cx:pt>
          <cx:pt idx="32258">2700</cx:pt>
          <cx:pt idx="32259">2900</cx:pt>
          <cx:pt idx="32260">1600</cx:pt>
          <cx:pt idx="32261">1600</cx:pt>
          <cx:pt idx="32262">1350</cx:pt>
          <cx:pt idx="32263">1450</cx:pt>
          <cx:pt idx="32264">1200</cx:pt>
          <cx:pt idx="32265">1650</cx:pt>
          <cx:pt idx="32266">1650</cx:pt>
          <cx:pt idx="32267">2050</cx:pt>
          <cx:pt idx="32268">2200</cx:pt>
          <cx:pt idx="32269">2050</cx:pt>
          <cx:pt idx="32270">2500</cx:pt>
          <cx:pt idx="32271">1950</cx:pt>
          <cx:pt idx="32272">2200</cx:pt>
          <cx:pt idx="32273">2350</cx:pt>
          <cx:pt idx="32274">2050</cx:pt>
          <cx:pt idx="32275">2500</cx:pt>
          <cx:pt idx="32276">1150</cx:pt>
          <cx:pt idx="32277">1250</cx:pt>
          <cx:pt idx="32278">1200</cx:pt>
          <cx:pt idx="32279">1100</cx:pt>
          <cx:pt idx="32280">1150</cx:pt>
          <cx:pt idx="32281">1250</cx:pt>
          <cx:pt idx="32282">1200</cx:pt>
          <cx:pt idx="32283">1100</cx:pt>
          <cx:pt idx="32284">1250</cx:pt>
          <cx:pt idx="32285">1200</cx:pt>
          <cx:pt idx="32286">1150</cx:pt>
          <cx:pt idx="32287">1050</cx:pt>
          <cx:pt idx="32288">2050</cx:pt>
          <cx:pt idx="32289">2050</cx:pt>
          <cx:pt idx="32290">2900</cx:pt>
          <cx:pt idx="32291">2900</cx:pt>
          <cx:pt idx="32292">2050</cx:pt>
          <cx:pt idx="32293">2050</cx:pt>
          <cx:pt idx="32294">1650</cx:pt>
          <cx:pt idx="32295">1650</cx:pt>
          <cx:pt idx="32296">1850</cx:pt>
          <cx:pt idx="32297">1850</cx:pt>
          <cx:pt idx="32298">1150</cx:pt>
          <cx:pt idx="32299">1500</cx:pt>
          <cx:pt idx="32300">1600</cx:pt>
          <cx:pt idx="32301">1500</cx:pt>
          <cx:pt idx="32302">2050</cx:pt>
          <cx:pt idx="32303">1500</cx:pt>
          <cx:pt idx="32304">1500</cx:pt>
          <cx:pt idx="32305">1600</cx:pt>
          <cx:pt idx="32306">1650</cx:pt>
          <cx:pt idx="32307">2150</cx:pt>
          <cx:pt idx="32308">1650</cx:pt>
          <cx:pt idx="32309">1650</cx:pt>
          <cx:pt idx="32310">2500</cx:pt>
          <cx:pt idx="32311">1750</cx:pt>
          <cx:pt idx="32312">900</cx:pt>
          <cx:pt idx="32313">1500</cx:pt>
          <cx:pt idx="32314">1600</cx:pt>
          <cx:pt idx="32315">1500</cx:pt>
          <cx:pt idx="32316">2050</cx:pt>
          <cx:pt idx="32317">1650</cx:pt>
          <cx:pt idx="32318">2350</cx:pt>
          <cx:pt idx="32319">2500</cx:pt>
          <cx:pt idx="32320">2500</cx:pt>
          <cx:pt idx="32321">2050</cx:pt>
          <cx:pt idx="32322">1650</cx:pt>
          <cx:pt idx="32323">1650</cx:pt>
          <cx:pt idx="32324">1500</cx:pt>
          <cx:pt idx="32325">1500</cx:pt>
          <cx:pt idx="32326">2150</cx:pt>
          <cx:pt idx="32327">1650</cx:pt>
          <cx:pt idx="32328">1650</cx:pt>
          <cx:pt idx="32329">2500</cx:pt>
          <cx:pt idx="32330">1400</cx:pt>
          <cx:pt idx="32331">1300</cx:pt>
          <cx:pt idx="32332">1300</cx:pt>
          <cx:pt idx="32333">1450</cx:pt>
          <cx:pt idx="32334">1350</cx:pt>
          <cx:pt idx="32335">1200</cx:pt>
          <cx:pt idx="32336">1350</cx:pt>
          <cx:pt idx="32337">1300</cx:pt>
          <cx:pt idx="32338">1300</cx:pt>
          <cx:pt idx="32339">1850</cx:pt>
          <cx:pt idx="32340">2400</cx:pt>
          <cx:pt idx="32341">1850</cx:pt>
          <cx:pt idx="32342">2600</cx:pt>
          <cx:pt idx="32343">1750</cx:pt>
          <cx:pt idx="32344">1750</cx:pt>
          <cx:pt idx="32345">1850</cx:pt>
          <cx:pt idx="32346">1650</cx:pt>
          <cx:pt idx="32347">1750</cx:pt>
          <cx:pt idx="32348">3000</cx:pt>
          <cx:pt idx="32349">2800</cx:pt>
          <cx:pt idx="32350">3000</cx:pt>
          <cx:pt idx="32351">2800</cx:pt>
          <cx:pt idx="32352">2650</cx:pt>
          <cx:pt idx="32353">2650</cx:pt>
          <cx:pt idx="32354">3250</cx:pt>
          <cx:pt idx="32355">3250</cx:pt>
          <cx:pt idx="32356">3250</cx:pt>
          <cx:pt idx="32357">3250</cx:pt>
          <cx:pt idx="32358">1450</cx:pt>
          <cx:pt idx="32359">1400</cx:pt>
          <cx:pt idx="32360">1250</cx:pt>
          <cx:pt idx="32361">1400</cx:pt>
          <cx:pt idx="32362">550</cx:pt>
          <cx:pt idx="32363">900</cx:pt>
          <cx:pt idx="32364">850</cx:pt>
          <cx:pt idx="32365">2350</cx:pt>
          <cx:pt idx="32366">2500</cx:pt>
          <cx:pt idx="32367">2500</cx:pt>
          <cx:pt idx="32368">2700</cx:pt>
          <cx:pt idx="32369">2350</cx:pt>
          <cx:pt idx="32370">2500</cx:pt>
          <cx:pt idx="32371">2900</cx:pt>
          <cx:pt idx="32372">2700</cx:pt>
          <cx:pt idx="32373">3200</cx:pt>
          <cx:pt idx="32374">2700</cx:pt>
          <cx:pt idx="32375">1750</cx:pt>
          <cx:pt idx="32376">1850</cx:pt>
          <cx:pt idx="32377">1750</cx:pt>
          <cx:pt idx="32378">1600</cx:pt>
          <cx:pt idx="32379">1650</cx:pt>
          <cx:pt idx="32380">1450</cx:pt>
          <cx:pt idx="32381">1450</cx:pt>
          <cx:pt idx="32382">1400</cx:pt>
          <cx:pt idx="32383">1400</cx:pt>
          <cx:pt idx="32384">1450</cx:pt>
          <cx:pt idx="32385">1350</cx:pt>
          <cx:pt idx="32386">2200</cx:pt>
          <cx:pt idx="32387">2350</cx:pt>
          <cx:pt idx="32388">1750</cx:pt>
          <cx:pt idx="32389">1950</cx:pt>
          <cx:pt idx="32390">1850</cx:pt>
          <cx:pt idx="32391">1850</cx:pt>
          <cx:pt idx="32392">1750</cx:pt>
          <cx:pt idx="32393">1500</cx:pt>
          <cx:pt idx="32394">2350</cx:pt>
          <cx:pt idx="32395">1950</cx:pt>
          <cx:pt idx="32396">1950</cx:pt>
          <cx:pt idx="32397">2050</cx:pt>
          <cx:pt idx="32398">1850</cx:pt>
          <cx:pt idx="32399">2050</cx:pt>
          <cx:pt idx="32400">1850</cx:pt>
          <cx:pt idx="32401">2700</cx:pt>
          <cx:pt idx="32402">2050</cx:pt>
          <cx:pt idx="32403">2050</cx:pt>
          <cx:pt idx="32404">2200</cx:pt>
          <cx:pt idx="32405">1950</cx:pt>
          <cx:pt idx="32406">2200</cx:pt>
          <cx:pt idx="32407">1950</cx:pt>
          <cx:pt idx="32408">2700</cx:pt>
          <cx:pt idx="32409">1100</cx:pt>
          <cx:pt idx="32410">1100</cx:pt>
          <cx:pt idx="32411">1100</cx:pt>
          <cx:pt idx="32412">1850</cx:pt>
          <cx:pt idx="32413">1950</cx:pt>
          <cx:pt idx="32414">1750</cx:pt>
          <cx:pt idx="32415">600</cx:pt>
          <cx:pt idx="32416">1150</cx:pt>
          <cx:pt idx="32417">1150</cx:pt>
          <cx:pt idx="32418">1200</cx:pt>
          <cx:pt idx="32419">1350</cx:pt>
          <cx:pt idx="32420">1150</cx:pt>
          <cx:pt idx="32421">1150</cx:pt>
          <cx:pt idx="32422">1200</cx:pt>
          <cx:pt idx="32423">1100</cx:pt>
          <cx:pt idx="32424">1400</cx:pt>
          <cx:pt idx="32425">900</cx:pt>
          <cx:pt idx="32426">1300</cx:pt>
          <cx:pt idx="32427">1350</cx:pt>
          <cx:pt idx="32428">1350</cx:pt>
          <cx:pt idx="32429">1250</cx:pt>
          <cx:pt idx="32430">1200</cx:pt>
          <cx:pt idx="32431">850</cx:pt>
          <cx:pt idx="32432">1500</cx:pt>
          <cx:pt idx="32433">1750</cx:pt>
          <cx:pt idx="32434">1600</cx:pt>
          <cx:pt idx="32435">1850</cx:pt>
          <cx:pt idx="32436">2350</cx:pt>
          <cx:pt idx="32437">1500</cx:pt>
          <cx:pt idx="32438">1650</cx:pt>
          <cx:pt idx="32439">1750</cx:pt>
          <cx:pt idx="32440">1650</cx:pt>
          <cx:pt idx="32441">1600</cx:pt>
          <cx:pt idx="32442">1400</cx:pt>
          <cx:pt idx="32443">1600</cx:pt>
          <cx:pt idx="32444">1500</cx:pt>
          <cx:pt idx="32445">1500</cx:pt>
          <cx:pt idx="32446">1950</cx:pt>
          <cx:pt idx="32447">1850</cx:pt>
          <cx:pt idx="32448">2500</cx:pt>
          <cx:pt idx="32449">2500</cx:pt>
          <cx:pt idx="32450">2500</cx:pt>
          <cx:pt idx="32451">2050</cx:pt>
          <cx:pt idx="32452">2350</cx:pt>
          <cx:pt idx="32453">2500</cx:pt>
          <cx:pt idx="32454">2500</cx:pt>
          <cx:pt idx="32455">2700</cx:pt>
          <cx:pt idx="32456">2700</cx:pt>
          <cx:pt idx="32457">2900</cx:pt>
          <cx:pt idx="32458">2700</cx:pt>
          <cx:pt idx="32459">2900</cx:pt>
          <cx:pt idx="32460">1650</cx:pt>
          <cx:pt idx="32461">1650</cx:pt>
          <cx:pt idx="32462">2050</cx:pt>
          <cx:pt idx="32463">2200</cx:pt>
          <cx:pt idx="32464">2050</cx:pt>
          <cx:pt idx="32465">2500</cx:pt>
          <cx:pt idx="32466">1950</cx:pt>
          <cx:pt idx="32467">2200</cx:pt>
          <cx:pt idx="32468">2350</cx:pt>
          <cx:pt idx="32469">2050</cx:pt>
          <cx:pt idx="32470">2500</cx:pt>
          <cx:pt idx="32471">2500</cx:pt>
          <cx:pt idx="32472">1500</cx:pt>
          <cx:pt idx="32473">1500</cx:pt>
          <cx:pt idx="32474">1850</cx:pt>
          <cx:pt idx="32475">1850</cx:pt>
          <cx:pt idx="32476">1350</cx:pt>
          <cx:pt idx="32477">1750</cx:pt>
          <cx:pt idx="32478">1350</cx:pt>
          <cx:pt idx="32479">1750</cx:pt>
          <cx:pt idx="32480">2050</cx:pt>
          <cx:pt idx="32481">2200</cx:pt>
          <cx:pt idx="32482">2050</cx:pt>
          <cx:pt idx="32483">1650</cx:pt>
          <cx:pt idx="32484">1650</cx:pt>
          <cx:pt idx="32485">2350</cx:pt>
          <cx:pt idx="32486">1650</cx:pt>
          <cx:pt idx="32487">2050</cx:pt>
          <cx:pt idx="32488">2200</cx:pt>
          <cx:pt idx="32489">2050</cx:pt>
          <cx:pt idx="32490">2500</cx:pt>
          <cx:pt idx="32491">2900</cx:pt>
          <cx:pt idx="32492">2900</cx:pt>
          <cx:pt idx="32493">1200</cx:pt>
          <cx:pt idx="32494">1450</cx:pt>
          <cx:pt idx="32495">1150</cx:pt>
          <cx:pt idx="32496">1400</cx:pt>
          <cx:pt idx="32497">1300</cx:pt>
          <cx:pt idx="32498">1650</cx:pt>
          <cx:pt idx="32499">1100</cx:pt>
          <cx:pt idx="32500">1150</cx:pt>
          <cx:pt idx="32501">1700</cx:pt>
          <cx:pt idx="32502">1050</cx:pt>
          <cx:pt idx="32503">800</cx:pt>
          <cx:pt idx="32504">1000</cx:pt>
          <cx:pt idx="32505">1350</cx:pt>
          <cx:pt idx="32506">1400</cx:pt>
          <cx:pt idx="32507">950</cx:pt>
          <cx:pt idx="32508">1050</cx:pt>
          <cx:pt idx="32509">1500</cx:pt>
          <cx:pt idx="32510">1400</cx:pt>
          <cx:pt idx="32511">1600</cx:pt>
          <cx:pt idx="32512">1150</cx:pt>
          <cx:pt idx="32513">1150</cx:pt>
          <cx:pt idx="32514">1200</cx:pt>
          <cx:pt idx="32515">550</cx:pt>
          <cx:pt idx="32516">850</cx:pt>
          <cx:pt idx="32517">850</cx:pt>
          <cx:pt idx="32518">1650</cx:pt>
          <cx:pt idx="32519">1600</cx:pt>
          <cx:pt idx="32520">1750</cx:pt>
          <cx:pt idx="32521">1750</cx:pt>
          <cx:pt idx="32522">2050</cx:pt>
          <cx:pt idx="32523">1150</cx:pt>
          <cx:pt idx="32524">1100</cx:pt>
          <cx:pt idx="32525">1500</cx:pt>
          <cx:pt idx="32526">1100</cx:pt>
          <cx:pt idx="32527">1100</cx:pt>
          <cx:pt idx="32528">1100</cx:pt>
          <cx:pt idx="32529">1150</cx:pt>
          <cx:pt idx="32530">1100</cx:pt>
          <cx:pt idx="32531">1150</cx:pt>
          <cx:pt idx="32532">1150</cx:pt>
          <cx:pt idx="32533">2350</cx:pt>
          <cx:pt idx="32534">1600</cx:pt>
          <cx:pt idx="32535">2000</cx:pt>
          <cx:pt idx="32536">2250</cx:pt>
          <cx:pt idx="32537">1750</cx:pt>
          <cx:pt idx="32538">2000</cx:pt>
          <cx:pt idx="32539">2250</cx:pt>
          <cx:pt idx="32540">1650</cx:pt>
          <cx:pt idx="32541">1750</cx:pt>
          <cx:pt idx="32542">1450</cx:pt>
          <cx:pt idx="32543">1500</cx:pt>
          <cx:pt idx="32544">1600</cx:pt>
          <cx:pt idx="32545">1650</cx:pt>
          <cx:pt idx="32546">1350</cx:pt>
          <cx:pt idx="32547">1300</cx:pt>
          <cx:pt idx="32548">1300</cx:pt>
          <cx:pt idx="32549">950</cx:pt>
          <cx:pt idx="32550">950</cx:pt>
          <cx:pt idx="32551">1400</cx:pt>
          <cx:pt idx="32552">1400</cx:pt>
          <cx:pt idx="32553">1600</cx:pt>
          <cx:pt idx="32554">1500</cx:pt>
          <cx:pt idx="32555">1500</cx:pt>
          <cx:pt idx="32556">1650</cx:pt>
          <cx:pt idx="32557">1150</cx:pt>
          <cx:pt idx="32558">1300</cx:pt>
          <cx:pt idx="32559">1150</cx:pt>
          <cx:pt idx="32560">1250</cx:pt>
          <cx:pt idx="32561">2100</cx:pt>
          <cx:pt idx="32562">2100</cx:pt>
          <cx:pt idx="32563">2350</cx:pt>
          <cx:pt idx="32564">2250</cx:pt>
          <cx:pt idx="32565">2650</cx:pt>
          <cx:pt idx="32566">1900</cx:pt>
          <cx:pt idx="32567">2100</cx:pt>
          <cx:pt idx="32568">2100</cx:pt>
          <cx:pt idx="32569">2250</cx:pt>
          <cx:pt idx="32570">1900</cx:pt>
          <cx:pt idx="32571">2100</cx:pt>
          <cx:pt idx="32572">2100</cx:pt>
          <cx:pt idx="32573">2100</cx:pt>
          <cx:pt idx="32574">2100</cx:pt>
          <cx:pt idx="32575">2000</cx:pt>
          <cx:pt idx="32576">1450</cx:pt>
          <cx:pt idx="32577">2000</cx:pt>
          <cx:pt idx="32578">2100</cx:pt>
          <cx:pt idx="32579">2250</cx:pt>
          <cx:pt idx="32580">2350</cx:pt>
          <cx:pt idx="32581">2650</cx:pt>
          <cx:pt idx="32582">2650</cx:pt>
          <cx:pt idx="32583">2000</cx:pt>
          <cx:pt idx="32584">2350</cx:pt>
          <cx:pt idx="32585">1850</cx:pt>
          <cx:pt idx="32586">2250</cx:pt>
          <cx:pt idx="32587">2350</cx:pt>
          <cx:pt idx="32588">2350</cx:pt>
          <cx:pt idx="32589">2000</cx:pt>
          <cx:pt idx="32590">2250</cx:pt>
          <cx:pt idx="32591">2350</cx:pt>
          <cx:pt idx="32592">2350</cx:pt>
          <cx:pt idx="32593">2250</cx:pt>
          <cx:pt idx="32594">2100</cx:pt>
          <cx:pt idx="32595">2250</cx:pt>
          <cx:pt idx="32596">2250</cx:pt>
          <cx:pt idx="32597">2350</cx:pt>
          <cx:pt idx="32598">2250</cx:pt>
          <cx:pt idx="32599">2350</cx:pt>
          <cx:pt idx="32600">2500</cx:pt>
          <cx:pt idx="32601">2350</cx:pt>
          <cx:pt idx="32602">1500</cx:pt>
          <cx:pt idx="32603">1450</cx:pt>
          <cx:pt idx="32604">1400</cx:pt>
          <cx:pt idx="32605">1400</cx:pt>
          <cx:pt idx="32606">1650</cx:pt>
          <cx:pt idx="32607">1500</cx:pt>
          <cx:pt idx="32608">1450</cx:pt>
          <cx:pt idx="32609">1850</cx:pt>
          <cx:pt idx="32610">2400</cx:pt>
          <cx:pt idx="32611">1850</cx:pt>
          <cx:pt idx="32612">2600</cx:pt>
          <cx:pt idx="32613">3000</cx:pt>
          <cx:pt idx="32614">1500</cx:pt>
          <cx:pt idx="32615">1450</cx:pt>
          <cx:pt idx="32616">1400</cx:pt>
          <cx:pt idx="32617">1400</cx:pt>
          <cx:pt idx="32618">1650</cx:pt>
          <cx:pt idx="32619">1500</cx:pt>
          <cx:pt idx="32620">1450</cx:pt>
          <cx:pt idx="32621">1950</cx:pt>
          <cx:pt idx="32622">1950</cx:pt>
          <cx:pt idx="32623">1950</cx:pt>
          <cx:pt idx="32624">1950</cx:pt>
          <cx:pt idx="32625">1200</cx:pt>
          <cx:pt idx="32626">1350</cx:pt>
          <cx:pt idx="32627">1250</cx:pt>
          <cx:pt idx="32628">1350</cx:pt>
          <cx:pt idx="32629">1150</cx:pt>
          <cx:pt idx="32630">1250</cx:pt>
          <cx:pt idx="32631">1350</cx:pt>
          <cx:pt idx="32632">1300</cx:pt>
          <cx:pt idx="32633">1350</cx:pt>
          <cx:pt idx="32634">1350</cx:pt>
          <cx:pt idx="32635">1300</cx:pt>
          <cx:pt idx="32636">1300</cx:pt>
          <cx:pt idx="32637">950</cx:pt>
          <cx:pt idx="32638">950</cx:pt>
          <cx:pt idx="32639">1150</cx:pt>
          <cx:pt idx="32640">1100</cx:pt>
          <cx:pt idx="32641">1100</cx:pt>
          <cx:pt idx="32642">1450</cx:pt>
          <cx:pt idx="32643">1450</cx:pt>
          <cx:pt idx="32644">1600</cx:pt>
          <cx:pt idx="32645">1600</cx:pt>
          <cx:pt idx="32646">1600</cx:pt>
          <cx:pt idx="32647">1500</cx:pt>
          <cx:pt idx="32648">1750</cx:pt>
          <cx:pt idx="32649">1300</cx:pt>
          <cx:pt idx="32650">1400</cx:pt>
          <cx:pt idx="32651">1300</cx:pt>
          <cx:pt idx="32652">1350</cx:pt>
          <cx:pt idx="32653">1250</cx:pt>
          <cx:pt idx="32654">1350</cx:pt>
          <cx:pt idx="32655">1400</cx:pt>
          <cx:pt idx="32656">1450</cx:pt>
          <cx:pt idx="32657">1500</cx:pt>
          <cx:pt idx="32658">1500</cx:pt>
          <cx:pt idx="32659">1600</cx:pt>
          <cx:pt idx="32660">1650</cx:pt>
          <cx:pt idx="32661">3250</cx:pt>
          <cx:pt idx="32662">3500</cx:pt>
          <cx:pt idx="32663">2650</cx:pt>
          <cx:pt idx="32664">2800</cx:pt>
          <cx:pt idx="32665">2650</cx:pt>
          <cx:pt idx="32666">3000</cx:pt>
          <cx:pt idx="32667">2100</cx:pt>
          <cx:pt idx="32668">3000</cx:pt>
          <cx:pt idx="32669">2800</cx:pt>
          <cx:pt idx="32670">2650</cx:pt>
          <cx:pt idx="32671">1900</cx:pt>
          <cx:pt idx="32672">3000</cx:pt>
          <cx:pt idx="32673">2800</cx:pt>
          <cx:pt idx="32674">850</cx:pt>
          <cx:pt idx="32675">850</cx:pt>
          <cx:pt idx="32676">1450</cx:pt>
          <cx:pt idx="32677">1850</cx:pt>
          <cx:pt idx="32678">2000</cx:pt>
          <cx:pt idx="32679">1350</cx:pt>
          <cx:pt idx="32680">2500</cx:pt>
          <cx:pt idx="32681">1850</cx:pt>
          <cx:pt idx="32682">1750</cx:pt>
          <cx:pt idx="32683">1900</cx:pt>
          <cx:pt idx="32684">1900</cx:pt>
          <cx:pt idx="32685">2350</cx:pt>
          <cx:pt idx="32686">2250</cx:pt>
          <cx:pt idx="32687">2350</cx:pt>
          <cx:pt idx="32688">2250</cx:pt>
          <cx:pt idx="32689">2350</cx:pt>
          <cx:pt idx="32690">2100</cx:pt>
          <cx:pt idx="32691">3000</cx:pt>
          <cx:pt idx="32692">1650</cx:pt>
          <cx:pt idx="32693">1750</cx:pt>
          <cx:pt idx="32694">1650</cx:pt>
          <cx:pt idx="32695">1450</cx:pt>
          <cx:pt idx="32696">1500</cx:pt>
          <cx:pt idx="32697">1650</cx:pt>
          <cx:pt idx="32698">1750</cx:pt>
          <cx:pt idx="32699">1650</cx:pt>
          <cx:pt idx="32700">1950</cx:pt>
          <cx:pt idx="32701">1750</cx:pt>
          <cx:pt idx="32702">1850</cx:pt>
          <cx:pt idx="32703">1500</cx:pt>
          <cx:pt idx="32704">1850</cx:pt>
          <cx:pt idx="32705">1650</cx:pt>
          <cx:pt idx="32706">1400</cx:pt>
          <cx:pt idx="32707">1650</cx:pt>
          <cx:pt idx="32708">1350</cx:pt>
          <cx:pt idx="32709">1600</cx:pt>
          <cx:pt idx="32710">900</cx:pt>
          <cx:pt idx="32711">2200</cx:pt>
          <cx:pt idx="32712">2350</cx:pt>
          <cx:pt idx="32713">1850</cx:pt>
          <cx:pt idx="32714">1900</cx:pt>
          <cx:pt idx="32715">2000</cx:pt>
          <cx:pt idx="32716">2100</cx:pt>
          <cx:pt idx="32717">2650</cx:pt>
          <cx:pt idx="32718">2800</cx:pt>
          <cx:pt idx="32719">3000</cx:pt>
          <cx:pt idx="32720">1150</cx:pt>
          <cx:pt idx="32721">1150</cx:pt>
          <cx:pt idx="32722">1300</cx:pt>
          <cx:pt idx="32723">1400</cx:pt>
          <cx:pt idx="32724">1250</cx:pt>
          <cx:pt idx="32725">1500</cx:pt>
          <cx:pt idx="32726">1450</cx:pt>
          <cx:pt idx="32727">1450</cx:pt>
          <cx:pt idx="32728">1450</cx:pt>
          <cx:pt idx="32729">1650</cx:pt>
          <cx:pt idx="32730">1450</cx:pt>
          <cx:pt idx="32731">1100</cx:pt>
          <cx:pt idx="32732">1150</cx:pt>
          <cx:pt idx="32733">1150</cx:pt>
          <cx:pt idx="32734">1150</cx:pt>
          <cx:pt idx="32735">1250</cx:pt>
          <cx:pt idx="32736">1200</cx:pt>
          <cx:pt idx="32737">1300</cx:pt>
          <cx:pt idx="32738">1850</cx:pt>
          <cx:pt idx="32739">1850</cx:pt>
          <cx:pt idx="32740">1850</cx:pt>
          <cx:pt idx="32741">1750</cx:pt>
          <cx:pt idx="32742">1750</cx:pt>
          <cx:pt idx="32743">2000</cx:pt>
          <cx:pt idx="32744">1700</cx:pt>
          <cx:pt idx="32745">1700</cx:pt>
          <cx:pt idx="32746">1900</cx:pt>
          <cx:pt idx="32747">1900</cx:pt>
          <cx:pt idx="32748">1850</cx:pt>
          <cx:pt idx="32749">1850</cx:pt>
          <cx:pt idx="32750">1850</cx:pt>
          <cx:pt idx="32751">1900</cx:pt>
          <cx:pt idx="32752">1850</cx:pt>
          <cx:pt idx="32753">2800</cx:pt>
          <cx:pt idx="32754">2650</cx:pt>
          <cx:pt idx="32755">2800</cx:pt>
          <cx:pt idx="32756">2350</cx:pt>
          <cx:pt idx="32757">3000</cx:pt>
          <cx:pt idx="32758">2350</cx:pt>
          <cx:pt idx="32759">3000</cx:pt>
          <cx:pt idx="32760">2100</cx:pt>
          <cx:pt idx="32761">2250</cx:pt>
          <cx:pt idx="32762">2250</cx:pt>
          <cx:pt idx="32763">1850</cx:pt>
          <cx:pt idx="32764">1850</cx:pt>
          <cx:pt idx="32765">1850</cx:pt>
          <cx:pt idx="32766">1900</cx:pt>
          <cx:pt idx="32767">1900</cx:pt>
          <cx:pt idx="32768">1900</cx:pt>
          <cx:pt idx="32769">1900</cx:pt>
          <cx:pt idx="32770">1900</cx:pt>
          <cx:pt idx="32771">1900</cx:pt>
          <cx:pt idx="32772">1900</cx:pt>
          <cx:pt idx="32773">1550</cx:pt>
          <cx:pt idx="32774">1900</cx:pt>
          <cx:pt idx="32775">1900</cx:pt>
          <cx:pt idx="32776">1850</cx:pt>
          <cx:pt idx="32777">1850</cx:pt>
          <cx:pt idx="32778">1850</cx:pt>
          <cx:pt idx="32779">1650</cx:pt>
          <cx:pt idx="32780">2100</cx:pt>
          <cx:pt idx="32781">2250</cx:pt>
          <cx:pt idx="32782">2000</cx:pt>
          <cx:pt idx="32783">2250</cx:pt>
          <cx:pt idx="32784">2350</cx:pt>
          <cx:pt idx="32785">3250</cx:pt>
          <cx:pt idx="32786">3250</cx:pt>
          <cx:pt idx="32787">1750</cx:pt>
          <cx:pt idx="32788">2650</cx:pt>
          <cx:pt idx="32789">2800</cx:pt>
          <cx:pt idx="32790">3000</cx:pt>
          <cx:pt idx="32791">1450</cx:pt>
          <cx:pt idx="32792">2000</cx:pt>
          <cx:pt idx="32793">2000</cx:pt>
          <cx:pt idx="32794">2000</cx:pt>
          <cx:pt idx="32795">2000</cx:pt>
          <cx:pt idx="32796">2100</cx:pt>
          <cx:pt idx="32797">2100</cx:pt>
          <cx:pt idx="32798">2100</cx:pt>
          <cx:pt idx="32799">1700</cx:pt>
          <cx:pt idx="32800">2650</cx:pt>
          <cx:pt idx="32801">2800</cx:pt>
          <cx:pt idx="32802">2350</cx:pt>
          <cx:pt idx="32803">1600</cx:pt>
          <cx:pt idx="32804">2000</cx:pt>
          <cx:pt idx="32805">2250</cx:pt>
          <cx:pt idx="32806">2350</cx:pt>
          <cx:pt idx="32807">3000</cx:pt>
          <cx:pt idx="32808">2350</cx:pt>
          <cx:pt idx="32809">2800</cx:pt>
          <cx:pt idx="32810">2100</cx:pt>
          <cx:pt idx="32811">2250</cx:pt>
          <cx:pt idx="32812">2500</cx:pt>
          <cx:pt idx="32813">1650</cx:pt>
          <cx:pt idx="32814">1650</cx:pt>
          <cx:pt idx="32815">1750</cx:pt>
          <cx:pt idx="32816">1900</cx:pt>
          <cx:pt idx="32817">2800</cx:pt>
          <cx:pt idx="32818">2800</cx:pt>
          <cx:pt idx="32819">2800</cx:pt>
          <cx:pt idx="32820">2800</cx:pt>
          <cx:pt idx="32821">1400</cx:pt>
          <cx:pt idx="32822">1300</cx:pt>
          <cx:pt idx="32823">1400</cx:pt>
          <cx:pt idx="32824">1400</cx:pt>
          <cx:pt idx="32825">1400</cx:pt>
          <cx:pt idx="32826">1400</cx:pt>
          <cx:pt idx="32827">1400</cx:pt>
          <cx:pt idx="32828">1400</cx:pt>
          <cx:pt idx="32829">1550</cx:pt>
          <cx:pt idx="32830">1400</cx:pt>
          <cx:pt idx="32831">1550</cx:pt>
          <cx:pt idx="32832">1400</cx:pt>
          <cx:pt idx="32833">1400</cx:pt>
          <cx:pt idx="32834">1300</cx:pt>
          <cx:pt idx="32835">1400</cx:pt>
          <cx:pt idx="32836">1400</cx:pt>
          <cx:pt idx="32837">1450</cx:pt>
          <cx:pt idx="32838">1450</cx:pt>
          <cx:pt idx="32839">1450</cx:pt>
          <cx:pt idx="32840">1450</cx:pt>
          <cx:pt idx="32841">1450</cx:pt>
          <cx:pt idx="32842">1450</cx:pt>
          <cx:pt idx="32843">1500</cx:pt>
          <cx:pt idx="32844">1500</cx:pt>
          <cx:pt idx="32845">1650</cx:pt>
          <cx:pt idx="32846">1550</cx:pt>
          <cx:pt idx="32847">1500</cx:pt>
          <cx:pt idx="32848">1500</cx:pt>
          <cx:pt idx="32849">1650</cx:pt>
          <cx:pt idx="32850">1550</cx:pt>
          <cx:pt idx="32851">1450</cx:pt>
          <cx:pt idx="32852">1450</cx:pt>
          <cx:pt idx="32853">1450</cx:pt>
          <cx:pt idx="32854">1450</cx:pt>
          <cx:pt idx="32855">1650</cx:pt>
          <cx:pt idx="32856">1550</cx:pt>
          <cx:pt idx="32857">1650</cx:pt>
          <cx:pt idx="32858">1550</cx:pt>
          <cx:pt idx="32859">1450</cx:pt>
          <cx:pt idx="32860">1450</cx:pt>
          <cx:pt idx="32861">1450</cx:pt>
          <cx:pt idx="32862">1450</cx:pt>
          <cx:pt idx="32863">1450</cx:pt>
          <cx:pt idx="32864">1450</cx:pt>
          <cx:pt idx="32865">1500</cx:pt>
          <cx:pt idx="32866">1450</cx:pt>
          <cx:pt idx="32867">1450</cx:pt>
          <cx:pt idx="32868">1450</cx:pt>
          <cx:pt idx="32869">1450</cx:pt>
          <cx:pt idx="32870">600</cx:pt>
          <cx:pt idx="32871">2100</cx:pt>
          <cx:pt idx="32872">1250</cx:pt>
          <cx:pt idx="32873">1350</cx:pt>
          <cx:pt idx="32874">1250</cx:pt>
          <cx:pt idx="32875">1400</cx:pt>
          <cx:pt idx="32876">1400</cx:pt>
          <cx:pt idx="32877">2250</cx:pt>
          <cx:pt idx="32878">2250</cx:pt>
          <cx:pt idx="32879">1300</cx:pt>
          <cx:pt idx="32880">1400</cx:pt>
          <cx:pt idx="32881">1400</cx:pt>
          <cx:pt idx="32882">1900</cx:pt>
          <cx:pt idx="32883">1450</cx:pt>
          <cx:pt idx="32884">2000</cx:pt>
          <cx:pt idx="32885">1300</cx:pt>
          <cx:pt idx="32886">1350</cx:pt>
          <cx:pt idx="32887">1350</cx:pt>
          <cx:pt idx="32888">1900</cx:pt>
          <cx:pt idx="32889">2000</cx:pt>
          <cx:pt idx="32890">2100</cx:pt>
          <cx:pt idx="32891">2100</cx:pt>
          <cx:pt idx="32892">1150</cx:pt>
          <cx:pt idx="32893">1400</cx:pt>
          <cx:pt idx="32894">1350</cx:pt>
          <cx:pt idx="32895">2350</cx:pt>
          <cx:pt idx="32896">2350</cx:pt>
          <cx:pt idx="32897">2500</cx:pt>
          <cx:pt idx="32898">2500</cx:pt>
          <cx:pt idx="32899">1250</cx:pt>
          <cx:pt idx="32900">1300</cx:pt>
          <cx:pt idx="32901">1850</cx:pt>
          <cx:pt idx="32902">1950</cx:pt>
          <cx:pt idx="32903">1650</cx:pt>
          <cx:pt idx="32904">1850</cx:pt>
          <cx:pt idx="32905">2050</cx:pt>
          <cx:pt idx="32906">1950</cx:pt>
          <cx:pt idx="32907">2250</cx:pt>
          <cx:pt idx="32908">1450</cx:pt>
          <cx:pt idx="32909">1550</cx:pt>
          <cx:pt idx="32910">1550</cx:pt>
          <cx:pt idx="32911">550</cx:pt>
          <cx:pt idx="32912">1900</cx:pt>
          <cx:pt idx="32913">1750</cx:pt>
          <cx:pt idx="32914">2250</cx:pt>
          <cx:pt idx="32915">1750</cx:pt>
          <cx:pt idx="32916">1450</cx:pt>
          <cx:pt idx="32917">1600</cx:pt>
          <cx:pt idx="32918">1650</cx:pt>
          <cx:pt idx="32919">1650</cx:pt>
          <cx:pt idx="32920">1450</cx:pt>
          <cx:pt idx="32921">1400</cx:pt>
          <cx:pt idx="32922">1050</cx:pt>
          <cx:pt idx="32923">1050</cx:pt>
          <cx:pt idx="32924">1150</cx:pt>
          <cx:pt idx="32925">1050</cx:pt>
          <cx:pt idx="32926">2350</cx:pt>
          <cx:pt idx="32927">2350</cx:pt>
          <cx:pt idx="32928">2500</cx:pt>
          <cx:pt idx="32929">2500</cx:pt>
          <cx:pt idx="32930">1000</cx:pt>
          <cx:pt idx="32931">1150</cx:pt>
          <cx:pt idx="32932">1150</cx:pt>
          <cx:pt idx="32933">1950</cx:pt>
          <cx:pt idx="32934">2050</cx:pt>
          <cx:pt idx="32935">2050</cx:pt>
          <cx:pt idx="32936">1850</cx:pt>
          <cx:pt idx="32937">1900</cx:pt>
          <cx:pt idx="32938">1850</cx:pt>
          <cx:pt idx="32939">1900</cx:pt>
          <cx:pt idx="32940">1900</cx:pt>
          <cx:pt idx="32941">2000</cx:pt>
          <cx:pt idx="32942">1900</cx:pt>
          <cx:pt idx="32943">2000</cx:pt>
          <cx:pt idx="32944">2000</cx:pt>
          <cx:pt idx="32945">2000</cx:pt>
          <cx:pt idx="32946">1850</cx:pt>
          <cx:pt idx="32947">1900</cx:pt>
          <cx:pt idx="32948">1900</cx:pt>
          <cx:pt idx="32949">1900</cx:pt>
          <cx:pt idx="32950">1900</cx:pt>
          <cx:pt idx="32951">2000</cx:pt>
          <cx:pt idx="32952">2250</cx:pt>
          <cx:pt idx="32953">2250</cx:pt>
          <cx:pt idx="32954">2250</cx:pt>
          <cx:pt idx="32955">2250</cx:pt>
          <cx:pt idx="32956">2250</cx:pt>
          <cx:pt idx="32957">2250</cx:pt>
          <cx:pt idx="32958">1700</cx:pt>
          <cx:pt idx="32959">1750</cx:pt>
          <cx:pt idx="32960">1750</cx:pt>
          <cx:pt idx="32961">1900</cx:pt>
          <cx:pt idx="32962">2250</cx:pt>
          <cx:pt idx="32963">2500</cx:pt>
          <cx:pt idx="32964">2500</cx:pt>
          <cx:pt idx="32965">2350</cx:pt>
          <cx:pt idx="32966">2000</cx:pt>
          <cx:pt idx="32967">2500</cx:pt>
          <cx:pt idx="32968">2000</cx:pt>
          <cx:pt idx="32969">2000</cx:pt>
          <cx:pt idx="32970">2250</cx:pt>
          <cx:pt idx="32971">2250</cx:pt>
          <cx:pt idx="32972">2250</cx:pt>
          <cx:pt idx="32973">1700</cx:pt>
          <cx:pt idx="32974">2350</cx:pt>
          <cx:pt idx="32975">2350</cx:pt>
          <cx:pt idx="32976">2200</cx:pt>
          <cx:pt idx="32977">2400</cx:pt>
          <cx:pt idx="32978">1750</cx:pt>
          <cx:pt idx="32979">1750</cx:pt>
          <cx:pt idx="32980">2300</cx:pt>
          <cx:pt idx="32981">2200</cx:pt>
          <cx:pt idx="32982">2600</cx:pt>
          <cx:pt idx="32983">1850</cx:pt>
          <cx:pt idx="32984">2300</cx:pt>
          <cx:pt idx="32985">1650</cx:pt>
          <cx:pt idx="32986">1750</cx:pt>
          <cx:pt idx="32987">2800</cx:pt>
          <cx:pt idx="32988">2800</cx:pt>
          <cx:pt idx="32989">3000</cx:pt>
          <cx:pt idx="32990">3000</cx:pt>
          <cx:pt idx="32991">3000</cx:pt>
          <cx:pt idx="32992">3000</cx:pt>
          <cx:pt idx="32993">2350</cx:pt>
          <cx:pt idx="32994">2500</cx:pt>
          <cx:pt idx="32995">1500</cx:pt>
          <cx:pt idx="32996">1700</cx:pt>
          <cx:pt idx="32997">950</cx:pt>
          <cx:pt idx="32998">550</cx:pt>
          <cx:pt idx="32999">1400</cx:pt>
          <cx:pt idx="33000">1400</cx:pt>
          <cx:pt idx="33001">1450</cx:pt>
          <cx:pt idx="33002">1450</cx:pt>
          <cx:pt idx="33003">1200</cx:pt>
          <cx:pt idx="33004">1200</cx:pt>
          <cx:pt idx="33005">1200</cx:pt>
          <cx:pt idx="33006">1200</cx:pt>
          <cx:pt idx="33007">600</cx:pt>
          <cx:pt idx="33008">600</cx:pt>
          <cx:pt idx="33009">2800</cx:pt>
          <cx:pt idx="33010">1500</cx:pt>
          <cx:pt idx="33011">1750</cx:pt>
          <cx:pt idx="33012">1500</cx:pt>
          <cx:pt idx="33013">2000</cx:pt>
          <cx:pt idx="33014">1500</cx:pt>
          <cx:pt idx="33015">1150</cx:pt>
          <cx:pt idx="33016">2000</cx:pt>
          <cx:pt idx="33017">1250</cx:pt>
          <cx:pt idx="33018">2250</cx:pt>
          <cx:pt idx="33019">1150</cx:pt>
          <cx:pt idx="33020">2000</cx:pt>
          <cx:pt idx="33021">1300</cx:pt>
          <cx:pt idx="33022">2250</cx:pt>
          <cx:pt idx="33023">1750</cx:pt>
          <cx:pt idx="33024">1300</cx:pt>
          <cx:pt idx="33025">1450</cx:pt>
          <cx:pt idx="33026">1750</cx:pt>
          <cx:pt idx="33027">1350</cx:pt>
          <cx:pt idx="33028">1450</cx:pt>
          <cx:pt idx="33029">1950</cx:pt>
          <cx:pt idx="33030">1250</cx:pt>
          <cx:pt idx="33031">1400</cx:pt>
          <cx:pt idx="33032">1650</cx:pt>
          <cx:pt idx="33033">1600</cx:pt>
          <cx:pt idx="33034">1750</cx:pt>
          <cx:pt idx="33035">1400</cx:pt>
          <cx:pt idx="33036">1450</cx:pt>
          <cx:pt idx="33037">1400</cx:pt>
          <cx:pt idx="33038">1450</cx:pt>
          <cx:pt idx="33039">1400</cx:pt>
          <cx:pt idx="33040">1400</cx:pt>
          <cx:pt idx="33041">1400</cx:pt>
          <cx:pt idx="33042">1400</cx:pt>
          <cx:pt idx="33043">1400</cx:pt>
          <cx:pt idx="33044">1250</cx:pt>
          <cx:pt idx="33045">1350</cx:pt>
          <cx:pt idx="33046">1400</cx:pt>
          <cx:pt idx="33047">1350</cx:pt>
          <cx:pt idx="33048">700</cx:pt>
          <cx:pt idx="33049">700</cx:pt>
          <cx:pt idx="33050">750</cx:pt>
          <cx:pt idx="33051">1850</cx:pt>
          <cx:pt idx="33052">1950</cx:pt>
          <cx:pt idx="33053">1950</cx:pt>
          <cx:pt idx="33054">1450</cx:pt>
          <cx:pt idx="33055">1400</cx:pt>
          <cx:pt idx="33056">850</cx:pt>
          <cx:pt idx="33057">1250</cx:pt>
          <cx:pt idx="33058">1400</cx:pt>
          <cx:pt idx="33059">850</cx:pt>
          <cx:pt idx="33060">900</cx:pt>
          <cx:pt idx="33061">1200</cx:pt>
          <cx:pt idx="33062">1200</cx:pt>
          <cx:pt idx="33063">1950</cx:pt>
          <cx:pt idx="33064">2200</cx:pt>
          <cx:pt idx="33065">1950</cx:pt>
          <cx:pt idx="33066">1750</cx:pt>
          <cx:pt idx="33067">1600</cx:pt>
          <cx:pt idx="33068">1850</cx:pt>
          <cx:pt idx="33069">1250</cx:pt>
          <cx:pt idx="33070">2350</cx:pt>
          <cx:pt idx="33071">1600</cx:pt>
          <cx:pt idx="33072">1450</cx:pt>
          <cx:pt idx="33073">1300</cx:pt>
          <cx:pt idx="33074">1200</cx:pt>
          <cx:pt idx="33075">1450</cx:pt>
          <cx:pt idx="33076">750</cx:pt>
          <cx:pt idx="33077">700</cx:pt>
          <cx:pt idx="33078">700</cx:pt>
          <cx:pt idx="33079">850</cx:pt>
          <cx:pt idx="33080">1350</cx:pt>
          <cx:pt idx="33081">1400</cx:pt>
          <cx:pt idx="33082">850</cx:pt>
          <cx:pt idx="33083">1400</cx:pt>
          <cx:pt idx="33084">2350</cx:pt>
          <cx:pt idx="33085">2500</cx:pt>
          <cx:pt idx="33086">2350</cx:pt>
          <cx:pt idx="33087">1650</cx:pt>
          <cx:pt idx="33088">1650</cx:pt>
          <cx:pt idx="33089">1850</cx:pt>
          <cx:pt idx="33090">1650</cx:pt>
          <cx:pt idx="33091">1850</cx:pt>
          <cx:pt idx="33092">1500</cx:pt>
          <cx:pt idx="33093">1950</cx:pt>
          <cx:pt idx="33094">1850</cx:pt>
          <cx:pt idx="33095">1950</cx:pt>
          <cx:pt idx="33096">1850</cx:pt>
          <cx:pt idx="33097">2050</cx:pt>
          <cx:pt idx="33098">2050</cx:pt>
          <cx:pt idx="33099">2050</cx:pt>
          <cx:pt idx="33100">2350</cx:pt>
          <cx:pt idx="33101">2200</cx:pt>
          <cx:pt idx="33102">2350</cx:pt>
          <cx:pt idx="33103">2350</cx:pt>
          <cx:pt idx="33104">1500</cx:pt>
          <cx:pt idx="33105">1650</cx:pt>
          <cx:pt idx="33106">1600</cx:pt>
          <cx:pt idx="33107">1650</cx:pt>
          <cx:pt idx="33108">1100</cx:pt>
          <cx:pt idx="33109">1050</cx:pt>
          <cx:pt idx="33110">1700</cx:pt>
          <cx:pt idx="33111">1400</cx:pt>
          <cx:pt idx="33112">1400</cx:pt>
          <cx:pt idx="33113">1750</cx:pt>
          <cx:pt idx="33114">1750</cx:pt>
          <cx:pt idx="33115">1500</cx:pt>
          <cx:pt idx="33116">1750</cx:pt>
          <cx:pt idx="33117">1700</cx:pt>
          <cx:pt idx="33118">2000</cx:pt>
          <cx:pt idx="33119">1700</cx:pt>
          <cx:pt idx="33120">2100</cx:pt>
          <cx:pt idx="33121">1700</cx:pt>
          <cx:pt idx="33122">1350</cx:pt>
          <cx:pt idx="33123">1350</cx:pt>
          <cx:pt idx="33124">1900</cx:pt>
          <cx:pt idx="33125">1550</cx:pt>
          <cx:pt idx="33126">1700</cx:pt>
          <cx:pt idx="33127">1550</cx:pt>
          <cx:pt idx="33128">1400</cx:pt>
          <cx:pt idx="33129">1350</cx:pt>
          <cx:pt idx="33130">1250</cx:pt>
          <cx:pt idx="33131">1350</cx:pt>
          <cx:pt idx="33132">1650</cx:pt>
          <cx:pt idx="33133">950</cx:pt>
          <cx:pt idx="33134">1350</cx:pt>
          <cx:pt idx="33135">1350</cx:pt>
          <cx:pt idx="33136">1850</cx:pt>
          <cx:pt idx="33137">1400</cx:pt>
          <cx:pt idx="33138">1350</cx:pt>
          <cx:pt idx="33139">1750</cx:pt>
          <cx:pt idx="33140">1850</cx:pt>
          <cx:pt idx="33141">2000</cx:pt>
          <cx:pt idx="33142">1900</cx:pt>
          <cx:pt idx="33143">2250</cx:pt>
          <cx:pt idx="33144">2000</cx:pt>
          <cx:pt idx="33145">1450</cx:pt>
          <cx:pt idx="33146">1450</cx:pt>
          <cx:pt idx="33147">1600</cx:pt>
          <cx:pt idx="33148">1650</cx:pt>
          <cx:pt idx="33149">1500</cx:pt>
          <cx:pt idx="33150">1450</cx:pt>
          <cx:pt idx="33151">1650</cx:pt>
          <cx:pt idx="33152">1600</cx:pt>
          <cx:pt idx="33153">1750</cx:pt>
          <cx:pt idx="33154">1750</cx:pt>
          <cx:pt idx="33155">1650</cx:pt>
          <cx:pt idx="33156">1750</cx:pt>
          <cx:pt idx="33157">1750</cx:pt>
          <cx:pt idx="33158">1650</cx:pt>
          <cx:pt idx="33159">1950</cx:pt>
          <cx:pt idx="33160">1850</cx:pt>
          <cx:pt idx="33161">2350</cx:pt>
          <cx:pt idx="33162">1550</cx:pt>
          <cx:pt idx="33163">1700</cx:pt>
          <cx:pt idx="33164">1100</cx:pt>
          <cx:pt idx="33165">1850</cx:pt>
          <cx:pt idx="33166">2000</cx:pt>
          <cx:pt idx="33167">1850</cx:pt>
          <cx:pt idx="33168">1900</cx:pt>
          <cx:pt idx="33169">1850</cx:pt>
          <cx:pt idx="33170">1400</cx:pt>
          <cx:pt idx="33171">1850</cx:pt>
          <cx:pt idx="33172">2000</cx:pt>
          <cx:pt idx="33173">2100</cx:pt>
          <cx:pt idx="33174">1700</cx:pt>
          <cx:pt idx="33175">1900</cx:pt>
          <cx:pt idx="33176">1750</cx:pt>
          <cx:pt idx="33177">1750</cx:pt>
          <cx:pt idx="33178">2800</cx:pt>
          <cx:pt idx="33179">2800</cx:pt>
          <cx:pt idx="33180">2650</cx:pt>
          <cx:pt idx="33181">2800</cx:pt>
          <cx:pt idx="33182">2650</cx:pt>
          <cx:pt idx="33183">2800</cx:pt>
          <cx:pt idx="33184">2800</cx:pt>
          <cx:pt idx="33185">1650</cx:pt>
          <cx:pt idx="33186">1850</cx:pt>
          <cx:pt idx="33187">1650</cx:pt>
          <cx:pt idx="33188">1650</cx:pt>
          <cx:pt idx="33189">1850</cx:pt>
          <cx:pt idx="33190">1850</cx:pt>
          <cx:pt idx="33191">1650</cx:pt>
          <cx:pt idx="33192">1500</cx:pt>
          <cx:pt idx="33193">2000</cx:pt>
          <cx:pt idx="33194">1850</cx:pt>
          <cx:pt idx="33195">2000</cx:pt>
          <cx:pt idx="33196">2000</cx:pt>
          <cx:pt idx="33197">2000</cx:pt>
          <cx:pt idx="33198">2250</cx:pt>
          <cx:pt idx="33199">2000</cx:pt>
          <cx:pt idx="33200">2650</cx:pt>
          <cx:pt idx="33201">1900</cx:pt>
          <cx:pt idx="33202">2000</cx:pt>
          <cx:pt idx="33203">1900</cx:pt>
          <cx:pt idx="33204">1650</cx:pt>
          <cx:pt idx="33205">2350</cx:pt>
          <cx:pt idx="33206">2650</cx:pt>
          <cx:pt idx="33207">2500</cx:pt>
          <cx:pt idx="33208">3000</cx:pt>
          <cx:pt idx="33209">3000</cx:pt>
          <cx:pt idx="33210">2650</cx:pt>
          <cx:pt idx="33211">2500</cx:pt>
          <cx:pt idx="33212">3000</cx:pt>
          <cx:pt idx="33213">3000</cx:pt>
          <cx:pt idx="33214">2350</cx:pt>
          <cx:pt idx="33215">2350</cx:pt>
          <cx:pt idx="33216">2250</cx:pt>
          <cx:pt idx="33217">2000</cx:pt>
          <cx:pt idx="33218">2100</cx:pt>
          <cx:pt idx="33219">2000</cx:pt>
          <cx:pt idx="33220">2100</cx:pt>
          <cx:pt idx="33221">2000</cx:pt>
          <cx:pt idx="33222">2100</cx:pt>
          <cx:pt idx="33223">2100</cx:pt>
          <cx:pt idx="33224">2250</cx:pt>
          <cx:pt idx="33225">2250</cx:pt>
          <cx:pt idx="33226">1650</cx:pt>
          <cx:pt idx="33227">1650</cx:pt>
          <cx:pt idx="33228">2800</cx:pt>
          <cx:pt idx="33229">2350</cx:pt>
          <cx:pt idx="33230">2800</cx:pt>
          <cx:pt idx="33231">2800</cx:pt>
          <cx:pt idx="33232">2500</cx:pt>
          <cx:pt idx="33233">2800</cx:pt>
          <cx:pt idx="33234">3250</cx:pt>
          <cx:pt idx="33235">1550</cx:pt>
          <cx:pt idx="33236">1650</cx:pt>
          <cx:pt idx="33237">1500</cx:pt>
          <cx:pt idx="33238">1550</cx:pt>
          <cx:pt idx="33239">1550</cx:pt>
          <cx:pt idx="33240">1050</cx:pt>
          <cx:pt idx="33241">1150</cx:pt>
          <cx:pt idx="33242">1150</cx:pt>
          <cx:pt idx="33243">1550</cx:pt>
          <cx:pt idx="33244">1650</cx:pt>
          <cx:pt idx="33245">1650</cx:pt>
          <cx:pt idx="33246">1650</cx:pt>
          <cx:pt idx="33247">1650</cx:pt>
          <cx:pt idx="33248">1700</cx:pt>
          <cx:pt idx="33249">1850</cx:pt>
          <cx:pt idx="33250">1750</cx:pt>
          <cx:pt idx="33251">1850</cx:pt>
          <cx:pt idx="33252">1750</cx:pt>
          <cx:pt idx="33253">1650</cx:pt>
          <cx:pt idx="33254">1550</cx:pt>
          <cx:pt idx="33255">1650</cx:pt>
          <cx:pt idx="33256">1700</cx:pt>
          <cx:pt idx="33257">1650</cx:pt>
          <cx:pt idx="33258">1850</cx:pt>
          <cx:pt idx="33259">1700</cx:pt>
          <cx:pt idx="33260">1850</cx:pt>
          <cx:pt idx="33261">1750</cx:pt>
          <cx:pt idx="33262">1850</cx:pt>
          <cx:pt idx="33263">1650</cx:pt>
          <cx:pt idx="33264">1650</cx:pt>
          <cx:pt idx="33265">1300</cx:pt>
          <cx:pt idx="33266">1350</cx:pt>
          <cx:pt idx="33267">1850</cx:pt>
          <cx:pt idx="33268">1850</cx:pt>
          <cx:pt idx="33269">1900</cx:pt>
          <cx:pt idx="33270">1850</cx:pt>
          <cx:pt idx="33271">2000</cx:pt>
          <cx:pt idx="33272">2100</cx:pt>
          <cx:pt idx="33273">2250</cx:pt>
          <cx:pt idx="33274">2250</cx:pt>
          <cx:pt idx="33275">2250</cx:pt>
          <cx:pt idx="33276">1850</cx:pt>
          <cx:pt idx="33277">1700</cx:pt>
          <cx:pt idx="33278">1850</cx:pt>
          <cx:pt idx="33279">1850</cx:pt>
          <cx:pt idx="33280">1850</cx:pt>
          <cx:pt idx="33281">1850</cx:pt>
          <cx:pt idx="33282">2100</cx:pt>
          <cx:pt idx="33283">2100</cx:pt>
          <cx:pt idx="33284">2100</cx:pt>
          <cx:pt idx="33285">2250</cx:pt>
          <cx:pt idx="33286">2250</cx:pt>
          <cx:pt idx="33287">2250</cx:pt>
          <cx:pt idx="33288">1900</cx:pt>
          <cx:pt idx="33289">1900</cx:pt>
          <cx:pt idx="33290">1900</cx:pt>
          <cx:pt idx="33291">2100</cx:pt>
          <cx:pt idx="33292">2250</cx:pt>
          <cx:pt idx="33293">2250</cx:pt>
          <cx:pt idx="33294">2250</cx:pt>
          <cx:pt idx="33295">2800</cx:pt>
          <cx:pt idx="33296">1500</cx:pt>
          <cx:pt idx="33297">1650</cx:pt>
          <cx:pt idx="33298">1700</cx:pt>
          <cx:pt idx="33299">2250</cx:pt>
          <cx:pt idx="33300">2250</cx:pt>
          <cx:pt idx="33301">2250</cx:pt>
          <cx:pt idx="33302">2250</cx:pt>
          <cx:pt idx="33303">550</cx:pt>
          <cx:pt idx="33304">1100</cx:pt>
          <cx:pt idx="33305">1500</cx:pt>
          <cx:pt idx="33306">1700</cx:pt>
          <cx:pt idx="33307">1900</cx:pt>
          <cx:pt idx="33308">2650</cx:pt>
          <cx:pt idx="33309">2500</cx:pt>
          <cx:pt idx="33310">2650</cx:pt>
          <cx:pt idx="33311">2500</cx:pt>
          <cx:pt idx="33312">2650</cx:pt>
          <cx:pt idx="33313">2500</cx:pt>
          <cx:pt idx="33314">2650</cx:pt>
          <cx:pt idx="33315">2500</cx:pt>
          <cx:pt idx="33316">1650</cx:pt>
          <cx:pt idx="33317">1650</cx:pt>
          <cx:pt idx="33318">2000</cx:pt>
          <cx:pt idx="33319">1750</cx:pt>
          <cx:pt idx="33320">2000</cx:pt>
          <cx:pt idx="33321">1900</cx:pt>
          <cx:pt idx="33322">1500</cx:pt>
          <cx:pt idx="33323">2000</cx:pt>
          <cx:pt idx="33324">2500</cx:pt>
          <cx:pt idx="33325">2800</cx:pt>
          <cx:pt idx="33326">2100</cx:pt>
          <cx:pt idx="33327">2500</cx:pt>
          <cx:pt idx="33328">1650</cx:pt>
          <cx:pt idx="33329">1650</cx:pt>
          <cx:pt idx="33330">2250</cx:pt>
          <cx:pt idx="33331">2000</cx:pt>
          <cx:pt idx="33332">2250</cx:pt>
          <cx:pt idx="33333">4250</cx:pt>
          <cx:pt idx="33334">1950</cx:pt>
          <cx:pt idx="33335">1850</cx:pt>
          <cx:pt idx="33336">1250</cx:pt>
          <cx:pt idx="33337">1400</cx:pt>
          <cx:pt idx="33338">1650</cx:pt>
          <cx:pt idx="33339">1650</cx:pt>
          <cx:pt idx="33340">1750</cx:pt>
          <cx:pt idx="33341">1250</cx:pt>
          <cx:pt idx="33342">1450</cx:pt>
          <cx:pt idx="33343">1500</cx:pt>
          <cx:pt idx="33344">1450</cx:pt>
          <cx:pt idx="33345">1600</cx:pt>
          <cx:pt idx="33346">1250</cx:pt>
          <cx:pt idx="33347">1450</cx:pt>
          <cx:pt idx="33348">1450</cx:pt>
          <cx:pt idx="33349">1450</cx:pt>
          <cx:pt idx="33350">1050</cx:pt>
          <cx:pt idx="33351">1350</cx:pt>
          <cx:pt idx="33352">1450</cx:pt>
          <cx:pt idx="33353">1600</cx:pt>
          <cx:pt idx="33354">1500</cx:pt>
          <cx:pt idx="33355">1650</cx:pt>
          <cx:pt idx="33356">1500</cx:pt>
          <cx:pt idx="33357">1650</cx:pt>
          <cx:pt idx="33358">3000</cx:pt>
          <cx:pt idx="33359">2650</cx:pt>
          <cx:pt idx="33360">1650</cx:pt>
          <cx:pt idx="33361">1500</cx:pt>
          <cx:pt idx="33362">1600</cx:pt>
          <cx:pt idx="33363">2350</cx:pt>
          <cx:pt idx="33364">1650</cx:pt>
          <cx:pt idx="33365">1600</cx:pt>
          <cx:pt idx="33366">3000</cx:pt>
          <cx:pt idx="33367">2650</cx:pt>
          <cx:pt idx="33368">1650</cx:pt>
          <cx:pt idx="33369">1650</cx:pt>
          <cx:pt idx="33370">3000</cx:pt>
          <cx:pt idx="33371">2650</cx:pt>
          <cx:pt idx="33372">1650</cx:pt>
          <cx:pt idx="33373">1650</cx:pt>
          <cx:pt idx="33374">1300</cx:pt>
          <cx:pt idx="33375">2200</cx:pt>
          <cx:pt idx="33376">2350</cx:pt>
          <cx:pt idx="33377">2200</cx:pt>
          <cx:pt idx="33378">2500</cx:pt>
          <cx:pt idx="33379">1850</cx:pt>
          <cx:pt idx="33380">1950</cx:pt>
          <cx:pt idx="33381">1650</cx:pt>
          <cx:pt idx="33382">1750</cx:pt>
          <cx:pt idx="33383">2250</cx:pt>
          <cx:pt idx="33384">2050</cx:pt>
          <cx:pt idx="33385">2050</cx:pt>
          <cx:pt idx="33386">1950</cx:pt>
          <cx:pt idx="33387">1650</cx:pt>
          <cx:pt idx="33388">3000</cx:pt>
          <cx:pt idx="33389">1600</cx:pt>
          <cx:pt idx="33390">1750</cx:pt>
          <cx:pt idx="33391">1850</cx:pt>
          <cx:pt idx="33392">2650</cx:pt>
          <cx:pt idx="33393">2800</cx:pt>
          <cx:pt idx="33394">1950</cx:pt>
          <cx:pt idx="33395">1850</cx:pt>
          <cx:pt idx="33396">1500</cx:pt>
          <cx:pt idx="33397">2100</cx:pt>
          <cx:pt idx="33398">2000</cx:pt>
          <cx:pt idx="33399">1200</cx:pt>
          <cx:pt idx="33400">1150</cx:pt>
          <cx:pt idx="33401">1350</cx:pt>
          <cx:pt idx="33402">1200</cx:pt>
          <cx:pt idx="33403">1150</cx:pt>
          <cx:pt idx="33404">1150</cx:pt>
          <cx:pt idx="33405">1100</cx:pt>
          <cx:pt idx="33406">1850</cx:pt>
          <cx:pt idx="33407">1500</cx:pt>
          <cx:pt idx="33408">1500</cx:pt>
          <cx:pt idx="33409">1850</cx:pt>
          <cx:pt idx="33410">1850</cx:pt>
          <cx:pt idx="33411">1350</cx:pt>
          <cx:pt idx="33412">1750</cx:pt>
          <cx:pt idx="33413">1350</cx:pt>
          <cx:pt idx="33414">2200</cx:pt>
          <cx:pt idx="33415">2350</cx:pt>
          <cx:pt idx="33416">2500</cx:pt>
          <cx:pt idx="33417">2500</cx:pt>
          <cx:pt idx="33418">2500</cx:pt>
          <cx:pt idx="33419">2500</cx:pt>
          <cx:pt idx="33420">2500</cx:pt>
          <cx:pt idx="33421">2900</cx:pt>
          <cx:pt idx="33422">2700</cx:pt>
          <cx:pt idx="33423">2700</cx:pt>
          <cx:pt idx="33424">2700</cx:pt>
          <cx:pt idx="33425">2900</cx:pt>
          <cx:pt idx="33426">1450</cx:pt>
          <cx:pt idx="33427">1650</cx:pt>
          <cx:pt idx="33428">1600</cx:pt>
          <cx:pt idx="33429">1250</cx:pt>
          <cx:pt idx="33430">1600</cx:pt>
          <cx:pt idx="33431">1450</cx:pt>
          <cx:pt idx="33432">1200</cx:pt>
          <cx:pt idx="33433">1250</cx:pt>
          <cx:pt idx="33434">1850</cx:pt>
          <cx:pt idx="33435">1750</cx:pt>
          <cx:pt idx="33436">1950</cx:pt>
          <cx:pt idx="33437">1850</cx:pt>
          <cx:pt idx="33438">2050</cx:pt>
          <cx:pt idx="33439">1250</cx:pt>
          <cx:pt idx="33440">1150</cx:pt>
          <cx:pt idx="33441">1200</cx:pt>
          <cx:pt idx="33442">1100</cx:pt>
          <cx:pt idx="33443">1250</cx:pt>
          <cx:pt idx="33444">1150</cx:pt>
          <cx:pt idx="33445">1200</cx:pt>
          <cx:pt idx="33446">1100</cx:pt>
          <cx:pt idx="33447">1250</cx:pt>
          <cx:pt idx="33448">1200</cx:pt>
          <cx:pt idx="33449">1250</cx:pt>
          <cx:pt idx="33450">1200</cx:pt>
          <cx:pt idx="33451">1050</cx:pt>
          <cx:pt idx="33452">1050</cx:pt>
          <cx:pt idx="33453">550</cx:pt>
          <cx:pt idx="33454">2050</cx:pt>
          <cx:pt idx="33455">2050</cx:pt>
          <cx:pt idx="33456">2050</cx:pt>
          <cx:pt idx="33457">2050</cx:pt>
          <cx:pt idx="33458">2050</cx:pt>
          <cx:pt idx="33459">1850</cx:pt>
          <cx:pt idx="33460">1850</cx:pt>
          <cx:pt idx="33461">1150</cx:pt>
          <cx:pt idx="33462">1450</cx:pt>
          <cx:pt idx="33463">1500</cx:pt>
          <cx:pt idx="33464">1600</cx:pt>
          <cx:pt idx="33465">2150</cx:pt>
          <cx:pt idx="33466">1500</cx:pt>
          <cx:pt idx="33467">1500</cx:pt>
          <cx:pt idx="33468">1600</cx:pt>
          <cx:pt idx="33469">1600</cx:pt>
          <cx:pt idx="33470">2150</cx:pt>
          <cx:pt idx="33471">1650</cx:pt>
          <cx:pt idx="33472">1650</cx:pt>
          <cx:pt idx="33473">2500</cx:pt>
          <cx:pt idx="33474">1750</cx:pt>
          <cx:pt idx="33475">1750</cx:pt>
          <cx:pt idx="33476">1450</cx:pt>
          <cx:pt idx="33477">1500</cx:pt>
          <cx:pt idx="33478">1600</cx:pt>
          <cx:pt idx="33479">1850</cx:pt>
          <cx:pt idx="33480">2150</cx:pt>
          <cx:pt idx="33481">2350</cx:pt>
          <cx:pt idx="33482">2500</cx:pt>
          <cx:pt idx="33483">2500</cx:pt>
          <cx:pt idx="33484">1650</cx:pt>
          <cx:pt idx="33485">1650</cx:pt>
          <cx:pt idx="33486">2150</cx:pt>
          <cx:pt idx="33487">1500</cx:pt>
          <cx:pt idx="33488">1500</cx:pt>
          <cx:pt idx="33489">2150</cx:pt>
          <cx:pt idx="33490">1650</cx:pt>
          <cx:pt idx="33491">1650</cx:pt>
          <cx:pt idx="33492">2500</cx:pt>
          <cx:pt idx="33493">1400</cx:pt>
          <cx:pt idx="33494">1300</cx:pt>
          <cx:pt idx="33495">1300</cx:pt>
          <cx:pt idx="33496">1200</cx:pt>
          <cx:pt idx="33497">1300</cx:pt>
          <cx:pt idx="33498">1300</cx:pt>
          <cx:pt idx="33499">1300</cx:pt>
          <cx:pt idx="33500">1400</cx:pt>
          <cx:pt idx="33501">1350</cx:pt>
          <cx:pt idx="33502">1850</cx:pt>
          <cx:pt idx="33503">2400</cx:pt>
          <cx:pt idx="33504">1750</cx:pt>
          <cx:pt idx="33505">2300</cx:pt>
          <cx:pt idx="33506">1750</cx:pt>
          <cx:pt idx="33507">1750</cx:pt>
          <cx:pt idx="33508">1850</cx:pt>
          <cx:pt idx="33509">1650</cx:pt>
          <cx:pt idx="33510">1850</cx:pt>
          <cx:pt idx="33511">3000</cx:pt>
          <cx:pt idx="33512">2800</cx:pt>
          <cx:pt idx="33513">3000</cx:pt>
          <cx:pt idx="33514">2800</cx:pt>
          <cx:pt idx="33515">3000</cx:pt>
          <cx:pt idx="33516">2800</cx:pt>
          <cx:pt idx="33517">2650</cx:pt>
          <cx:pt idx="33518">2650</cx:pt>
          <cx:pt idx="33519">3250</cx:pt>
          <cx:pt idx="33520">3250</cx:pt>
          <cx:pt idx="33521">3250</cx:pt>
          <cx:pt idx="33522">3250</cx:pt>
          <cx:pt idx="33523">3000</cx:pt>
          <cx:pt idx="33524">1450</cx:pt>
          <cx:pt idx="33525">1400</cx:pt>
          <cx:pt idx="33526">1300</cx:pt>
          <cx:pt idx="33527">1400</cx:pt>
          <cx:pt idx="33528">1550</cx:pt>
          <cx:pt idx="33529">1500</cx:pt>
          <cx:pt idx="33530">550</cx:pt>
          <cx:pt idx="33531">900</cx:pt>
          <cx:pt idx="33532">900</cx:pt>
          <cx:pt idx="33533">2500</cx:pt>
          <cx:pt idx="33534">2350</cx:pt>
          <cx:pt idx="33535">2700</cx:pt>
          <cx:pt idx="33536">2500</cx:pt>
          <cx:pt idx="33537">2500</cx:pt>
          <cx:pt idx="33538">2350</cx:pt>
          <cx:pt idx="33539">2900</cx:pt>
          <cx:pt idx="33540">2700</cx:pt>
          <cx:pt idx="33541">3200</cx:pt>
          <cx:pt idx="33542">2700</cx:pt>
          <cx:pt idx="33543">1750</cx:pt>
          <cx:pt idx="33544">1850</cx:pt>
          <cx:pt idx="33545">1650</cx:pt>
          <cx:pt idx="33546">1600</cx:pt>
          <cx:pt idx="33547">1450</cx:pt>
          <cx:pt idx="33548">1450</cx:pt>
          <cx:pt idx="33549">1400</cx:pt>
          <cx:pt idx="33550">1350</cx:pt>
          <cx:pt idx="33551">1450</cx:pt>
          <cx:pt idx="33552">1400</cx:pt>
          <cx:pt idx="33553">2200</cx:pt>
          <cx:pt idx="33554">2350</cx:pt>
          <cx:pt idx="33555">1750</cx:pt>
          <cx:pt idx="33556">1850</cx:pt>
          <cx:pt idx="33557">1950</cx:pt>
          <cx:pt idx="33558">1850</cx:pt>
          <cx:pt idx="33559">1750</cx:pt>
          <cx:pt idx="33560">1500</cx:pt>
          <cx:pt idx="33561">1950</cx:pt>
          <cx:pt idx="33562">2350</cx:pt>
          <cx:pt idx="33563">1950</cx:pt>
          <cx:pt idx="33564">1850</cx:pt>
          <cx:pt idx="33565">2050</cx:pt>
          <cx:pt idx="33566">1850</cx:pt>
          <cx:pt idx="33567">2050</cx:pt>
          <cx:pt idx="33568">2050</cx:pt>
          <cx:pt idx="33569">2700</cx:pt>
          <cx:pt idx="33570">2050</cx:pt>
          <cx:pt idx="33571">1950</cx:pt>
          <cx:pt idx="33572">2200</cx:pt>
          <cx:pt idx="33573">1950</cx:pt>
          <cx:pt idx="33574">2200</cx:pt>
          <cx:pt idx="33575">2700</cx:pt>
          <cx:pt idx="33576">1150</cx:pt>
          <cx:pt idx="33577">1150</cx:pt>
          <cx:pt idx="33578">1150</cx:pt>
          <cx:pt idx="33579">1000</cx:pt>
          <cx:pt idx="33580">1200</cx:pt>
          <cx:pt idx="33581">1950</cx:pt>
          <cx:pt idx="33582">1850</cx:pt>
          <cx:pt idx="33583">1750</cx:pt>
          <cx:pt idx="33584">600</cx:pt>
          <cx:pt idx="33585">1150</cx:pt>
          <cx:pt idx="33586">1150</cx:pt>
          <cx:pt idx="33587">1200</cx:pt>
          <cx:pt idx="33588">1350</cx:pt>
          <cx:pt idx="33589">1150</cx:pt>
          <cx:pt idx="33590">1150</cx:pt>
          <cx:pt idx="33591">1200</cx:pt>
          <cx:pt idx="33592">1100</cx:pt>
          <cx:pt idx="33593">1400</cx:pt>
          <cx:pt idx="33594">900</cx:pt>
          <cx:pt idx="33595">1300</cx:pt>
          <cx:pt idx="33596">1350</cx:pt>
          <cx:pt idx="33597">1350</cx:pt>
          <cx:pt idx="33598">1200</cx:pt>
          <cx:pt idx="33599">1200</cx:pt>
          <cx:pt idx="33600">850</cx:pt>
          <cx:pt idx="33601">1500</cx:pt>
          <cx:pt idx="33602">1750</cx:pt>
          <cx:pt idx="33603">1600</cx:pt>
          <cx:pt idx="33604">2350</cx:pt>
          <cx:pt idx="33605">1850</cx:pt>
          <cx:pt idx="33606">1500</cx:pt>
          <cx:pt idx="33607">1750</cx:pt>
          <cx:pt idx="33608">1650</cx:pt>
          <cx:pt idx="33609">1650</cx:pt>
          <cx:pt idx="33610">1350</cx:pt>
          <cx:pt idx="33611">1500</cx:pt>
          <cx:pt idx="33612">1500</cx:pt>
          <cx:pt idx="33613">1450</cx:pt>
          <cx:pt idx="33614">1400</cx:pt>
          <cx:pt idx="33615">1500</cx:pt>
          <cx:pt idx="33616">1450</cx:pt>
          <cx:pt idx="33617">1500</cx:pt>
          <cx:pt idx="33618">1950</cx:pt>
          <cx:pt idx="33619">1850</cx:pt>
          <cx:pt idx="33620">2500</cx:pt>
          <cx:pt idx="33621">2500</cx:pt>
          <cx:pt idx="33622">2200</cx:pt>
          <cx:pt idx="33623">2350</cx:pt>
          <cx:pt idx="33624">2500</cx:pt>
          <cx:pt idx="33625">2500</cx:pt>
          <cx:pt idx="33626">2500</cx:pt>
          <cx:pt idx="33627">2700</cx:pt>
          <cx:pt idx="33628">2700</cx:pt>
          <cx:pt idx="33629">2900</cx:pt>
          <cx:pt idx="33630">2700</cx:pt>
          <cx:pt idx="33631">2900</cx:pt>
          <cx:pt idx="33632">1850</cx:pt>
          <cx:pt idx="33633">1750</cx:pt>
          <cx:pt idx="33634">2050</cx:pt>
          <cx:pt idx="33635">1950</cx:pt>
          <cx:pt idx="33636">1850</cx:pt>
          <cx:pt idx="33637">2050</cx:pt>
          <cx:pt idx="33638">1850</cx:pt>
          <cx:pt idx="33639">1500</cx:pt>
          <cx:pt idx="33640">1500</cx:pt>
          <cx:pt idx="33641">1850</cx:pt>
          <cx:pt idx="33642">1850</cx:pt>
          <cx:pt idx="33643">1350</cx:pt>
          <cx:pt idx="33644">1750</cx:pt>
          <cx:pt idx="33645">1350</cx:pt>
          <cx:pt idx="33646">2050</cx:pt>
          <cx:pt idx="33647">2200</cx:pt>
          <cx:pt idx="33648">2350</cx:pt>
          <cx:pt idx="33649">2050</cx:pt>
          <cx:pt idx="33650">2050</cx:pt>
          <cx:pt idx="33651">2200</cx:pt>
          <cx:pt idx="33652">2050</cx:pt>
          <cx:pt idx="33653">2500</cx:pt>
          <cx:pt idx="33654">1200</cx:pt>
          <cx:pt idx="33655">1450</cx:pt>
          <cx:pt idx="33656">1150</cx:pt>
          <cx:pt idx="33657">1400</cx:pt>
          <cx:pt idx="33658">1650</cx:pt>
          <cx:pt idx="33659">1300</cx:pt>
          <cx:pt idx="33660">750</cx:pt>
          <cx:pt idx="33661">750</cx:pt>
          <cx:pt idx="33662">1100</cx:pt>
          <cx:pt idx="33663">1050</cx:pt>
          <cx:pt idx="33664">1150</cx:pt>
          <cx:pt idx="33665">1700</cx:pt>
          <cx:pt idx="33666">1050</cx:pt>
          <cx:pt idx="33667">800</cx:pt>
          <cx:pt idx="33668">1000</cx:pt>
          <cx:pt idx="33669">1350</cx:pt>
          <cx:pt idx="33670">1400</cx:pt>
          <cx:pt idx="33671">950</cx:pt>
          <cx:pt idx="33672">1050</cx:pt>
          <cx:pt idx="33673">1500</cx:pt>
          <cx:pt idx="33674">1400</cx:pt>
          <cx:pt idx="33675">1600</cx:pt>
          <cx:pt idx="33676">550</cx:pt>
          <cx:pt idx="33677">850</cx:pt>
          <cx:pt idx="33678">850</cx:pt>
          <cx:pt idx="33679">1600</cx:pt>
          <cx:pt idx="33680">1750</cx:pt>
          <cx:pt idx="33681">1750</cx:pt>
          <cx:pt idx="33682">2050</cx:pt>
          <cx:pt idx="33683">1150</cx:pt>
          <cx:pt idx="33684">1150</cx:pt>
          <cx:pt idx="33685">1500</cx:pt>
          <cx:pt idx="33686">1150</cx:pt>
          <cx:pt idx="33687">1250</cx:pt>
          <cx:pt idx="33688">1150</cx:pt>
          <cx:pt idx="33689">1300</cx:pt>
          <cx:pt idx="33690">1300</cx:pt>
          <cx:pt idx="33691">1300</cx:pt>
          <cx:pt idx="33692">1300</cx:pt>
          <cx:pt idx="33693">1150</cx:pt>
          <cx:pt idx="33694">2350</cx:pt>
          <cx:pt idx="33695">1650</cx:pt>
          <cx:pt idx="33696">2000</cx:pt>
          <cx:pt idx="33697">2250</cx:pt>
          <cx:pt idx="33698">1900</cx:pt>
          <cx:pt idx="33699">2250</cx:pt>
          <cx:pt idx="33700">2350</cx:pt>
          <cx:pt idx="33701">1650</cx:pt>
          <cx:pt idx="33702">1750</cx:pt>
          <cx:pt idx="33703">1500</cx:pt>
          <cx:pt idx="33704">1600</cx:pt>
          <cx:pt idx="33705">1650</cx:pt>
          <cx:pt idx="33706">1650</cx:pt>
          <cx:pt idx="33707">1750</cx:pt>
          <cx:pt idx="33708">1850</cx:pt>
          <cx:pt idx="33709">1300</cx:pt>
          <cx:pt idx="33710">1450</cx:pt>
          <cx:pt idx="33711">950</cx:pt>
          <cx:pt idx="33712">950</cx:pt>
          <cx:pt idx="33713">1500</cx:pt>
          <cx:pt idx="33714">1400</cx:pt>
          <cx:pt idx="33715">1600</cx:pt>
          <cx:pt idx="33716">1600</cx:pt>
          <cx:pt idx="33717">1150</cx:pt>
          <cx:pt idx="33718">1350</cx:pt>
          <cx:pt idx="33719">1300</cx:pt>
          <cx:pt idx="33720">1200</cx:pt>
          <cx:pt idx="33721">1850</cx:pt>
          <cx:pt idx="33722">1900</cx:pt>
          <cx:pt idx="33723">1350</cx:pt>
          <cx:pt idx="33724">1400</cx:pt>
          <cx:pt idx="33725">1850</cx:pt>
          <cx:pt idx="33726">1900</cx:pt>
          <cx:pt idx="33727">1400</cx:pt>
          <cx:pt idx="33728">1500</cx:pt>
          <cx:pt idx="33729">2100</cx:pt>
          <cx:pt idx="33730">2100</cx:pt>
          <cx:pt idx="33731">2250</cx:pt>
          <cx:pt idx="33732">1900</cx:pt>
          <cx:pt idx="33733">2100</cx:pt>
          <cx:pt idx="33734">2250</cx:pt>
          <cx:pt idx="33735">2000</cx:pt>
          <cx:pt idx="33736">2350</cx:pt>
          <cx:pt idx="33737">2100</cx:pt>
          <cx:pt idx="33738">1350</cx:pt>
          <cx:pt idx="33739">2100</cx:pt>
          <cx:pt idx="33740">2100</cx:pt>
          <cx:pt idx="33741">2000</cx:pt>
          <cx:pt idx="33742">1900</cx:pt>
          <cx:pt idx="33743">1350</cx:pt>
          <cx:pt idx="33744">1350</cx:pt>
          <cx:pt idx="33745">2650</cx:pt>
          <cx:pt idx="33746">2350</cx:pt>
          <cx:pt idx="33747">2250</cx:pt>
          <cx:pt idx="33748">2650</cx:pt>
          <cx:pt idx="33749">2650</cx:pt>
          <cx:pt idx="33750">1850</cx:pt>
          <cx:pt idx="33751">1900</cx:pt>
          <cx:pt idx="33752">2350</cx:pt>
          <cx:pt idx="33753">1850</cx:pt>
          <cx:pt idx="33754">2350</cx:pt>
          <cx:pt idx="33755">2250</cx:pt>
          <cx:pt idx="33756">2350</cx:pt>
          <cx:pt idx="33757">2000</cx:pt>
          <cx:pt idx="33758">2350</cx:pt>
          <cx:pt idx="33759">2250</cx:pt>
          <cx:pt idx="33760">2350</cx:pt>
          <cx:pt idx="33761">2000</cx:pt>
          <cx:pt idx="33762">2350</cx:pt>
          <cx:pt idx="33763">2250</cx:pt>
          <cx:pt idx="33764">2350</cx:pt>
          <cx:pt idx="33765">2100</cx:pt>
          <cx:pt idx="33766">2350</cx:pt>
          <cx:pt idx="33767">2250</cx:pt>
          <cx:pt idx="33768">2350</cx:pt>
          <cx:pt idx="33769">2500</cx:pt>
          <cx:pt idx="33770">1500</cx:pt>
          <cx:pt idx="33771">1600</cx:pt>
          <cx:pt idx="33772">1500</cx:pt>
          <cx:pt idx="33773">1650</cx:pt>
          <cx:pt idx="33774">1600</cx:pt>
          <cx:pt idx="33775">1400</cx:pt>
          <cx:pt idx="33776">1750</cx:pt>
          <cx:pt idx="33777">1600</cx:pt>
          <cx:pt idx="33778">1650</cx:pt>
          <cx:pt idx="33779">1500</cx:pt>
          <cx:pt idx="33780">1400</cx:pt>
          <cx:pt idx="33781">1450</cx:pt>
          <cx:pt idx="33782">1450</cx:pt>
          <cx:pt idx="33783">1450</cx:pt>
          <cx:pt idx="33784">1400</cx:pt>
          <cx:pt idx="33785">1400</cx:pt>
          <cx:pt idx="33786">1750</cx:pt>
          <cx:pt idx="33787">2300</cx:pt>
          <cx:pt idx="33788">1850</cx:pt>
          <cx:pt idx="33789">2400</cx:pt>
          <cx:pt idx="33790">2800</cx:pt>
          <cx:pt idx="33791">1650</cx:pt>
          <cx:pt idx="33792">1500</cx:pt>
          <cx:pt idx="33793">1400</cx:pt>
          <cx:pt idx="33794">1450</cx:pt>
          <cx:pt idx="33795">1450</cx:pt>
          <cx:pt idx="33796">1450</cx:pt>
          <cx:pt idx="33797">1400</cx:pt>
          <cx:pt idx="33798">1400</cx:pt>
          <cx:pt idx="33799">1950</cx:pt>
          <cx:pt idx="33800">1950</cx:pt>
          <cx:pt idx="33801">1950</cx:pt>
          <cx:pt idx="33802">1950</cx:pt>
          <cx:pt idx="33803">1600</cx:pt>
          <cx:pt idx="33804">1250</cx:pt>
          <cx:pt idx="33805">1250</cx:pt>
          <cx:pt idx="33806">1250</cx:pt>
          <cx:pt idx="33807">1200</cx:pt>
          <cx:pt idx="33808">1450</cx:pt>
          <cx:pt idx="33809">1300</cx:pt>
          <cx:pt idx="33810">1450</cx:pt>
          <cx:pt idx="33811">1300</cx:pt>
          <cx:pt idx="33812">1200</cx:pt>
          <cx:pt idx="33813">1400</cx:pt>
          <cx:pt idx="33814">1250</cx:pt>
          <cx:pt idx="33815">1450</cx:pt>
          <cx:pt idx="33816">1300</cx:pt>
          <cx:pt idx="33817">1450</cx:pt>
          <cx:pt idx="33818">1350</cx:pt>
          <cx:pt idx="33819">950</cx:pt>
          <cx:pt idx="33820">950</cx:pt>
          <cx:pt idx="33821">1150</cx:pt>
          <cx:pt idx="33822">1150</cx:pt>
          <cx:pt idx="33823">1150</cx:pt>
          <cx:pt idx="33824">1750</cx:pt>
          <cx:pt idx="33825">1600</cx:pt>
          <cx:pt idx="33826">1650</cx:pt>
          <cx:pt idx="33827">1650</cx:pt>
          <cx:pt idx="33828">1650</cx:pt>
          <cx:pt idx="33829">1750</cx:pt>
          <cx:pt idx="33830">1350</cx:pt>
          <cx:pt idx="33831">1350</cx:pt>
          <cx:pt idx="33832">1350</cx:pt>
          <cx:pt idx="33833">1350</cx:pt>
          <cx:pt idx="33834">1500</cx:pt>
          <cx:pt idx="33835">1500</cx:pt>
          <cx:pt idx="33836">1650</cx:pt>
          <cx:pt idx="33837">1600</cx:pt>
          <cx:pt idx="33838">3250</cx:pt>
          <cx:pt idx="33839">3500</cx:pt>
          <cx:pt idx="33840">3250</cx:pt>
          <cx:pt idx="33841">2650</cx:pt>
          <cx:pt idx="33842">2800</cx:pt>
          <cx:pt idx="33843">2650</cx:pt>
          <cx:pt idx="33844">3000</cx:pt>
          <cx:pt idx="33845">2100</cx:pt>
          <cx:pt idx="33846">2650</cx:pt>
          <cx:pt idx="33847">2250</cx:pt>
          <cx:pt idx="33848">2800</cx:pt>
          <cx:pt idx="33849">1750</cx:pt>
          <cx:pt idx="33850">2650</cx:pt>
          <cx:pt idx="33851">2250</cx:pt>
          <cx:pt idx="33852">2650</cx:pt>
          <cx:pt idx="33853">2250</cx:pt>
          <cx:pt idx="33854">2250</cx:pt>
          <cx:pt idx="33855">2650</cx:pt>
          <cx:pt idx="33856">2650</cx:pt>
          <cx:pt idx="33857">2250</cx:pt>
          <cx:pt idx="33858">850</cx:pt>
          <cx:pt idx="33859">850</cx:pt>
          <cx:pt idx="33860">1450</cx:pt>
          <cx:pt idx="33861">1850</cx:pt>
          <cx:pt idx="33862">2000</cx:pt>
          <cx:pt idx="33863">1350</cx:pt>
          <cx:pt idx="33864">2500</cx:pt>
          <cx:pt idx="33865">1750</cx:pt>
          <cx:pt idx="33866">1850</cx:pt>
          <cx:pt idx="33867">1750</cx:pt>
          <cx:pt idx="33868">1900</cx:pt>
          <cx:pt idx="33869">2000</cx:pt>
          <cx:pt idx="33870">1900</cx:pt>
          <cx:pt idx="33871">2350</cx:pt>
          <cx:pt idx="33872">2250</cx:pt>
          <cx:pt idx="33873">2350</cx:pt>
          <cx:pt idx="33874">2250</cx:pt>
          <cx:pt idx="33875">2350</cx:pt>
          <cx:pt idx="33876">2100</cx:pt>
          <cx:pt idx="33877">3000</cx:pt>
          <cx:pt idx="33878">1650</cx:pt>
          <cx:pt idx="33879">1750</cx:pt>
          <cx:pt idx="33880">1650</cx:pt>
          <cx:pt idx="33881">1450</cx:pt>
          <cx:pt idx="33882">1500</cx:pt>
          <cx:pt idx="33883">1750</cx:pt>
          <cx:pt idx="33884">1650</cx:pt>
          <cx:pt idx="33885">1600</cx:pt>
          <cx:pt idx="33886">1950</cx:pt>
          <cx:pt idx="33887">1750</cx:pt>
          <cx:pt idx="33888">1850</cx:pt>
          <cx:pt idx="33889">1500</cx:pt>
          <cx:pt idx="33890">1850</cx:pt>
          <cx:pt idx="33891">1650</cx:pt>
          <cx:pt idx="33892">1400</cx:pt>
          <cx:pt idx="33893">1650</cx:pt>
          <cx:pt idx="33894">1350</cx:pt>
          <cx:pt idx="33895">1600</cx:pt>
          <cx:pt idx="33896">900</cx:pt>
          <cx:pt idx="33897">2200</cx:pt>
          <cx:pt idx="33898">2350</cx:pt>
          <cx:pt idx="33899">1900</cx:pt>
          <cx:pt idx="33900">1900</cx:pt>
          <cx:pt idx="33901">2000</cx:pt>
          <cx:pt idx="33902">2100</cx:pt>
          <cx:pt idx="33903">2250</cx:pt>
          <cx:pt idx="33904">2350</cx:pt>
          <cx:pt idx="33905">2650</cx:pt>
          <cx:pt idx="33906">2800</cx:pt>
          <cx:pt idx="33907">2650</cx:pt>
          <cx:pt idx="33908">2350</cx:pt>
          <cx:pt idx="33909">1150</cx:pt>
          <cx:pt idx="33910">1150</cx:pt>
          <cx:pt idx="33911">1450</cx:pt>
          <cx:pt idx="33912">1450</cx:pt>
          <cx:pt idx="33913">1150</cx:pt>
          <cx:pt idx="33914">1100</cx:pt>
          <cx:pt idx="33915">1200</cx:pt>
          <cx:pt idx="33916">1050</cx:pt>
          <cx:pt idx="33917">1150</cx:pt>
          <cx:pt idx="33918">1100</cx:pt>
          <cx:pt idx="33919">1050</cx:pt>
          <cx:pt idx="33920">1050</cx:pt>
          <cx:pt idx="33921">1150</cx:pt>
          <cx:pt idx="33922">1100</cx:pt>
          <cx:pt idx="33923">1100</cx:pt>
          <cx:pt idx="33924">1300</cx:pt>
          <cx:pt idx="33925">1250</cx:pt>
          <cx:pt idx="33926">1200</cx:pt>
          <cx:pt idx="33927">1350</cx:pt>
          <cx:pt idx="33928">1300</cx:pt>
          <cx:pt idx="33929">1850</cx:pt>
          <cx:pt idx="33930">1850</cx:pt>
          <cx:pt idx="33931">1850</cx:pt>
          <cx:pt idx="33932">1750</cx:pt>
          <cx:pt idx="33933">1750</cx:pt>
          <cx:pt idx="33934">2350</cx:pt>
          <cx:pt idx="33935">2350</cx:pt>
          <cx:pt idx="33936">2500</cx:pt>
          <cx:pt idx="33937">800</cx:pt>
          <cx:pt idx="33938">1700</cx:pt>
          <cx:pt idx="33939">1700</cx:pt>
          <cx:pt idx="33940">1900</cx:pt>
          <cx:pt idx="33941">1900</cx:pt>
          <cx:pt idx="33942">1900</cx:pt>
          <cx:pt idx="33943">1850</cx:pt>
          <cx:pt idx="33944">1850</cx:pt>
          <cx:pt idx="33945">1850</cx:pt>
          <cx:pt idx="33946">1900</cx:pt>
          <cx:pt idx="33947">1850</cx:pt>
          <cx:pt idx="33948">2800</cx:pt>
          <cx:pt idx="33949">2800</cx:pt>
          <cx:pt idx="33950">2350</cx:pt>
          <cx:pt idx="33951">3000</cx:pt>
          <cx:pt idx="33952">2350</cx:pt>
          <cx:pt idx="33953">3000</cx:pt>
          <cx:pt idx="33954">1400</cx:pt>
          <cx:pt idx="33955">1550</cx:pt>
          <cx:pt idx="33956">1650</cx:pt>
          <cx:pt idx="33957">2100</cx:pt>
          <cx:pt idx="33958">2250</cx:pt>
          <cx:pt idx="33959">2250</cx:pt>
          <cx:pt idx="33960">2350</cx:pt>
          <cx:pt idx="33961">2250</cx:pt>
          <cx:pt idx="33962">2350</cx:pt>
          <cx:pt idx="33963">1200</cx:pt>
          <cx:pt idx="33964">1250</cx:pt>
          <cx:pt idx="33965">1750</cx:pt>
          <cx:pt idx="33966">1850</cx:pt>
          <cx:pt idx="33967">1850</cx:pt>
          <cx:pt idx="33968">1900</cx:pt>
          <cx:pt idx="33969">1850</cx:pt>
          <cx:pt idx="33970">1850</cx:pt>
          <cx:pt idx="33971">1900</cx:pt>
          <cx:pt idx="33972">1850</cx:pt>
          <cx:pt idx="33973">1850</cx:pt>
          <cx:pt idx="33974">1850</cx:pt>
          <cx:pt idx="33975">1850</cx:pt>
          <cx:pt idx="33976">1900</cx:pt>
          <cx:pt idx="33977">1850</cx:pt>
          <cx:pt idx="33978">1850</cx:pt>
          <cx:pt idx="33979">1750</cx:pt>
          <cx:pt idx="33980">1650</cx:pt>
          <cx:pt idx="33981">2000</cx:pt>
          <cx:pt idx="33982">2100</cx:pt>
          <cx:pt idx="33983">2000</cx:pt>
          <cx:pt idx="33984">2250</cx:pt>
          <cx:pt idx="33985">2250</cx:pt>
          <cx:pt idx="33986">2500</cx:pt>
          <cx:pt idx="33987">2250</cx:pt>
          <cx:pt idx="33988">2350</cx:pt>
          <cx:pt idx="33989">2350</cx:pt>
          <cx:pt idx="33990">3250</cx:pt>
          <cx:pt idx="33991">3250</cx:pt>
          <cx:pt idx="33992">1750</cx:pt>
          <cx:pt idx="33993">2650</cx:pt>
          <cx:pt idx="33994">2800</cx:pt>
          <cx:pt idx="33995">3000</cx:pt>
          <cx:pt idx="33996">1450</cx:pt>
          <cx:pt idx="33997">1900</cx:pt>
          <cx:pt idx="33998">2000</cx:pt>
          <cx:pt idx="33999">2000</cx:pt>
          <cx:pt idx="34000">2000</cx:pt>
          <cx:pt idx="34001">2100</cx:pt>
          <cx:pt idx="34002">2250</cx:pt>
          <cx:pt idx="34003">2250</cx:pt>
          <cx:pt idx="34004">1700</cx:pt>
          <cx:pt idx="34005">2650</cx:pt>
          <cx:pt idx="34006">2800</cx:pt>
          <cx:pt idx="34007">2100</cx:pt>
          <cx:pt idx="34008">2250</cx:pt>
          <cx:pt idx="34009">2350</cx:pt>
          <cx:pt idx="34010">2100</cx:pt>
          <cx:pt idx="34011">2250</cx:pt>
          <cx:pt idx="34012">2500</cx:pt>
          <cx:pt idx="34013">1650</cx:pt>
          <cx:pt idx="34014">1650</cx:pt>
          <cx:pt idx="34015">1750</cx:pt>
          <cx:pt idx="34016">1900</cx:pt>
          <cx:pt idx="34017">3000</cx:pt>
          <cx:pt idx="34018">2800</cx:pt>
          <cx:pt idx="34019">2800</cx:pt>
          <cx:pt idx="34020">2800</cx:pt>
          <cx:pt idx="34021">2800</cx:pt>
          <cx:pt idx="34022">1350</cx:pt>
          <cx:pt idx="34023">1300</cx:pt>
          <cx:pt idx="34024">1450</cx:pt>
          <cx:pt idx="34025">1400</cx:pt>
          <cx:pt idx="34026">1450</cx:pt>
          <cx:pt idx="34027">1400</cx:pt>
          <cx:pt idx="34028">1450</cx:pt>
          <cx:pt idx="34029">1400</cx:pt>
          <cx:pt idx="34030">1550</cx:pt>
          <cx:pt idx="34031">1400</cx:pt>
          <cx:pt idx="34032">1400</cx:pt>
          <cx:pt idx="34033">1300</cx:pt>
          <cx:pt idx="34034">1550</cx:pt>
          <cx:pt idx="34035">1400</cx:pt>
          <cx:pt idx="34036">1450</cx:pt>
          <cx:pt idx="34037">1400</cx:pt>
          <cx:pt idx="34038">1450</cx:pt>
          <cx:pt idx="34039">1500</cx:pt>
          <cx:pt idx="34040">1450</cx:pt>
          <cx:pt idx="34041">1450</cx:pt>
          <cx:pt idx="34042">1450</cx:pt>
          <cx:pt idx="34043">1450</cx:pt>
          <cx:pt idx="34044">1500</cx:pt>
          <cx:pt idx="34045">1500</cx:pt>
          <cx:pt idx="34046">1650</cx:pt>
          <cx:pt idx="34047">1550</cx:pt>
          <cx:pt idx="34048">1450</cx:pt>
          <cx:pt idx="34049">1450</cx:pt>
          <cx:pt idx="34050">1500</cx:pt>
          <cx:pt idx="34051">1500</cx:pt>
          <cx:pt idx="34052">1650</cx:pt>
          <cx:pt idx="34053">1550</cx:pt>
          <cx:pt idx="34054">1450</cx:pt>
          <cx:pt idx="34055">1450</cx:pt>
          <cx:pt idx="34056">1650</cx:pt>
          <cx:pt idx="34057">1550</cx:pt>
          <cx:pt idx="34058">1650</cx:pt>
          <cx:pt idx="34059">1550</cx:pt>
          <cx:pt idx="34060">1450</cx:pt>
          <cx:pt idx="34061">1450</cx:pt>
          <cx:pt idx="34062">1450</cx:pt>
          <cx:pt idx="34063">1450</cx:pt>
          <cx:pt idx="34064">1450</cx:pt>
          <cx:pt idx="34065">1450</cx:pt>
          <cx:pt idx="34066">1450</cx:pt>
          <cx:pt idx="34067">1450</cx:pt>
          <cx:pt idx="34068">600</cx:pt>
          <cx:pt idx="34069">2100</cx:pt>
          <cx:pt idx="34070">1250</cx:pt>
          <cx:pt idx="34071">1350</cx:pt>
          <cx:pt idx="34072">1250</cx:pt>
          <cx:pt idx="34073">1400</cx:pt>
          <cx:pt idx="34074">1400</cx:pt>
          <cx:pt idx="34075">2250</cx:pt>
          <cx:pt idx="34076">2250</cx:pt>
          <cx:pt idx="34077">1300</cx:pt>
          <cx:pt idx="34078">1400</cx:pt>
          <cx:pt idx="34079">900</cx:pt>
          <cx:pt idx="34080">950</cx:pt>
          <cx:pt idx="34081">1300</cx:pt>
          <cx:pt idx="34082">1350</cx:pt>
          <cx:pt idx="34083">1850</cx:pt>
          <cx:pt idx="34084">1350</cx:pt>
          <cx:pt idx="34085">1350</cx:pt>
          <cx:pt idx="34086">1350</cx:pt>
          <cx:pt idx="34087">2350</cx:pt>
          <cx:pt idx="34088">2400</cx:pt>
          <cx:pt idx="34089">2000</cx:pt>
          <cx:pt idx="34090">2000</cx:pt>
          <cx:pt idx="34091">2000</cx:pt>
          <cx:pt idx="34092">2100</cx:pt>
          <cx:pt idx="34093">1400</cx:pt>
          <cx:pt idx="34094">1150</cx:pt>
          <cx:pt idx="34095">2350</cx:pt>
          <cx:pt idx="34096">2350</cx:pt>
          <cx:pt idx="34097">2500</cx:pt>
          <cx:pt idx="34098">2500</cx:pt>
          <cx:pt idx="34099">1250</cx:pt>
          <cx:pt idx="34100">1300</cx:pt>
          <cx:pt idx="34101">1850</cx:pt>
          <cx:pt idx="34102">1950</cx:pt>
          <cx:pt idx="34103">1650</cx:pt>
          <cx:pt idx="34104">1850</cx:pt>
          <cx:pt idx="34105">2050</cx:pt>
          <cx:pt idx="34106">1950</cx:pt>
          <cx:pt idx="34107">2250</cx:pt>
          <cx:pt idx="34108">1450</cx:pt>
          <cx:pt idx="34109">1550</cx:pt>
          <cx:pt idx="34110">1550</cx:pt>
          <cx:pt idx="34111">600</cx:pt>
          <cx:pt idx="34112">1900</cx:pt>
          <cx:pt idx="34113">1750</cx:pt>
          <cx:pt idx="34114">2250</cx:pt>
          <cx:pt idx="34115">1750</cx:pt>
          <cx:pt idx="34116">1450</cx:pt>
          <cx:pt idx="34117">1600</cx:pt>
          <cx:pt idx="34118">1650</cx:pt>
          <cx:pt idx="34119">1350</cx:pt>
          <cx:pt idx="34120">1350</cx:pt>
          <cx:pt idx="34121">1650</cx:pt>
          <cx:pt idx="34122">1300</cx:pt>
          <cx:pt idx="34123">1250</cx:pt>
          <cx:pt idx="34124">1450</cx:pt>
          <cx:pt idx="34125">1400</cx:pt>
          <cx:pt idx="34126">1050</cx:pt>
          <cx:pt idx="34127">1100</cx:pt>
          <cx:pt idx="34128">1150</cx:pt>
          <cx:pt idx="34129">1050</cx:pt>
          <cx:pt idx="34130">2350</cx:pt>
          <cx:pt idx="34131">2350</cx:pt>
          <cx:pt idx="34132">2500</cx:pt>
          <cx:pt idx="34133">2500</cx:pt>
          <cx:pt idx="34134">1000</cx:pt>
          <cx:pt idx="34135">1150</cx:pt>
          <cx:pt idx="34136">1150</cx:pt>
          <cx:pt idx="34137">1950</cx:pt>
          <cx:pt idx="34138">2050</cx:pt>
          <cx:pt idx="34139">2050</cx:pt>
          <cx:pt idx="34140">3250</cx:pt>
          <cx:pt idx="34141">1850</cx:pt>
          <cx:pt idx="34142">1900</cx:pt>
          <cx:pt idx="34143">1850</cx:pt>
          <cx:pt idx="34144">1900</cx:pt>
          <cx:pt idx="34145">1900</cx:pt>
          <cx:pt idx="34146">2000</cx:pt>
          <cx:pt idx="34147">1900</cx:pt>
          <cx:pt idx="34148">2000</cx:pt>
          <cx:pt idx="34149">2000</cx:pt>
          <cx:pt idx="34150">2000</cx:pt>
          <cx:pt idx="34151">1850</cx:pt>
          <cx:pt idx="34152">1900</cx:pt>
          <cx:pt idx="34153">1900</cx:pt>
          <cx:pt idx="34154">1900</cx:pt>
          <cx:pt idx="34155">1900</cx:pt>
          <cx:pt idx="34156">2000</cx:pt>
          <cx:pt idx="34157">2500</cx:pt>
          <cx:pt idx="34158">1900</cx:pt>
          <cx:pt idx="34159">2000</cx:pt>
          <cx:pt idx="34160">2000</cx:pt>
          <cx:pt idx="34161">2000</cx:pt>
          <cx:pt idx="34162">2100</cx:pt>
          <cx:pt idx="34163">2100</cx:pt>
          <cx:pt idx="34164">2100</cx:pt>
          <cx:pt idx="34165">2100</cx:pt>
          <cx:pt idx="34166">1700</cx:pt>
          <cx:pt idx="34167">1750</cx:pt>
          <cx:pt idx="34168">1750</cx:pt>
          <cx:pt idx="34169">1900</cx:pt>
          <cx:pt idx="34170">2100</cx:pt>
          <cx:pt idx="34171">2500</cx:pt>
          <cx:pt idx="34172">2500</cx:pt>
          <cx:pt idx="34173">2350</cx:pt>
          <cx:pt idx="34174">2000</cx:pt>
          <cx:pt idx="34175">2500</cx:pt>
          <cx:pt idx="34176">2650</cx:pt>
          <cx:pt idx="34177">1700</cx:pt>
          <cx:pt idx="34178">1750</cx:pt>
          <cx:pt idx="34179">1750</cx:pt>
          <cx:pt idx="34180">1900</cx:pt>
          <cx:pt idx="34181">1900</cx:pt>
          <cx:pt idx="34182">2000</cx:pt>
          <cx:pt idx="34183">2000</cx:pt>
          <cx:pt idx="34184">2100</cx:pt>
          <cx:pt idx="34185">2250</cx:pt>
          <cx:pt idx="34186">2000</cx:pt>
          <cx:pt idx="34187">1700</cx:pt>
          <cx:pt idx="34188">2350</cx:pt>
          <cx:pt idx="34189">2350</cx:pt>
          <cx:pt idx="34190">2350</cx:pt>
          <cx:pt idx="34191">2350</cx:pt>
          <cx:pt idx="34192">2400</cx:pt>
          <cx:pt idx="34193">2300</cx:pt>
          <cx:pt idx="34194">1750</cx:pt>
          <cx:pt idx="34195">1750</cx:pt>
          <cx:pt idx="34196">2600</cx:pt>
          <cx:pt idx="34197">1850</cx:pt>
          <cx:pt idx="34198">1850</cx:pt>
          <cx:pt idx="34199">2300</cx:pt>
          <cx:pt idx="34200">1650</cx:pt>
          <cx:pt idx="34201">1650</cx:pt>
          <cx:pt idx="34202">1650</cx:pt>
          <cx:pt idx="34203">2800</cx:pt>
          <cx:pt idx="34204">2800</cx:pt>
          <cx:pt idx="34205">3000</cx:pt>
          <cx:pt idx="34206">3000</cx:pt>
          <cx:pt idx="34207">3000</cx:pt>
          <cx:pt idx="34208">3000</cx:pt>
          <cx:pt idx="34209">2800</cx:pt>
          <cx:pt idx="34210">3850</cx:pt>
          <cx:pt idx="34211">3250</cx:pt>
          <cx:pt idx="34212">3250</cx:pt>
          <cx:pt idx="34213">3850</cx:pt>
          <cx:pt idx="34214">3850</cx:pt>
          <cx:pt idx="34215">2500</cx:pt>
          <cx:pt idx="34216">2500</cx:pt>
          <cx:pt idx="34217">1500</cx:pt>
          <cx:pt idx="34218">1700</cx:pt>
          <cx:pt idx="34219">950</cx:pt>
          <cx:pt idx="34220">1350</cx:pt>
          <cx:pt idx="34221">1350</cx:pt>
          <cx:pt idx="34222">1450</cx:pt>
          <cx:pt idx="34223">1450</cx:pt>
          <cx:pt idx="34224">1200</cx:pt>
          <cx:pt idx="34225">1200</cx:pt>
          <cx:pt idx="34226">1200</cx:pt>
          <cx:pt idx="34227">1200</cx:pt>
          <cx:pt idx="34228">600</cx:pt>
          <cx:pt idx="34229">600</cx:pt>
          <cx:pt idx="34230">2800</cx:pt>
          <cx:pt idx="34231">1500</cx:pt>
          <cx:pt idx="34232">1750</cx:pt>
          <cx:pt idx="34233">1300</cx:pt>
          <cx:pt idx="34234">1700</cx:pt>
          <cx:pt idx="34235">1450</cx:pt>
          <cx:pt idx="34236">1150</cx:pt>
          <cx:pt idx="34237">2000</cx:pt>
          <cx:pt idx="34238">1250</cx:pt>
          <cx:pt idx="34239">2250</cx:pt>
          <cx:pt idx="34240">1150</cx:pt>
          <cx:pt idx="34241">2000</cx:pt>
          <cx:pt idx="34242">1300</cx:pt>
          <cx:pt idx="34243">2250</cx:pt>
          <cx:pt idx="34244">1750</cx:pt>
          <cx:pt idx="34245">1300</cx:pt>
          <cx:pt idx="34246">1450</cx:pt>
          <cx:pt idx="34247">1750</cx:pt>
          <cx:pt idx="34248">1350</cx:pt>
          <cx:pt idx="34249">1450</cx:pt>
          <cx:pt idx="34250">1950</cx:pt>
          <cx:pt idx="34251">1250</cx:pt>
          <cx:pt idx="34252">1400</cx:pt>
          <cx:pt idx="34253">1150</cx:pt>
          <cx:pt idx="34254">700</cx:pt>
          <cx:pt idx="34255">750</cx:pt>
          <cx:pt idx="34256">750</cx:pt>
          <cx:pt idx="34257">1850</cx:pt>
          <cx:pt idx="34258">1950</cx:pt>
          <cx:pt idx="34259">1950</cx:pt>
          <cx:pt idx="34260">1400</cx:pt>
          <cx:pt idx="34261">1450</cx:pt>
          <cx:pt idx="34262">850</cx:pt>
          <cx:pt idx="34263">1250</cx:pt>
          <cx:pt idx="34264">1400</cx:pt>
          <cx:pt idx="34265">850</cx:pt>
          <cx:pt idx="34266">900</cx:pt>
          <cx:pt idx="34267">1100</cx:pt>
          <cx:pt idx="34268">1100</cx:pt>
          <cx:pt idx="34269">1150</cx:pt>
          <cx:pt idx="34270">1150</cx:pt>
          <cx:pt idx="34271">1050</cx:pt>
          <cx:pt idx="34272">1050</cx:pt>
          <cx:pt idx="34273">1950</cx:pt>
          <cx:pt idx="34274">2200</cx:pt>
          <cx:pt idx="34275">1950</cx:pt>
          <cx:pt idx="34276">1600</cx:pt>
          <cx:pt idx="34277">1650</cx:pt>
          <cx:pt idx="34278">1750</cx:pt>
          <cx:pt idx="34279">1250</cx:pt>
          <cx:pt idx="34280">1250</cx:pt>
          <cx:pt idx="34281">2350</cx:pt>
          <cx:pt idx="34282">750</cx:pt>
          <cx:pt idx="34283">700</cx:pt>
          <cx:pt idx="34284">700</cx:pt>
          <cx:pt idx="34285">850</cx:pt>
          <cx:pt idx="34286">1350</cx:pt>
          <cx:pt idx="34287">1400</cx:pt>
          <cx:pt idx="34288">850</cx:pt>
          <cx:pt idx="34289">1450</cx:pt>
          <cx:pt idx="34290">2350</cx:pt>
          <cx:pt idx="34291">2500</cx:pt>
          <cx:pt idx="34292">2350</cx:pt>
          <cx:pt idx="34293">1650</cx:pt>
          <cx:pt idx="34294">1850</cx:pt>
          <cx:pt idx="34295">1650</cx:pt>
          <cx:pt idx="34296">1850</cx:pt>
          <cx:pt idx="34297">1600</cx:pt>
          <cx:pt idx="34298">1950</cx:pt>
          <cx:pt idx="34299">1850</cx:pt>
          <cx:pt idx="34300">1950</cx:pt>
          <cx:pt idx="34301">1850</cx:pt>
          <cx:pt idx="34302">2050</cx:pt>
          <cx:pt idx="34303">2050</cx:pt>
          <cx:pt idx="34304">2050</cx:pt>
          <cx:pt idx="34305">2350</cx:pt>
          <cx:pt idx="34306">2200</cx:pt>
          <cx:pt idx="34307">2350</cx:pt>
          <cx:pt idx="34308">2350</cx:pt>
          <cx:pt idx="34309">1500</cx:pt>
          <cx:pt idx="34310">1650</cx:pt>
          <cx:pt idx="34311">1600</cx:pt>
          <cx:pt idx="34312">1650</cx:pt>
          <cx:pt idx="34313">1100</cx:pt>
          <cx:pt idx="34314">1050</cx:pt>
          <cx:pt idx="34315">1650</cx:pt>
          <cx:pt idx="34316">1400</cx:pt>
          <cx:pt idx="34317">1300</cx:pt>
          <cx:pt idx="34318">1400</cx:pt>
          <cx:pt idx="34319">1300</cx:pt>
          <cx:pt idx="34320">1650</cx:pt>
          <cx:pt idx="34321">1700</cx:pt>
          <cx:pt idx="34322">1500</cx:pt>
          <cx:pt idx="34323">1300</cx:pt>
          <cx:pt idx="34324">1650</cx:pt>
          <cx:pt idx="34325">1700</cx:pt>
          <cx:pt idx="34326">1700</cx:pt>
          <cx:pt idx="34327">2100</cx:pt>
          <cx:pt idx="34328">1700</cx:pt>
          <cx:pt idx="34329">1350</cx:pt>
          <cx:pt idx="34330">1550</cx:pt>
          <cx:pt idx="34331">1700</cx:pt>
          <cx:pt idx="34332">1550</cx:pt>
          <cx:pt idx="34333">1200</cx:pt>
          <cx:pt idx="34334">1400</cx:pt>
          <cx:pt idx="34335">1150</cx:pt>
          <cx:pt idx="34336">1250</cx:pt>
          <cx:pt idx="34337">1650</cx:pt>
          <cx:pt idx="34338">950</cx:pt>
          <cx:pt idx="34339">1350</cx:pt>
          <cx:pt idx="34340">1350</cx:pt>
          <cx:pt idx="34341">1850</cx:pt>
          <cx:pt idx="34342">1250</cx:pt>
          <cx:pt idx="34343">1400</cx:pt>
          <cx:pt idx="34344">1250</cx:pt>
          <cx:pt idx="34345">1350</cx:pt>
          <cx:pt idx="34346">1750</cx:pt>
          <cx:pt idx="34347">1850</cx:pt>
          <cx:pt idx="34348">2000</cx:pt>
          <cx:pt idx="34349">1900</cx:pt>
          <cx:pt idx="34350">2250</cx:pt>
          <cx:pt idx="34351">2000</cx:pt>
          <cx:pt idx="34352">1650</cx:pt>
          <cx:pt idx="34353">1500</cx:pt>
          <cx:pt idx="34354">1450</cx:pt>
          <cx:pt idx="34355">1650</cx:pt>
          <cx:pt idx="34356">1500</cx:pt>
          <cx:pt idx="34357">1750</cx:pt>
          <cx:pt idx="34358">1750</cx:pt>
          <cx:pt idx="34359">1650</cx:pt>
          <cx:pt idx="34360">1750</cx:pt>
          <cx:pt idx="34361">1650</cx:pt>
          <cx:pt idx="34362">1650</cx:pt>
          <cx:pt idx="34363">1950</cx:pt>
          <cx:pt idx="34364">1850</cx:pt>
          <cx:pt idx="34365">1500</cx:pt>
          <cx:pt idx="34366">1700</cx:pt>
          <cx:pt idx="34367">1850</cx:pt>
          <cx:pt idx="34368">2000</cx:pt>
          <cx:pt idx="34369">1850</cx:pt>
          <cx:pt idx="34370">1900</cx:pt>
          <cx:pt idx="34371">1850</cx:pt>
          <cx:pt idx="34372">1500</cx:pt>
          <cx:pt idx="34373">1700</cx:pt>
          <cx:pt idx="34374">1700</cx:pt>
          <cx:pt idx="34375">1500</cx:pt>
          <cx:pt idx="34376">2800</cx:pt>
          <cx:pt idx="34377">2500</cx:pt>
          <cx:pt idx="34378">3000</cx:pt>
          <cx:pt idx="34379">2650</cx:pt>
          <cx:pt idx="34380">2800</cx:pt>
          <cx:pt idx="34381">2650</cx:pt>
          <cx:pt idx="34382">2800</cx:pt>
          <cx:pt idx="34383">2650</cx:pt>
          <cx:pt idx="34384">2650</cx:pt>
          <cx:pt idx="34385">2800</cx:pt>
          <cx:pt idx="34386">1550</cx:pt>
          <cx:pt idx="34387">1100</cx:pt>
          <cx:pt idx="34388">1500</cx:pt>
          <cx:pt idx="34389">1650</cx:pt>
          <cx:pt idx="34390">1550</cx:pt>
          <cx:pt idx="34391">1650</cx:pt>
          <cx:pt idx="34392">1750</cx:pt>
          <cx:pt idx="34393">1650</cx:pt>
          <cx:pt idx="34394">1750</cx:pt>
          <cx:pt idx="34395">1750</cx:pt>
          <cx:pt idx="34396">1650</cx:pt>
          <cx:pt idx="34397">1500</cx:pt>
          <cx:pt idx="34398">1850</cx:pt>
          <cx:pt idx="34399">2000</cx:pt>
          <cx:pt idx="34400">2000</cx:pt>
          <cx:pt idx="34401">1900</cx:pt>
          <cx:pt idx="34402">1900</cx:pt>
          <cx:pt idx="34403">1900</cx:pt>
          <cx:pt idx="34404">2500</cx:pt>
          <cx:pt idx="34405">1900</cx:pt>
          <cx:pt idx="34406">1750</cx:pt>
          <cx:pt idx="34407">1850</cx:pt>
          <cx:pt idx="34408">1850</cx:pt>
          <cx:pt idx="34409">1900</cx:pt>
          <cx:pt idx="34410">2000</cx:pt>
          <cx:pt idx="34411">1650</cx:pt>
          <cx:pt idx="34412">2350</cx:pt>
          <cx:pt idx="34413">2500</cx:pt>
          <cx:pt idx="34414">2650</cx:pt>
          <cx:pt idx="34415">3000</cx:pt>
          <cx:pt idx="34416">3000</cx:pt>
          <cx:pt idx="34417">2500</cx:pt>
          <cx:pt idx="34418">2650</cx:pt>
          <cx:pt idx="34419">3000</cx:pt>
          <cx:pt idx="34420">3000</cx:pt>
          <cx:pt idx="34421">2350</cx:pt>
          <cx:pt idx="34422">2350</cx:pt>
          <cx:pt idx="34423">2350</cx:pt>
          <cx:pt idx="34424">1650</cx:pt>
          <cx:pt idx="34425">2000</cx:pt>
          <cx:pt idx="34426">2100</cx:pt>
          <cx:pt idx="34427">2000</cx:pt>
          <cx:pt idx="34428">2100</cx:pt>
          <cx:pt idx="34429">2000</cx:pt>
          <cx:pt idx="34430">2100</cx:pt>
          <cx:pt idx="34431">2100</cx:pt>
          <cx:pt idx="34432">2100</cx:pt>
          <cx:pt idx="34433">2250</cx:pt>
          <cx:pt idx="34434">1650</cx:pt>
          <cx:pt idx="34435">1650</cx:pt>
          <cx:pt idx="34436">2250</cx:pt>
          <cx:pt idx="34437">2800</cx:pt>
          <cx:pt idx="34438">2500</cx:pt>
          <cx:pt idx="34439">2800</cx:pt>
          <cx:pt idx="34440">2500</cx:pt>
          <cx:pt idx="34441">2500</cx:pt>
          <cx:pt idx="34442">2800</cx:pt>
          <cx:pt idx="34443">3250</cx:pt>
          <cx:pt idx="34444">1550</cx:pt>
          <cx:pt idx="34445">1650</cx:pt>
          <cx:pt idx="34446">1650</cx:pt>
          <cx:pt idx="34447">1550</cx:pt>
          <cx:pt idx="34448">1650</cx:pt>
          <cx:pt idx="34449">1500</cx:pt>
          <cx:pt idx="34450">1550</cx:pt>
          <cx:pt idx="34451">1550</cx:pt>
          <cx:pt idx="34452">1050</cx:pt>
          <cx:pt idx="34453">1150</cx:pt>
          <cx:pt idx="34454">1150</cx:pt>
          <cx:pt idx="34455">1550</cx:pt>
          <cx:pt idx="34456">1650</cx:pt>
          <cx:pt idx="34457">1650</cx:pt>
          <cx:pt idx="34458">1650</cx:pt>
          <cx:pt idx="34459">1650</cx:pt>
          <cx:pt idx="34460">1700</cx:pt>
          <cx:pt idx="34461">1750</cx:pt>
          <cx:pt idx="34462">1850</cx:pt>
          <cx:pt idx="34463">1850</cx:pt>
          <cx:pt idx="34464">1850</cx:pt>
          <cx:pt idx="34465">1650</cx:pt>
          <cx:pt idx="34466">1550</cx:pt>
          <cx:pt idx="34467">1650</cx:pt>
          <cx:pt idx="34468">1650</cx:pt>
          <cx:pt idx="34469">1700</cx:pt>
          <cx:pt idx="34470">1650</cx:pt>
          <cx:pt idx="34471">1650</cx:pt>
          <cx:pt idx="34472">1750</cx:pt>
          <cx:pt idx="34473">1700</cx:pt>
          <cx:pt idx="34474">1750</cx:pt>
          <cx:pt idx="34475">1700</cx:pt>
          <cx:pt idx="34476">1850</cx:pt>
          <cx:pt idx="34477">1850</cx:pt>
          <cx:pt idx="34478">1850</cx:pt>
          <cx:pt idx="34479">1750</cx:pt>
          <cx:pt idx="34480">1650</cx:pt>
          <cx:pt idx="34481">1650</cx:pt>
          <cx:pt idx="34482">1300</cx:pt>
          <cx:pt idx="34483">1300</cx:pt>
          <cx:pt idx="34484">1750</cx:pt>
          <cx:pt idx="34485">1900</cx:pt>
          <cx:pt idx="34486">1850</cx:pt>
          <cx:pt idx="34487">2000</cx:pt>
          <cx:pt idx="34488">2100</cx:pt>
          <cx:pt idx="34489">2250</cx:pt>
          <cx:pt idx="34490">2250</cx:pt>
          <cx:pt idx="34491">2250</cx:pt>
          <cx:pt idx="34492">1750</cx:pt>
          <cx:pt idx="34493">1700</cx:pt>
          <cx:pt idx="34494">1750</cx:pt>
          <cx:pt idx="34495">1850</cx:pt>
          <cx:pt idx="34496">1850</cx:pt>
          <cx:pt idx="34497">1850</cx:pt>
          <cx:pt idx="34498">2100</cx:pt>
          <cx:pt idx="34499">2100</cx:pt>
          <cx:pt idx="34500">2100</cx:pt>
          <cx:pt idx="34501">2250</cx:pt>
          <cx:pt idx="34502">2250</cx:pt>
          <cx:pt idx="34503">2250</cx:pt>
          <cx:pt idx="34504">1900</cx:pt>
          <cx:pt idx="34505">1500</cx:pt>
          <cx:pt idx="34506">1900</cx:pt>
          <cx:pt idx="34507">1900</cx:pt>
          <cx:pt idx="34508">2100</cx:pt>
          <cx:pt idx="34509">2250</cx:pt>
          <cx:pt idx="34510">2250</cx:pt>
          <cx:pt idx="34511">2250</cx:pt>
          <cx:pt idx="34512">2800</cx:pt>
          <cx:pt idx="34513">1500</cx:pt>
          <cx:pt idx="34514">1650</cx:pt>
          <cx:pt idx="34515">1700</cx:pt>
          <cx:pt idx="34516">2250</cx:pt>
          <cx:pt idx="34517">2250</cx:pt>
          <cx:pt idx="34518">2250</cx:pt>
          <cx:pt idx="34519">2250</cx:pt>
          <cx:pt idx="34520">2250</cx:pt>
          <cx:pt idx="34521">550</cx:pt>
          <cx:pt idx="34522">1100</cx:pt>
          <cx:pt idx="34523">1500</cx:pt>
          <cx:pt idx="34524">1700</cx:pt>
          <cx:pt idx="34525">1900</cx:pt>
          <cx:pt idx="34526">1700</cx:pt>
          <cx:pt idx="34527">1900</cx:pt>
          <cx:pt idx="34528">1850</cx:pt>
          <cx:pt idx="34529">2250</cx:pt>
          <cx:pt idx="34530">2100</cx:pt>
          <cx:pt idx="34531">2250</cx:pt>
          <cx:pt idx="34532">2100</cx:pt>
          <cx:pt idx="34533">2250</cx:pt>
          <cx:pt idx="34534">2100</cx:pt>
          <cx:pt idx="34535">2650</cx:pt>
          <cx:pt idx="34536">2500</cx:pt>
          <cx:pt idx="34537">2650</cx:pt>
          <cx:pt idx="34538">2500</cx:pt>
          <cx:pt idx="34539">2650</cx:pt>
          <cx:pt idx="34540">2500</cx:pt>
          <cx:pt idx="34541">2650</cx:pt>
          <cx:pt idx="34542">2500</cx:pt>
          <cx:pt idx="34543">1650</cx:pt>
          <cx:pt idx="34544">1650</cx:pt>
          <cx:pt idx="34545">2000</cx:pt>
          <cx:pt idx="34546">1750</cx:pt>
          <cx:pt idx="34547">1300</cx:pt>
          <cx:pt idx="34548">1750</cx:pt>
          <cx:pt idx="34549">2000</cx:pt>
          <cx:pt idx="34550">1850</cx:pt>
          <cx:pt idx="34551">2000</cx:pt>
          <cx:pt idx="34552">2650</cx:pt>
          <cx:pt idx="34553">1900</cx:pt>
          <cx:pt idx="34554">1450</cx:pt>
          <cx:pt idx="34555">2000</cx:pt>
          <cx:pt idx="34556">2500</cx:pt>
          <cx:pt idx="34557">2650</cx:pt>
          <cx:pt idx="34558">1900</cx:pt>
          <cx:pt idx="34559">2000</cx:pt>
          <cx:pt idx="34560">2500</cx:pt>
          <cx:pt idx="34561">1650</cx:pt>
          <cx:pt idx="34562">1650</cx:pt>
          <cx:pt idx="34563">2250</cx:pt>
          <cx:pt idx="34564">2250</cx:pt>
          <cx:pt idx="34565">4250</cx:pt>
          <cx:pt idx="34566">1950</cx:pt>
          <cx:pt idx="34567">1850</cx:pt>
          <cx:pt idx="34568">1250</cx:pt>
          <cx:pt idx="34569">1350</cx:pt>
          <cx:pt idx="34570">1650</cx:pt>
          <cx:pt idx="34571">1650</cx:pt>
          <cx:pt idx="34572">1750</cx:pt>
          <cx:pt idx="34573">1250</cx:pt>
          <cx:pt idx="34574">1450</cx:pt>
          <cx:pt idx="34575">1500</cx:pt>
          <cx:pt idx="34576">1450</cx:pt>
          <cx:pt idx="34577">1600</cx:pt>
          <cx:pt idx="34578">1250</cx:pt>
          <cx:pt idx="34579">1450</cx:pt>
          <cx:pt idx="34580">1400</cx:pt>
          <cx:pt idx="34581">1450</cx:pt>
          <cx:pt idx="34582">1600</cx:pt>
          <cx:pt idx="34583">1450</cx:pt>
          <cx:pt idx="34584">1400</cx:pt>
          <cx:pt idx="34585">1500</cx:pt>
          <cx:pt idx="34586">1650</cx:pt>
          <cx:pt idx="34587">1500</cx:pt>
          <cx:pt idx="34588">3000</cx:pt>
          <cx:pt idx="34589">2650</cx:pt>
          <cx:pt idx="34590">1450</cx:pt>
          <cx:pt idx="34591">2350</cx:pt>
          <cx:pt idx="34592">1600</cx:pt>
          <cx:pt idx="34593">1650</cx:pt>
          <cx:pt idx="34594">1600</cx:pt>
          <cx:pt idx="34595">1300</cx:pt>
          <cx:pt idx="34596">2050</cx:pt>
          <cx:pt idx="34597">2050</cx:pt>
          <cx:pt idx="34598">2200</cx:pt>
          <cx:pt idx="34599">2050</cx:pt>
          <cx:pt idx="34600">2050</cx:pt>
          <cx:pt idx="34601">2050</cx:pt>
          <cx:pt idx="34602">2200</cx:pt>
          <cx:pt idx="34603">2050</cx:pt>
          <cx:pt idx="34604">1850</cx:pt>
          <cx:pt idx="34605">1950</cx:pt>
          <cx:pt idx="34606">1650</cx:pt>
          <cx:pt idx="34607">1850</cx:pt>
          <cx:pt idx="34608">1750</cx:pt>
          <cx:pt idx="34609">2050</cx:pt>
          <cx:pt idx="34610">2050</cx:pt>
          <cx:pt idx="34611">1950</cx:pt>
          <cx:pt idx="34612">1650</cx:pt>
          <cx:pt idx="34613">3000</cx:pt>
          <cx:pt idx="34614">1600</cx:pt>
          <cx:pt idx="34615">2800</cx:pt>
          <cx:pt idx="34616">1750</cx:pt>
          <cx:pt idx="34617">2250</cx:pt>
          <cx:pt idx="34618">2650</cx:pt>
          <cx:pt idx="34619">1500</cx:pt>
          <cx:pt idx="34620">1400</cx:pt>
          <cx:pt idx="34621">1650</cx:pt>
          <cx:pt idx="34622">1600</cx:pt>
          <cx:pt idx="34623">1600</cx:pt>
          <cx:pt idx="34624">1750</cx:pt>
          <cx:pt idx="34625">1650</cx:pt>
          <cx:pt idx="34626">2200</cx:pt>
          <cx:pt idx="34627">2100</cx:pt>
          <cx:pt idx="34628">2650</cx:pt>
          <cx:pt idx="34629">2000</cx:pt>
          <cx:pt idx="34630">2350</cx:pt>
          <cx:pt idx="34631">1150</cx:pt>
          <cx:pt idx="34632">1350</cx:pt>
          <cx:pt idx="34633">1200</cx:pt>
          <cx:pt idx="34634">1150</cx:pt>
          <cx:pt idx="34635">1200</cx:pt>
          <cx:pt idx="34636">1150</cx:pt>
          <cx:pt idx="34637">1100</cx:pt>
          <cx:pt idx="34638">1850</cx:pt>
          <cx:pt idx="34639">1500</cx:pt>
          <cx:pt idx="34640">1500</cx:pt>
          <cx:pt idx="34641">1350</cx:pt>
          <cx:pt idx="34642">1850</cx:pt>
          <cx:pt idx="34643">1350</cx:pt>
          <cx:pt idx="34644">2900</cx:pt>
          <cx:pt idx="34645">2900</cx:pt>
          <cx:pt idx="34646">2700</cx:pt>
          <cx:pt idx="34647">2700</cx:pt>
          <cx:pt idx="34648">2700</cx:pt>
          <cx:pt idx="34649">2900</cx:pt>
          <cx:pt idx="34650">2700</cx:pt>
          <cx:pt idx="34651">2900</cx:pt>
          <cx:pt idx="34652">1650</cx:pt>
          <cx:pt idx="34653">1600</cx:pt>
          <cx:pt idx="34654">1400</cx:pt>
          <cx:pt idx="34655">1750</cx:pt>
          <cx:pt idx="34656">1600</cx:pt>
          <cx:pt idx="34657">1200</cx:pt>
          <cx:pt idx="34658">1450</cx:pt>
          <cx:pt idx="34659">1850</cx:pt>
          <cx:pt idx="34660">1850</cx:pt>
          <cx:pt idx="34661">1750</cx:pt>
          <cx:pt idx="34662">2050</cx:pt>
          <cx:pt idx="34663">2050</cx:pt>
          <cx:pt idx="34664">2050</cx:pt>
          <cx:pt idx="34665">1950</cx:pt>
          <cx:pt idx="34666">1950</cx:pt>
          <cx:pt idx="34667">1950</cx:pt>
          <cx:pt idx="34668">1850</cx:pt>
          <cx:pt idx="34669">2050</cx:pt>
          <cx:pt idx="34670">2050</cx:pt>
          <cx:pt idx="34671">2050</cx:pt>
          <cx:pt idx="34672">1950</cx:pt>
          <cx:pt idx="34673">1150</cx:pt>
          <cx:pt idx="34674">1250</cx:pt>
          <cx:pt idx="34675">1200</cx:pt>
          <cx:pt idx="34676">1100</cx:pt>
          <cx:pt idx="34677">1150</cx:pt>
          <cx:pt idx="34678">1250</cx:pt>
          <cx:pt idx="34679">1200</cx:pt>
          <cx:pt idx="34680">1100</cx:pt>
          <cx:pt idx="34681">1250</cx:pt>
          <cx:pt idx="34682">1200</cx:pt>
          <cx:pt idx="34683">1250</cx:pt>
          <cx:pt idx="34684">1200</cx:pt>
          <cx:pt idx="34685">1050</cx:pt>
          <cx:pt idx="34686">1050</cx:pt>
          <cx:pt idx="34687">550</cx:pt>
          <cx:pt idx="34688">2500</cx:pt>
          <cx:pt idx="34689">2500</cx:pt>
          <cx:pt idx="34690">1950</cx:pt>
          <cx:pt idx="34691">1950</cx:pt>
          <cx:pt idx="34692">1950</cx:pt>
          <cx:pt idx="34693">1950</cx:pt>
          <cx:pt idx="34694">1950</cx:pt>
          <cx:pt idx="34695">1950</cx:pt>
          <cx:pt idx="34696">1950</cx:pt>
          <cx:pt idx="34697">1950</cx:pt>
          <cx:pt idx="34698">1850</cx:pt>
          <cx:pt idx="34699">1850</cx:pt>
          <cx:pt idx="34700">1200</cx:pt>
          <cx:pt idx="34701">1300</cx:pt>
          <cx:pt idx="34702">1150</cx:pt>
          <cx:pt idx="34703">1300</cx:pt>
          <cx:pt idx="34704">1500</cx:pt>
          <cx:pt idx="34705">1300</cx:pt>
          <cx:pt idx="34706">1500</cx:pt>
          <cx:pt idx="34707">1500</cx:pt>
          <cx:pt idx="34708">2050</cx:pt>
          <cx:pt idx="34709">1500</cx:pt>
          <cx:pt idx="34710">1600</cx:pt>
          <cx:pt idx="34711">1600</cx:pt>
          <cx:pt idx="34712">1650</cx:pt>
          <cx:pt idx="34713">1650</cx:pt>
          <cx:pt idx="34714">1750</cx:pt>
          <cx:pt idx="34715">1750</cx:pt>
          <cx:pt idx="34716">2050</cx:pt>
          <cx:pt idx="34717">1500</cx:pt>
          <cx:pt idx="34718">2350</cx:pt>
          <cx:pt idx="34719">2350</cx:pt>
          <cx:pt idx="34720">2500</cx:pt>
          <cx:pt idx="34721">2350</cx:pt>
          <cx:pt idx="34722">2650</cx:pt>
          <cx:pt idx="34723">2500</cx:pt>
          <cx:pt idx="34724">2650</cx:pt>
          <cx:pt idx="34725">1500</cx:pt>
          <cx:pt idx="34726">2050</cx:pt>
          <cx:pt idx="34727">1500</cx:pt>
          <cx:pt idx="34728">1650</cx:pt>
          <cx:pt idx="34729">1650</cx:pt>
          <cx:pt idx="34730">2350</cx:pt>
          <cx:pt idx="34731">2650</cx:pt>
          <cx:pt idx="34732">1400</cx:pt>
          <cx:pt idx="34733">1300</cx:pt>
          <cx:pt idx="34734">1300</cx:pt>
          <cx:pt idx="34735">1200</cx:pt>
          <cx:pt idx="34736">1300</cx:pt>
          <cx:pt idx="34737">1300</cx:pt>
          <cx:pt idx="34738">1300</cx:pt>
          <cx:pt idx="34739">1400</cx:pt>
          <cx:pt idx="34740">1350</cx:pt>
          <cx:pt idx="34741">1850</cx:pt>
          <cx:pt idx="34742">2400</cx:pt>
          <cx:pt idx="34743">1750</cx:pt>
          <cx:pt idx="34744">2300</cx:pt>
          <cx:pt idx="34745">1750</cx:pt>
          <cx:pt idx="34746">1750</cx:pt>
          <cx:pt idx="34747">1850</cx:pt>
          <cx:pt idx="34748">1650</cx:pt>
          <cx:pt idx="34749">1850</cx:pt>
          <cx:pt idx="34750">2800</cx:pt>
          <cx:pt idx="34751">3000</cx:pt>
          <cx:pt idx="34752">2800</cx:pt>
          <cx:pt idx="34753">3000</cx:pt>
          <cx:pt idx="34754">2800</cx:pt>
          <cx:pt idx="34755">3000</cx:pt>
          <cx:pt idx="34756">2800</cx:pt>
          <cx:pt idx="34757">3000</cx:pt>
          <cx:pt idx="34758">2800</cx:pt>
          <cx:pt idx="34759">2350</cx:pt>
          <cx:pt idx="34760">2250</cx:pt>
          <cx:pt idx="34761">3250</cx:pt>
          <cx:pt idx="34762">3250</cx:pt>
          <cx:pt idx="34763">3250</cx:pt>
          <cx:pt idx="34764">3250</cx:pt>
          <cx:pt idx="34765">1450</cx:pt>
          <cx:pt idx="34766">1550</cx:pt>
          <cx:pt idx="34767">1250</cx:pt>
          <cx:pt idx="34768">1400</cx:pt>
          <cx:pt idx="34769">1550</cx:pt>
          <cx:pt idx="34770">1400</cx:pt>
          <cx:pt idx="34771">1550</cx:pt>
          <cx:pt idx="34772">1700</cx:pt>
          <cx:pt idx="34773">1500</cx:pt>
          <cx:pt idx="34774">550</cx:pt>
          <cx:pt idx="34775">900</cx:pt>
          <cx:pt idx="34776">900</cx:pt>
          <cx:pt idx="34777">1500</cx:pt>
          <cx:pt idx="34778">1750</cx:pt>
          <cx:pt idx="34779">1750</cx:pt>
          <cx:pt idx="34780">1450</cx:pt>
          <cx:pt idx="34781">1650</cx:pt>
          <cx:pt idx="34782">1650</cx:pt>
          <cx:pt idx="34783">1450</cx:pt>
          <cx:pt idx="34784">1400</cx:pt>
          <cx:pt idx="34785">1500</cx:pt>
          <cx:pt idx="34786">1350</cx:pt>
          <cx:pt idx="34787">1450</cx:pt>
          <cx:pt idx="34788">1400</cx:pt>
          <cx:pt idx="34789">1950</cx:pt>
          <cx:pt idx="34790">2050</cx:pt>
          <cx:pt idx="34791">2050</cx:pt>
          <cx:pt idx="34792">2200</cx:pt>
          <cx:pt idx="34793">1750</cx:pt>
          <cx:pt idx="34794">1850</cx:pt>
          <cx:pt idx="34795">1950</cx:pt>
          <cx:pt idx="34796">1850</cx:pt>
          <cx:pt idx="34797">1750</cx:pt>
          <cx:pt idx="34798">1500</cx:pt>
          <cx:pt idx="34799">1600</cx:pt>
          <cx:pt idx="34800">1750</cx:pt>
          <cx:pt idx="34801">1950</cx:pt>
          <cx:pt idx="34802">1750</cx:pt>
          <cx:pt idx="34803">1750</cx:pt>
          <cx:pt idx="34804">1850</cx:pt>
          <cx:pt idx="34805">2050</cx:pt>
          <cx:pt idx="34806">1850</cx:pt>
          <cx:pt idx="34807">1150</cx:pt>
          <cx:pt idx="34808">1150</cx:pt>
          <cx:pt idx="34809">1000</cx:pt>
          <cx:pt idx="34810">1200</cx:pt>
          <cx:pt idx="34811">1850</cx:pt>
          <cx:pt idx="34812">1950</cx:pt>
          <cx:pt idx="34813">1750</cx:pt>
          <cx:pt idx="34814">600</cx:pt>
          <cx:pt idx="34815">1150</cx:pt>
          <cx:pt idx="34816">1150</cx:pt>
          <cx:pt idx="34817">1200</cx:pt>
          <cx:pt idx="34818">1100</cx:pt>
          <cx:pt idx="34819">1350</cx:pt>
          <cx:pt idx="34820">1150</cx:pt>
          <cx:pt idx="34821">1150</cx:pt>
          <cx:pt idx="34822">1200</cx:pt>
          <cx:pt idx="34823">1050</cx:pt>
          <cx:pt idx="34824">1400</cx:pt>
          <cx:pt idx="34825">900</cx:pt>
          <cx:pt idx="34826">1350</cx:pt>
          <cx:pt idx="34827">1350</cx:pt>
          <cx:pt idx="34828">1200</cx:pt>
          <cx:pt idx="34829">1250</cx:pt>
          <cx:pt idx="34830">850</cx:pt>
          <cx:pt idx="34831">1400</cx:pt>
          <cx:pt idx="34832">1600</cx:pt>
          <cx:pt idx="34833">1850</cx:pt>
          <cx:pt idx="34834">1650</cx:pt>
          <cx:pt idx="34835">1850</cx:pt>
          <cx:pt idx="34836">1400</cx:pt>
          <cx:pt idx="34837">1950</cx:pt>
          <cx:pt idx="34838">1450</cx:pt>
          <cx:pt idx="34839">1750</cx:pt>
          <cx:pt idx="34840">1650</cx:pt>
          <cx:pt idx="34841">1650</cx:pt>
          <cx:pt idx="34842">1350</cx:pt>
          <cx:pt idx="34843">1500</cx:pt>
          <cx:pt idx="34844">1500</cx:pt>
          <cx:pt idx="34845">1450</cx:pt>
          <cx:pt idx="34846">1400</cx:pt>
          <cx:pt idx="34847">1500</cx:pt>
          <cx:pt idx="34848">1400</cx:pt>
          <cx:pt idx="34849">1500</cx:pt>
          <cx:pt idx="34850">2200</cx:pt>
          <cx:pt idx="34851">2200</cx:pt>
          <cx:pt idx="34852">1850</cx:pt>
          <cx:pt idx="34853">1850</cx:pt>
          <cx:pt idx="34854">1650</cx:pt>
          <cx:pt idx="34855">1600</cx:pt>
          <cx:pt idx="34856">1600</cx:pt>
          <cx:pt idx="34857">1750</cx:pt>
          <cx:pt idx="34858">1650</cx:pt>
          <cx:pt idx="34859">2200</cx:pt>
          <cx:pt idx="34860">2700</cx:pt>
          <cx:pt idx="34861">2700</cx:pt>
          <cx:pt idx="34862">2700</cx:pt>
          <cx:pt idx="34863">2900</cx:pt>
          <cx:pt idx="34864">2900</cx:pt>
          <cx:pt idx="34865">2900</cx:pt>
          <cx:pt idx="34866">2700</cx:pt>
          <cx:pt idx="34867">2700</cx:pt>
          <cx:pt idx="34868">1850</cx:pt>
          <cx:pt idx="34869">1850</cx:pt>
          <cx:pt idx="34870">1750</cx:pt>
          <cx:pt idx="34871">2050</cx:pt>
          <cx:pt idx="34872">2050</cx:pt>
          <cx:pt idx="34873">2050</cx:pt>
          <cx:pt idx="34874">1950</cx:pt>
          <cx:pt idx="34875">1950</cx:pt>
          <cx:pt idx="34876">1950</cx:pt>
          <cx:pt idx="34877">1850</cx:pt>
          <cx:pt idx="34878">2050</cx:pt>
          <cx:pt idx="34879">2050</cx:pt>
          <cx:pt idx="34880">2050</cx:pt>
          <cx:pt idx="34881">1950</cx:pt>
          <cx:pt idx="34882">1850</cx:pt>
          <cx:pt idx="34883">1500</cx:pt>
          <cx:pt idx="34884">1350</cx:pt>
          <cx:pt idx="34885">1850</cx:pt>
          <cx:pt idx="34886">1350</cx:pt>
          <cx:pt idx="34887">2050</cx:pt>
          <cx:pt idx="34888">1950</cx:pt>
          <cx:pt idx="34889">1950</cx:pt>
          <cx:pt idx="34890">2050</cx:pt>
          <cx:pt idx="34891">2050</cx:pt>
          <cx:pt idx="34892">1950</cx:pt>
          <cx:pt idx="34893">1950</cx:pt>
          <cx:pt idx="34894">2050</cx:pt>
          <cx:pt idx="34895">2200</cx:pt>
          <cx:pt idx="34896">1950</cx:pt>
          <cx:pt idx="34897">1950</cx:pt>
          <cx:pt idx="34898">2050</cx:pt>
          <cx:pt idx="34899">2200</cx:pt>
          <cx:pt idx="34900">1950</cx:pt>
          <cx:pt idx="34901">1950</cx:pt>
          <cx:pt idx="34902">2050</cx:pt>
          <cx:pt idx="34903">1200</cx:pt>
          <cx:pt idx="34904">1450</cx:pt>
          <cx:pt idx="34905">1150</cx:pt>
          <cx:pt idx="34906">1400</cx:pt>
          <cx:pt idx="34907">1650</cx:pt>
          <cx:pt idx="34908">1300</cx:pt>
          <cx:pt idx="34909">750</cx:pt>
          <cx:pt idx="34910">1100</cx:pt>
          <cx:pt idx="34911">1050</cx:pt>
          <cx:pt idx="34912">1150</cx:pt>
          <cx:pt idx="34913">1700</cx:pt>
          <cx:pt idx="34914">1050</cx:pt>
          <cx:pt idx="34915">800</cx:pt>
          <cx:pt idx="34916">1000</cx:pt>
          <cx:pt idx="34917">1200</cx:pt>
          <cx:pt idx="34918">1250</cx:pt>
          <cx:pt idx="34919">950</cx:pt>
          <cx:pt idx="34920">1050</cx:pt>
          <cx:pt idx="34921">1500</cx:pt>
          <cx:pt idx="34922">1400</cx:pt>
          <cx:pt idx="34923">1600</cx:pt>
          <cx:pt idx="34924">1050</cx:pt>
          <cx:pt idx="34925">950</cx:pt>
          <cx:pt idx="34926">1100</cx:pt>
          <cx:pt idx="34927">1600</cx:pt>
          <cx:pt idx="34928">1750</cx:pt>
          <cx:pt idx="34929">1750</cx:pt>
          <cx:pt idx="34930">1150</cx:pt>
          <cx:pt idx="34931">1150</cx:pt>
          <cx:pt idx="34932">1500</cx:pt>
          <cx:pt idx="34933">1600</cx:pt>
          <cx:pt idx="34934">1250</cx:pt>
          <cx:pt idx="34935">1150</cx:pt>
          <cx:pt idx="34936">1250</cx:pt>
          <cx:pt idx="34937">1150</cx:pt>
          <cx:pt idx="34938">1250</cx:pt>
          <cx:pt idx="34939">1300</cx:pt>
          <cx:pt idx="34940">1300</cx:pt>
          <cx:pt idx="34941">1300</cx:pt>
          <cx:pt idx="34942">1150</cx:pt>
          <cx:pt idx="34943">2350</cx:pt>
          <cx:pt idx="34944">1850</cx:pt>
          <cx:pt idx="34945">2250</cx:pt>
          <cx:pt idx="34946">2250</cx:pt>
          <cx:pt idx="34947">1600</cx:pt>
          <cx:pt idx="34948">2350</cx:pt>
          <cx:pt idx="34949">1750</cx:pt>
          <cx:pt idx="34950">1650</cx:pt>
          <cx:pt idx="34951">1650</cx:pt>
          <cx:pt idx="34952">1750</cx:pt>
          <cx:pt idx="34953">1500</cx:pt>
          <cx:pt idx="34954">1600</cx:pt>
          <cx:pt idx="34955">1600</cx:pt>
          <cx:pt idx="34956">1850</cx:pt>
          <cx:pt idx="34957">1750</cx:pt>
          <cx:pt idx="34958">1150</cx:pt>
          <cx:pt idx="34959">1250</cx:pt>
          <cx:pt idx="34960">1350</cx:pt>
          <cx:pt idx="34961">950</cx:pt>
          <cx:pt idx="34962">950</cx:pt>
          <cx:pt idx="34963">1450</cx:pt>
          <cx:pt idx="34964">1300</cx:pt>
          <cx:pt idx="34965">1500</cx:pt>
          <cx:pt idx="34966">1400</cx:pt>
          <cx:pt idx="34967">1600</cx:pt>
          <cx:pt idx="34968">1600</cx:pt>
          <cx:pt idx="34969">1150</cx:pt>
          <cx:pt idx="34970">1350</cx:pt>
          <cx:pt idx="34971">1200</cx:pt>
          <cx:pt idx="34972">1300</cx:pt>
          <cx:pt idx="34973">1900</cx:pt>
          <cx:pt idx="34974">2100</cx:pt>
          <cx:pt idx="34975">1850</cx:pt>
          <cx:pt idx="34976">1900</cx:pt>
          <cx:pt idx="34977">1350</cx:pt>
          <cx:pt idx="34978">1400</cx:pt>
          <cx:pt idx="34979">1850</cx:pt>
          <cx:pt idx="34980">1900</cx:pt>
          <cx:pt idx="34981">1400</cx:pt>
          <cx:pt idx="34982">1500</cx:pt>
          <cx:pt idx="34983">1900</cx:pt>
          <cx:pt idx="34984">2100</cx:pt>
          <cx:pt idx="34985">2100</cx:pt>
          <cx:pt idx="34986">2100</cx:pt>
          <cx:pt idx="34987">2250</cx:pt>
          <cx:pt idx="34988">2250</cx:pt>
          <cx:pt idx="34989">2000</cx:pt>
          <cx:pt idx="34990">2350</cx:pt>
          <cx:pt idx="34991">2100</cx:pt>
          <cx:pt idx="34992">1350</cx:pt>
          <cx:pt idx="34993">2100</cx:pt>
          <cx:pt idx="34994">2100</cx:pt>
          <cx:pt idx="34995">1900</cx:pt>
          <cx:pt idx="34996">1850</cx:pt>
          <cx:pt idx="34997">1350</cx:pt>
          <cx:pt idx="34998">1350</cx:pt>
          <cx:pt idx="34999">2350</cx:pt>
          <cx:pt idx="35000">2250</cx:pt>
          <cx:pt idx="35001">2650</cx:pt>
          <cx:pt idx="35002">2650</cx:pt>
          <cx:pt idx="35003">2800</cx:pt>
          <cx:pt idx="35004">1850</cx:pt>
          <cx:pt idx="35005">1850</cx:pt>
          <cx:pt idx="35006">2350</cx:pt>
          <cx:pt idx="35007">1900</cx:pt>
          <cx:pt idx="35008">1900</cx:pt>
          <cx:pt idx="35009">2350</cx:pt>
          <cx:pt idx="35010">2350</cx:pt>
          <cx:pt idx="35011">1850</cx:pt>
          <cx:pt idx="35012">2000</cx:pt>
          <cx:pt idx="35013">2100</cx:pt>
          <cx:pt idx="35014">2350</cx:pt>
          <cx:pt idx="35015">2350</cx:pt>
          <cx:pt idx="35016">2250</cx:pt>
          <cx:pt idx="35017">2350</cx:pt>
          <cx:pt idx="35018">2000</cx:pt>
          <cx:pt idx="35019">2350</cx:pt>
          <cx:pt idx="35020">2250</cx:pt>
          <cx:pt idx="35021">2350</cx:pt>
          <cx:pt idx="35022">2100</cx:pt>
          <cx:pt idx="35023">2250</cx:pt>
          <cx:pt idx="35024">2350</cx:pt>
          <cx:pt idx="35025">2350</cx:pt>
          <cx:pt idx="35026">2500</cx:pt>
          <cx:pt idx="35027">1500</cx:pt>
          <cx:pt idx="35028">1500</cx:pt>
          <cx:pt idx="35029">1500</cx:pt>
          <cx:pt idx="35030">1500</cx:pt>
          <cx:pt idx="35031">1650</cx:pt>
          <cx:pt idx="35032">1400</cx:pt>
          <cx:pt idx="35033">1450</cx:pt>
          <cx:pt idx="35034">1400</cx:pt>
          <cx:pt idx="35035">1600</cx:pt>
          <cx:pt idx="35036">1600</cx:pt>
          <cx:pt idx="35037">1650</cx:pt>
          <cx:pt idx="35038">1500</cx:pt>
          <cx:pt idx="35039">1450</cx:pt>
          <cx:pt idx="35040">1450</cx:pt>
          <cx:pt idx="35041">1500</cx:pt>
          <cx:pt idx="35042">1400</cx:pt>
          <cx:pt idx="35043">1400</cx:pt>
          <cx:pt idx="35044">1750</cx:pt>
          <cx:pt idx="35045">2300</cx:pt>
          <cx:pt idx="35046">1850</cx:pt>
          <cx:pt idx="35047">2400</cx:pt>
          <cx:pt idx="35048">2800</cx:pt>
          <cx:pt idx="35049">1650</cx:pt>
          <cx:pt idx="35050">1500</cx:pt>
          <cx:pt idx="35051">1450</cx:pt>
          <cx:pt idx="35052">1450</cx:pt>
          <cx:pt idx="35053">1500</cx:pt>
          <cx:pt idx="35054">1400</cx:pt>
          <cx:pt idx="35055">1400</cx:pt>
          <cx:pt idx="35056">1400</cx:pt>
          <cx:pt idx="35057">1650</cx:pt>
          <cx:pt idx="35058">1450</cx:pt>
          <cx:pt idx="35059">1550</cx:pt>
          <cx:pt idx="35060">1950</cx:pt>
          <cx:pt idx="35061">1950</cx:pt>
          <cx:pt idx="35062">1950</cx:pt>
          <cx:pt idx="35063">1950</cx:pt>
          <cx:pt idx="35064">1600</cx:pt>
          <cx:pt idx="35065">1200</cx:pt>
          <cx:pt idx="35066">1150</cx:pt>
          <cx:pt idx="35067">1200</cx:pt>
          <cx:pt idx="35068">1250</cx:pt>
          <cx:pt idx="35069">1450</cx:pt>
          <cx:pt idx="35070">1450</cx:pt>
          <cx:pt idx="35071">1250</cx:pt>
          <cx:pt idx="35072">1400</cx:pt>
          <cx:pt idx="35073">1300</cx:pt>
          <cx:pt idx="35074">1450</cx:pt>
          <cx:pt idx="35075">1650</cx:pt>
          <cx:pt idx="35076">2350</cx:pt>
          <cx:pt idx="35077">1450</cx:pt>
          <cx:pt idx="35078">1350</cx:pt>
          <cx:pt idx="35079">950</cx:pt>
          <cx:pt idx="35080">950</cx:pt>
          <cx:pt idx="35081">1150</cx:pt>
          <cx:pt idx="35082">1150</cx:pt>
          <cx:pt idx="35083">1150</cx:pt>
          <cx:pt idx="35084">1750</cx:pt>
          <cx:pt idx="35085">1650</cx:pt>
          <cx:pt idx="35086">1850</cx:pt>
          <cx:pt idx="35087">1650</cx:pt>
          <cx:pt idx="35088">1750</cx:pt>
          <cx:pt idx="35089">1650</cx:pt>
          <cx:pt idx="35090">1500</cx:pt>
          <cx:pt idx="35091">1350</cx:pt>
          <cx:pt idx="35092">1350</cx:pt>
          <cx:pt idx="35093">1350</cx:pt>
          <cx:pt idx="35094">1350</cx:pt>
          <cx:pt idx="35095">600</cx:pt>
          <cx:pt idx="35096">1600</cx:pt>
          <cx:pt idx="35097">1650</cx:pt>
          <cx:pt idx="35098">1500</cx:pt>
          <cx:pt idx="35099">1500</cx:pt>
          <cx:pt idx="35100">1650</cx:pt>
          <cx:pt idx="35101">1600</cx:pt>
          <cx:pt idx="35102">3250</cx:pt>
          <cx:pt idx="35103">3500</cx:pt>
          <cx:pt idx="35104">2650</cx:pt>
          <cx:pt idx="35105">3250</cx:pt>
          <cx:pt idx="35106">1900</cx:pt>
          <cx:pt idx="35107">2100</cx:pt>
          <cx:pt idx="35108">2650</cx:pt>
          <cx:pt idx="35109">2250</cx:pt>
          <cx:pt idx="35110">1750</cx:pt>
          <cx:pt idx="35111">2650</cx:pt>
          <cx:pt idx="35112">2650</cx:pt>
          <cx:pt idx="35113">2250</cx:pt>
          <cx:pt idx="35114">2650</cx:pt>
          <cx:pt idx="35115">2250</cx:pt>
          <cx:pt idx="35116">2650</cx:pt>
          <cx:pt idx="35117">850</cx:pt>
          <cx:pt idx="35118">850</cx:pt>
          <cx:pt idx="35119">1450</cx:pt>
          <cx:pt idx="35120">1850</cx:pt>
          <cx:pt idx="35121">2000</cx:pt>
          <cx:pt idx="35122">1350</cx:pt>
          <cx:pt idx="35123">2500</cx:pt>
          <cx:pt idx="35124">1750</cx:pt>
          <cx:pt idx="35125">1850</cx:pt>
          <cx:pt idx="35126">1750</cx:pt>
          <cx:pt idx="35127">1900</cx:pt>
          <cx:pt idx="35128">2000</cx:pt>
          <cx:pt idx="35129">1900</cx:pt>
          <cx:pt idx="35130">2250</cx:pt>
          <cx:pt idx="35131">2350</cx:pt>
          <cx:pt idx="35132">2250</cx:pt>
          <cx:pt idx="35133">2350</cx:pt>
          <cx:pt idx="35134">2100</cx:pt>
          <cx:pt idx="35135">3000</cx:pt>
          <cx:pt idx="35136">1700</cx:pt>
          <cx:pt idx="35137">1750</cx:pt>
          <cx:pt idx="35138">1750</cx:pt>
          <cx:pt idx="35139">1100</cx:pt>
          <cx:pt idx="35140">1150</cx:pt>
          <cx:pt idx="35141">1900</cx:pt>
          <cx:pt idx="35142">2000</cx:pt>
          <cx:pt idx="35143">2250</cx:pt>
          <cx:pt idx="35144">1650</cx:pt>
          <cx:pt idx="35145">1750</cx:pt>
          <cx:pt idx="35146">1650</cx:pt>
          <cx:pt idx="35147">1450</cx:pt>
          <cx:pt idx="35148">1500</cx:pt>
          <cx:pt idx="35149">1600</cx:pt>
          <cx:pt idx="35150">1650</cx:pt>
          <cx:pt idx="35151">1500</cx:pt>
          <cx:pt idx="35152">1750</cx:pt>
          <cx:pt idx="35153">1650</cx:pt>
          <cx:pt idx="35154">1600</cx:pt>
          <cx:pt idx="35155">1950</cx:pt>
          <cx:pt idx="35156">1750</cx:pt>
          <cx:pt idx="35157">1850</cx:pt>
          <cx:pt idx="35158">1500</cx:pt>
          <cx:pt idx="35159">1850</cx:pt>
          <cx:pt idx="35160">1750</cx:pt>
          <cx:pt idx="35161">1400</cx:pt>
          <cx:pt idx="35162">1650</cx:pt>
          <cx:pt idx="35163">1350</cx:pt>
          <cx:pt idx="35164">1650</cx:pt>
          <cx:pt idx="35165">850</cx:pt>
          <cx:pt idx="35166">1950</cx:pt>
          <cx:pt idx="35167">2050</cx:pt>
          <cx:pt idx="35168">2050</cx:pt>
          <cx:pt idx="35169">2200</cx:pt>
          <cx:pt idx="35170">2250</cx:pt>
          <cx:pt idx="35171">2350</cx:pt>
          <cx:pt idx="35172">2650</cx:pt>
          <cx:pt idx="35173">2800</cx:pt>
          <cx:pt idx="35174">2650</cx:pt>
          <cx:pt idx="35175">2350</cx:pt>
          <cx:pt idx="35176">1450</cx:pt>
          <cx:pt idx="35177">1150</cx:pt>
          <cx:pt idx="35178">1100</cx:pt>
          <cx:pt idx="35179">1200</cx:pt>
          <cx:pt idx="35180">1050</cx:pt>
          <cx:pt idx="35181">1150</cx:pt>
          <cx:pt idx="35182">1100</cx:pt>
          <cx:pt idx="35183">1050</cx:pt>
          <cx:pt idx="35184">1200</cx:pt>
          <cx:pt idx="35185">1050</cx:pt>
          <cx:pt idx="35186">1150</cx:pt>
          <cx:pt idx="35187">1100</cx:pt>
          <cx:pt idx="35188">1100</cx:pt>
          <cx:pt idx="35189">1200</cx:pt>
          <cx:pt idx="35190">1250</cx:pt>
          <cx:pt idx="35191">1300</cx:pt>
          <cx:pt idx="35192">1200</cx:pt>
          <cx:pt idx="35193">1300</cx:pt>
          <cx:pt idx="35194">1350</cx:pt>
          <cx:pt idx="35195">1850</cx:pt>
          <cx:pt idx="35196">1850</cx:pt>
          <cx:pt idx="35197">1850</cx:pt>
          <cx:pt idx="35198">1750</cx:pt>
          <cx:pt idx="35199">1750</cx:pt>
          <cx:pt idx="35200">2350</cx:pt>
          <cx:pt idx="35201">2350</cx:pt>
          <cx:pt idx="35202">2500</cx:pt>
          <cx:pt idx="35203">2100</cx:pt>
          <cx:pt idx="35204">2100</cx:pt>
          <cx:pt idx="35205">800</cx:pt>
          <cx:pt idx="35206">1700</cx:pt>
          <cx:pt idx="35207">1500</cx:pt>
          <cx:pt idx="35208">1550</cx:pt>
          <cx:pt idx="35209">1900</cx:pt>
          <cx:pt idx="35210">1850</cx:pt>
          <cx:pt idx="35211">1750</cx:pt>
          <cx:pt idx="35212">2800</cx:pt>
          <cx:pt idx="35213">1400</cx:pt>
          <cx:pt idx="35214">1550</cx:pt>
          <cx:pt idx="35215">1550</cx:pt>
          <cx:pt idx="35216">1650</cx:pt>
          <cx:pt idx="35217">1750</cx:pt>
          <cx:pt idx="35218">1900</cx:pt>
          <cx:pt idx="35219">2100</cx:pt>
          <cx:pt idx="35220">2250</cx:pt>
          <cx:pt idx="35221">2350</cx:pt>
          <cx:pt idx="35222">1200</cx:pt>
          <cx:pt idx="35223">1250</cx:pt>
          <cx:pt idx="35224">1850</cx:pt>
          <cx:pt idx="35225">1850</cx:pt>
          <cx:pt idx="35226">1850</cx:pt>
          <cx:pt idx="35227">1850</cx:pt>
          <cx:pt idx="35228">1900</cx:pt>
          <cx:pt idx="35229">1850</cx:pt>
          <cx:pt idx="35230">1900</cx:pt>
          <cx:pt idx="35231">1850</cx:pt>
          <cx:pt idx="35232">1900</cx:pt>
          <cx:pt idx="35233">1900</cx:pt>
          <cx:pt idx="35234">1850</cx:pt>
          <cx:pt idx="35235">1850</cx:pt>
          <cx:pt idx="35236">1850</cx:pt>
          <cx:pt idx="35237">1700</cx:pt>
          <cx:pt idx="35238">2100</cx:pt>
          <cx:pt idx="35239">2000</cx:pt>
          <cx:pt idx="35240">2250</cx:pt>
          <cx:pt idx="35241">2350</cx:pt>
          <cx:pt idx="35242">2350</cx:pt>
          <cx:pt idx="35243">3250</cx:pt>
          <cx:pt idx="35244">3250</cx:pt>
          <cx:pt idx="35245">1750</cx:pt>
          <cx:pt idx="35246">2250</cx:pt>
          <cx:pt idx="35247">2800</cx:pt>
          <cx:pt idx="35248">3000</cx:pt>
          <cx:pt idx="35249">1500</cx:pt>
          <cx:pt idx="35250">1550</cx:pt>
          <cx:pt idx="35251">1550</cx:pt>
          <cx:pt idx="35252">1700</cx:pt>
          <cx:pt idx="35253">1450</cx:pt>
          <cx:pt idx="35254">1900</cx:pt>
          <cx:pt idx="35255">2000</cx:pt>
          <cx:pt idx="35256">2100</cx:pt>
          <cx:pt idx="35257">2000</cx:pt>
          <cx:pt idx="35258">1550</cx:pt>
          <cx:pt idx="35259">2100</cx:pt>
          <cx:pt idx="35260">2250</cx:pt>
          <cx:pt idx="35261">2250</cx:pt>
          <cx:pt idx="35262">2100</cx:pt>
          <cx:pt idx="35263">2800</cx:pt>
          <cx:pt idx="35264">2100</cx:pt>
          <cx:pt idx="35265">2250</cx:pt>
          <cx:pt idx="35266">2250</cx:pt>
          <cx:pt idx="35267">1650</cx:pt>
          <cx:pt idx="35268">2650</cx:pt>
          <cx:pt idx="35269">2350</cx:pt>
          <cx:pt idx="35270">2350</cx:pt>
          <cx:pt idx="35271">2800</cx:pt>
          <cx:pt idx="35272">2800</cx:pt>
          <cx:pt idx="35273">1850</cx:pt>
          <cx:pt idx="35274">2100</cx:pt>
          <cx:pt idx="35275">2250</cx:pt>
          <cx:pt idx="35276">2500</cx:pt>
          <cx:pt idx="35277">1650</cx:pt>
          <cx:pt idx="35278">1650</cx:pt>
          <cx:pt idx="35279">1750</cx:pt>
          <cx:pt idx="35280">1900</cx:pt>
          <cx:pt idx="35281">2800</cx:pt>
          <cx:pt idx="35282">2800</cx:pt>
          <cx:pt idx="35283">1350</cx:pt>
          <cx:pt idx="35284">1300</cx:pt>
          <cx:pt idx="35285">1350</cx:pt>
          <cx:pt idx="35286">1300</cx:pt>
          <cx:pt idx="35287">1450</cx:pt>
          <cx:pt idx="35288">1450</cx:pt>
          <cx:pt idx="35289">1550</cx:pt>
          <cx:pt idx="35290">1450</cx:pt>
          <cx:pt idx="35291">1400</cx:pt>
          <cx:pt idx="35292">1300</cx:pt>
          <cx:pt idx="35293">1550</cx:pt>
          <cx:pt idx="35294">1450</cx:pt>
          <cx:pt idx="35295">1450</cx:pt>
          <cx:pt idx="35296">1450</cx:pt>
          <cx:pt idx="35297">1500</cx:pt>
          <cx:pt idx="35298">1550</cx:pt>
          <cx:pt idx="35299">1500</cx:pt>
          <cx:pt idx="35300">1550</cx:pt>
          <cx:pt idx="35301">1500</cx:pt>
          <cx:pt idx="35302">1450</cx:pt>
          <cx:pt idx="35303">1500</cx:pt>
          <cx:pt idx="35304">1500</cx:pt>
          <cx:pt idx="35305">1650</cx:pt>
          <cx:pt idx="35306">1550</cx:pt>
          <cx:pt idx="35307">1500</cx:pt>
          <cx:pt idx="35308">1450</cx:pt>
          <cx:pt idx="35309">1500</cx:pt>
          <cx:pt idx="35310">1500</cx:pt>
          <cx:pt idx="35311">1650</cx:pt>
          <cx:pt idx="35312">1550</cx:pt>
          <cx:pt idx="35313">1500</cx:pt>
          <cx:pt idx="35314">1450</cx:pt>
          <cx:pt idx="35315">1650</cx:pt>
          <cx:pt idx="35316">1550</cx:pt>
          <cx:pt idx="35317">1650</cx:pt>
          <cx:pt idx="35318">1550</cx:pt>
          <cx:pt idx="35319">1500</cx:pt>
          <cx:pt idx="35320">1450</cx:pt>
          <cx:pt idx="35321">1500</cx:pt>
          <cx:pt idx="35322">1450</cx:pt>
          <cx:pt idx="35323">1550</cx:pt>
          <cx:pt idx="35324">1700</cx:pt>
          <cx:pt idx="35325">1500</cx:pt>
          <cx:pt idx="35326">1450</cx:pt>
          <cx:pt idx="35327">1200</cx:pt>
          <cx:pt idx="35328">1350</cx:pt>
          <cx:pt idx="35329">1250</cx:pt>
          <cx:pt idx="35330">1400</cx:pt>
          <cx:pt idx="35331">2100</cx:pt>
          <cx:pt idx="35332">1400</cx:pt>
          <cx:pt idx="35333">2250</cx:pt>
          <cx:pt idx="35334">2250</cx:pt>
          <cx:pt idx="35335">900</cx:pt>
          <cx:pt idx="35336">950</cx:pt>
          <cx:pt idx="35337">1300</cx:pt>
          <cx:pt idx="35338">1350</cx:pt>
          <cx:pt idx="35339">1850</cx:pt>
          <cx:pt idx="35340">1250</cx:pt>
          <cx:pt idx="35341">1400</cx:pt>
          <cx:pt idx="35342">1350</cx:pt>
          <cx:pt idx="35343">1300</cx:pt>
          <cx:pt idx="35344">1450</cx:pt>
          <cx:pt idx="35345">2000</cx:pt>
          <cx:pt idx="35346">2000</cx:pt>
          <cx:pt idx="35347">2000</cx:pt>
          <cx:pt idx="35348">2100</cx:pt>
          <cx:pt idx="35349">1350</cx:pt>
          <cx:pt idx="35350">1150</cx:pt>
          <cx:pt idx="35351">2350</cx:pt>
          <cx:pt idx="35352">2350</cx:pt>
          <cx:pt idx="35353">2500</cx:pt>
          <cx:pt idx="35354">2500</cx:pt>
          <cx:pt idx="35355">1850</cx:pt>
          <cx:pt idx="35356">1950</cx:pt>
          <cx:pt idx="35357">1650</cx:pt>
          <cx:pt idx="35358">1850</cx:pt>
          <cx:pt idx="35359">2050</cx:pt>
          <cx:pt idx="35360">1950</cx:pt>
          <cx:pt idx="35361">2250</cx:pt>
          <cx:pt idx="35362">1450</cx:pt>
          <cx:pt idx="35363">1400</cx:pt>
          <cx:pt idx="35364">1500</cx:pt>
          <cx:pt idx="35365">1550</cx:pt>
          <cx:pt idx="35366">1650</cx:pt>
          <cx:pt idx="35367">600</cx:pt>
          <cx:pt idx="35368">1450</cx:pt>
          <cx:pt idx="35369">1450</cx:pt>
          <cx:pt idx="35370">1400</cx:pt>
          <cx:pt idx="35371">1450</cx:pt>
          <cx:pt idx="35372">1500</cx:pt>
          <cx:pt idx="35373">1600</cx:pt>
          <cx:pt idx="35374">1650</cx:pt>
          <cx:pt idx="35375">1350</cx:pt>
          <cx:pt idx="35376">1350</cx:pt>
          <cx:pt idx="35377">1600</cx:pt>
          <cx:pt idx="35378">1300</cx:pt>
          <cx:pt idx="35379">1250</cx:pt>
          <cx:pt idx="35380">1450</cx:pt>
          <cx:pt idx="35381">1400</cx:pt>
          <cx:pt idx="35382">1100</cx:pt>
          <cx:pt idx="35383">1150</cx:pt>
          <cx:pt idx="35384">1050</cx:pt>
          <cx:pt idx="35385">2350</cx:pt>
          <cx:pt idx="35386">2350</cx:pt>
          <cx:pt idx="35387">2500</cx:pt>
          <cx:pt idx="35388">2500</cx:pt>
          <cx:pt idx="35389">1050</cx:pt>
          <cx:pt idx="35390">1200</cx:pt>
          <cx:pt idx="35391">1150</cx:pt>
          <cx:pt idx="35392">1950</cx:pt>
          <cx:pt idx="35393">2050</cx:pt>
          <cx:pt idx="35394">2050</cx:pt>
          <cx:pt idx="35395">1850</cx:pt>
          <cx:pt idx="35396">1900</cx:pt>
          <cx:pt idx="35397">1850</cx:pt>
          <cx:pt idx="35398">1900</cx:pt>
          <cx:pt idx="35399">1900</cx:pt>
          <cx:pt idx="35400">2000</cx:pt>
          <cx:pt idx="35401">2000</cx:pt>
          <cx:pt idx="35402">2000</cx:pt>
          <cx:pt idx="35403">2000</cx:pt>
          <cx:pt idx="35404">2100</cx:pt>
          <cx:pt idx="35405">1900</cx:pt>
          <cx:pt idx="35406">2000</cx:pt>
          <cx:pt idx="35407">2000</cx:pt>
          <cx:pt idx="35408">2000</cx:pt>
          <cx:pt idx="35409">1850</cx:pt>
          <cx:pt idx="35410">1900</cx:pt>
          <cx:pt idx="35411">2000</cx:pt>
          <cx:pt idx="35412">2000</cx:pt>
          <cx:pt idx="35413">2000</cx:pt>
          <cx:pt idx="35414">2100</cx:pt>
          <cx:pt idx="35415">1900</cx:pt>
          <cx:pt idx="35416">1900</cx:pt>
          <cx:pt idx="35417">1900</cx:pt>
          <cx:pt idx="35418">1900</cx:pt>
          <cx:pt idx="35419">2500</cx:pt>
          <cx:pt idx="35420">1900</cx:pt>
          <cx:pt idx="35421">2000</cx:pt>
          <cx:pt idx="35422">2000</cx:pt>
          <cx:pt idx="35423">2000</cx:pt>
          <cx:pt idx="35424">2100</cx:pt>
          <cx:pt idx="35425">2100</cx:pt>
          <cx:pt idx="35426">1900</cx:pt>
          <cx:pt idx="35427">1700</cx:pt>
          <cx:pt idx="35428">1750</cx:pt>
          <cx:pt idx="35429">1700</cx:pt>
          <cx:pt idx="35430">1900</cx:pt>
          <cx:pt idx="35431">1750</cx:pt>
          <cx:pt idx="35432">1900</cx:pt>
          <cx:pt idx="35433">2100</cx:pt>
          <cx:pt idx="35434">1900</cx:pt>
          <cx:pt idx="35435">2500</cx:pt>
          <cx:pt idx="35436">1700</cx:pt>
          <cx:pt idx="35437">1750</cx:pt>
          <cx:pt idx="35438">1700</cx:pt>
          <cx:pt idx="35439">1900</cx:pt>
          <cx:pt idx="35440">1750</cx:pt>
          <cx:pt idx="35441">1900</cx:pt>
          <cx:pt idx="35442">2250</cx:pt>
          <cx:pt idx="35443">2250</cx:pt>
          <cx:pt idx="35444">1900</cx:pt>
          <cx:pt idx="35445">2000</cx:pt>
          <cx:pt idx="35446">2000</cx:pt>
          <cx:pt idx="35447">2100</cx:pt>
          <cx:pt idx="35448">2250</cx:pt>
          <cx:pt idx="35449">2000</cx:pt>
          <cx:pt idx="35450">1700</cx:pt>
          <cx:pt idx="35451">2350</cx:pt>
          <cx:pt idx="35452">2350</cx:pt>
          <cx:pt idx="35453">2350</cx:pt>
          <cx:pt idx="35454">2350</cx:pt>
          <cx:pt idx="35455">2400</cx:pt>
          <cx:pt idx="35456">2300</cx:pt>
          <cx:pt idx="35457">1750</cx:pt>
          <cx:pt idx="35458">1750</cx:pt>
          <cx:pt idx="35459">2600</cx:pt>
          <cx:pt idx="35460">1850</cx:pt>
          <cx:pt idx="35461">1850</cx:pt>
          <cx:pt idx="35462">2300</cx:pt>
          <cx:pt idx="35463">1650</cx:pt>
          <cx:pt idx="35464">1650</cx:pt>
          <cx:pt idx="35465">1650</cx:pt>
          <cx:pt idx="35466">1450</cx:pt>
          <cx:pt idx="35467">2800</cx:pt>
          <cx:pt idx="35468">2800</cx:pt>
          <cx:pt idx="35469">3000</cx:pt>
          <cx:pt idx="35470">3000</cx:pt>
          <cx:pt idx="35471">3000</cx:pt>
          <cx:pt idx="35472">3000</cx:pt>
          <cx:pt idx="35473">2800</cx:pt>
          <cx:pt idx="35474">2650</cx:pt>
          <cx:pt idx="35475">2650</cx:pt>
          <cx:pt idx="35476">1500</cx:pt>
          <cx:pt idx="35477">1750</cx:pt>
          <cx:pt idx="35478">950</cx:pt>
          <cx:pt idx="35479">1350</cx:pt>
          <cx:pt idx="35480">1350</cx:pt>
          <cx:pt idx="35481">1450</cx:pt>
          <cx:pt idx="35482">1450</cx:pt>
          <cx:pt idx="35483">1200</cx:pt>
          <cx:pt idx="35484">1200</cx:pt>
          <cx:pt idx="35485">600</cx:pt>
          <cx:pt idx="35486">600</cx:pt>
          <cx:pt idx="35487">1500</cx:pt>
          <cx:pt idx="35488">1750</cx:pt>
          <cx:pt idx="35489">1700</cx:pt>
          <cx:pt idx="35490">1300</cx:pt>
          <cx:pt idx="35491">1400</cx:pt>
          <cx:pt idx="35492">1150</cx:pt>
          <cx:pt idx="35493">1250</cx:pt>
          <cx:pt idx="35494">1150</cx:pt>
          <cx:pt idx="35495">1300</cx:pt>
          <cx:pt idx="35496">1150</cx:pt>
          <cx:pt idx="35497">1250</cx:pt>
          <cx:pt idx="35498">1200</cx:pt>
          <cx:pt idx="35499">1500</cx:pt>
          <cx:pt idx="35500">1250</cx:pt>
          <cx:pt idx="35501">1600</cx:pt>
          <cx:pt idx="35502">2000</cx:pt>
          <cx:pt idx="35503">1750</cx:pt>
          <cx:pt idx="35504">2250</cx:pt>
          <cx:pt idx="35505">1200</cx:pt>
          <cx:pt idx="35506">1350</cx:pt>
          <cx:pt idx="35507">1150</cx:pt>
          <cx:pt idx="35508">700</cx:pt>
          <cx:pt idx="35509">750</cx:pt>
          <cx:pt idx="35510">750</cx:pt>
          <cx:pt idx="35511">650</cx:pt>
          <cx:pt idx="35512">650</cx:pt>
          <cx:pt idx="35513">650</cx:pt>
          <cx:pt idx="35514">700</cx:pt>
          <cx:pt idx="35515">700</cx:pt>
          <cx:pt idx="35516">1850</cx:pt>
          <cx:pt idx="35517">1950</cx:pt>
          <cx:pt idx="35518">1950</cx:pt>
          <cx:pt idx="35519">1450</cx:pt>
          <cx:pt idx="35520">850</cx:pt>
          <cx:pt idx="35521">1250</cx:pt>
          <cx:pt idx="35522">1400</cx:pt>
          <cx:pt idx="35523">850</cx:pt>
          <cx:pt idx="35524">900</cx:pt>
          <cx:pt idx="35525">1150</cx:pt>
          <cx:pt idx="35526">1100</cx:pt>
          <cx:pt idx="35527">1150</cx:pt>
          <cx:pt idx="35528">1150</cx:pt>
          <cx:pt idx="35529">1050</cx:pt>
          <cx:pt idx="35530">1050</cx:pt>
          <cx:pt idx="35531">1600</cx:pt>
          <cx:pt idx="35532">1650</cx:pt>
          <cx:pt idx="35533">1750</cx:pt>
          <cx:pt idx="35534">1250</cx:pt>
          <cx:pt idx="35535">1250</cx:pt>
          <cx:pt idx="35536">2350</cx:pt>
          <cx:pt idx="35537">750</cx:pt>
          <cx:pt idx="35538">700</cx:pt>
          <cx:pt idx="35539">700</cx:pt>
          <cx:pt idx="35540">850</cx:pt>
          <cx:pt idx="35541">1350</cx:pt>
          <cx:pt idx="35542">1400</cx:pt>
          <cx:pt idx="35543">1350</cx:pt>
          <cx:pt idx="35544">1450</cx:pt>
          <cx:pt idx="35545">2350</cx:pt>
          <cx:pt idx="35546">2500</cx:pt>
          <cx:pt idx="35547">2350</cx:pt>
          <cx:pt idx="35548">1650</cx:pt>
          <cx:pt idx="35549">1850</cx:pt>
          <cx:pt idx="35550">1650</cx:pt>
          <cx:pt idx="35551">1850</cx:pt>
          <cx:pt idx="35552">1600</cx:pt>
          <cx:pt idx="35553">1950</cx:pt>
          <cx:pt idx="35554">1850</cx:pt>
          <cx:pt idx="35555">1950</cx:pt>
          <cx:pt idx="35556">1850</cx:pt>
          <cx:pt idx="35557">2050</cx:pt>
          <cx:pt idx="35558">2050</cx:pt>
          <cx:pt idx="35559">2350</cx:pt>
          <cx:pt idx="35560">2200</cx:pt>
          <cx:pt idx="35561">2350</cx:pt>
          <cx:pt idx="35562">2350</cx:pt>
          <cx:pt idx="35563">1500</cx:pt>
          <cx:pt idx="35564">1650</cx:pt>
          <cx:pt idx="35565">1600</cx:pt>
          <cx:pt idx="35566">1650</cx:pt>
          <cx:pt idx="35567">1100</cx:pt>
          <cx:pt idx="35568">1050</cx:pt>
          <cx:pt idx="35569">1650</cx:pt>
          <cx:pt idx="35570">1150</cx:pt>
          <cx:pt idx="35571">1300</cx:pt>
          <cx:pt idx="35572">1300</cx:pt>
          <cx:pt idx="35573">1650</cx:pt>
          <cx:pt idx="35574">1150</cx:pt>
          <cx:pt idx="35575">1700</cx:pt>
          <cx:pt idx="35576">1150</cx:pt>
          <cx:pt idx="35577">1300</cx:pt>
          <cx:pt idx="35578">1650</cx:pt>
          <cx:pt idx="35579">1150</cx:pt>
          <cx:pt idx="35580">1700</cx:pt>
          <cx:pt idx="35581">1700</cx:pt>
          <cx:pt idx="35582">2100</cx:pt>
          <cx:pt idx="35583">550</cx:pt>
          <cx:pt idx="35584">1700</cx:pt>
          <cx:pt idx="35585">1100</cx:pt>
          <cx:pt idx="35586">1200</cx:pt>
          <cx:pt idx="35587">1200</cx:pt>
          <cx:pt idx="35588">1100</cx:pt>
          <cx:pt idx="35589">1650</cx:pt>
          <cx:pt idx="35590">1100</cx:pt>
          <cx:pt idx="35591">1200</cx:pt>
          <cx:pt idx="35592">1250</cx:pt>
          <cx:pt idx="35593">1100</cx:pt>
          <cx:pt idx="35594">1500</cx:pt>
          <cx:pt idx="35595">1500</cx:pt>
          <cx:pt idx="35596">1550</cx:pt>
          <cx:pt idx="35597">1100</cx:pt>
          <cx:pt idx="35598">1200</cx:pt>
          <cx:pt idx="35599">1350</cx:pt>
          <cx:pt idx="35600">1250</cx:pt>
          <cx:pt idx="35601">1200</cx:pt>
          <cx:pt idx="35602">1650</cx:pt>
          <cx:pt idx="35603">1100</cx:pt>
          <cx:pt idx="35604">950</cx:pt>
          <cx:pt idx="35605">1850</cx:pt>
          <cx:pt idx="35606">1150</cx:pt>
          <cx:pt idx="35607">1250</cx:pt>
          <cx:pt idx="35608">1250</cx:pt>
          <cx:pt idx="35609">1150</cx:pt>
          <cx:pt idx="35610">1850</cx:pt>
          <cx:pt idx="35611">1900</cx:pt>
          <cx:pt idx="35612">2250</cx:pt>
          <cx:pt idx="35613">2000</cx:pt>
          <cx:pt idx="35614">1500</cx:pt>
          <cx:pt idx="35615">1600</cx:pt>
          <cx:pt idx="35616">1200</cx:pt>
          <cx:pt idx="35617">1550</cx:pt>
          <cx:pt idx="35618">1650</cx:pt>
          <cx:pt idx="35619">1600</cx:pt>
          <cx:pt idx="35620">1200</cx:pt>
          <cx:pt idx="35621">1500</cx:pt>
          <cx:pt idx="35622">1600</cx:pt>
          <cx:pt idx="35623">1500</cx:pt>
          <cx:pt idx="35624">1300</cx:pt>
          <cx:pt idx="35625">1200</cx:pt>
          <cx:pt idx="35626">1650</cx:pt>
          <cx:pt idx="35627">1750</cx:pt>
          <cx:pt idx="35628">1750</cx:pt>
          <cx:pt idx="35629">1650</cx:pt>
          <cx:pt idx="35630">1300</cx:pt>
          <cx:pt idx="35631">1700</cx:pt>
          <cx:pt idx="35632">1750</cx:pt>
          <cx:pt idx="35633">1650</cx:pt>
          <cx:pt idx="35634">1300</cx:pt>
          <cx:pt idx="35635">1450</cx:pt>
          <cx:pt idx="35636">1850</cx:pt>
          <cx:pt idx="35637">1900</cx:pt>
          <cx:pt idx="35638">1900</cx:pt>
          <cx:pt idx="35639">2000</cx:pt>
          <cx:pt idx="35640">1850</cx:pt>
          <cx:pt idx="35641">1900</cx:pt>
          <cx:pt idx="35642">1850</cx:pt>
          <cx:pt idx="35643">1400</cx:pt>
          <cx:pt idx="35644">1500</cx:pt>
          <cx:pt idx="35645">1700</cx:pt>
          <cx:pt idx="35646">1700</cx:pt>
          <cx:pt idx="35647">1500</cx:pt>
          <cx:pt idx="35648">2800</cx:pt>
          <cx:pt idx="35649">2500</cx:pt>
          <cx:pt idx="35650">3000</cx:pt>
          <cx:pt idx="35651">2650</cx:pt>
          <cx:pt idx="35652">2800</cx:pt>
          <cx:pt idx="35653">2650</cx:pt>
          <cx:pt idx="35654">2800</cx:pt>
          <cx:pt idx="35655">2650</cx:pt>
          <cx:pt idx="35656">2650</cx:pt>
          <cx:pt idx="35657">2800</cx:pt>
          <cx:pt idx="35658">1300</cx:pt>
          <cx:pt idx="35659">1250</cx:pt>
          <cx:pt idx="35660">1350</cx:pt>
          <cx:pt idx="35661">1200</cx:pt>
          <cx:pt idx="35662">1100</cx:pt>
          <cx:pt idx="35663">1300</cx:pt>
          <cx:pt idx="35664">1550</cx:pt>
          <cx:pt idx="35665">1750</cx:pt>
          <cx:pt idx="35666">1650</cx:pt>
          <cx:pt idx="35667">1750</cx:pt>
          <cx:pt idx="35668">1750</cx:pt>
          <cx:pt idx="35669">1650</cx:pt>
          <cx:pt idx="35670">1500</cx:pt>
          <cx:pt idx="35671">1750</cx:pt>
          <cx:pt idx="35672">1700</cx:pt>
          <cx:pt idx="35673">1750</cx:pt>
          <cx:pt idx="35674">1900</cx:pt>
          <cx:pt idx="35675">1900</cx:pt>
          <cx:pt idx="35676">2500</cx:pt>
          <cx:pt idx="35677">1750</cx:pt>
          <cx:pt idx="35678">1850</cx:pt>
          <cx:pt idx="35679">1850</cx:pt>
          <cx:pt idx="35680">1900</cx:pt>
          <cx:pt idx="35681">2000</cx:pt>
          <cx:pt idx="35682">1650</cx:pt>
          <cx:pt idx="35683">2350</cx:pt>
          <cx:pt idx="35684">1650</cx:pt>
          <cx:pt idx="35685">2000</cx:pt>
          <cx:pt idx="35686">2100</cx:pt>
          <cx:pt idx="35687">2000</cx:pt>
          <cx:pt idx="35688">2100</cx:pt>
          <cx:pt idx="35689">2000</cx:pt>
          <cx:pt idx="35690">2000</cx:pt>
          <cx:pt idx="35691">2000</cx:pt>
          <cx:pt idx="35692">2250</cx:pt>
          <cx:pt idx="35693">2250</cx:pt>
          <cx:pt idx="35694">1350</cx:pt>
          <cx:pt idx="35695">1350</cx:pt>
          <cx:pt idx="35696">1700</cx:pt>
          <cx:pt idx="35697">2250</cx:pt>
          <cx:pt idx="35698">2800</cx:pt>
          <cx:pt idx="35699">2500</cx:pt>
          <cx:pt idx="35700">2800</cx:pt>
          <cx:pt idx="35701">2500</cx:pt>
          <cx:pt idx="35702">2800</cx:pt>
          <cx:pt idx="35703">3000</cx:pt>
          <cx:pt idx="35704">1550</cx:pt>
          <cx:pt idx="35705">1650</cx:pt>
          <cx:pt idx="35706">1550</cx:pt>
          <cx:pt idx="35707">1550</cx:pt>
          <cx:pt idx="35708">1650</cx:pt>
          <cx:pt idx="35709">1500</cx:pt>
          <cx:pt idx="35710">1550</cx:pt>
          <cx:pt idx="35711">1550</cx:pt>
          <cx:pt idx="35712">1100</cx:pt>
          <cx:pt idx="35713">1150</cx:pt>
          <cx:pt idx="35714">1150</cx:pt>
          <cx:pt idx="35715">1550</cx:pt>
          <cx:pt idx="35716">1650</cx:pt>
          <cx:pt idx="35717">1650</cx:pt>
          <cx:pt idx="35718">1650</cx:pt>
          <cx:pt idx="35719">1650</cx:pt>
          <cx:pt idx="35720">1350</cx:pt>
          <cx:pt idx="35721">1850</cx:pt>
          <cx:pt idx="35722">1700</cx:pt>
          <cx:pt idx="35723">1850</cx:pt>
          <cx:pt idx="35724">1700</cx:pt>
          <cx:pt idx="35725">1850</cx:pt>
          <cx:pt idx="35726">1550</cx:pt>
          <cx:pt idx="35727">1550</cx:pt>
          <cx:pt idx="35728">1650</cx:pt>
          <cx:pt idx="35729">1550</cx:pt>
          <cx:pt idx="35730">1700</cx:pt>
          <cx:pt idx="35731">1650</cx:pt>
          <cx:pt idx="35732">1650</cx:pt>
          <cx:pt idx="35733">1850</cx:pt>
          <cx:pt idx="35734">1750</cx:pt>
          <cx:pt idx="35735">1850</cx:pt>
          <cx:pt idx="35736">1750</cx:pt>
          <cx:pt idx="35737">1850</cx:pt>
          <cx:pt idx="35738">1850</cx:pt>
          <cx:pt idx="35739">1900</cx:pt>
          <cx:pt idx="35740">1850</cx:pt>
          <cx:pt idx="35741">1550</cx:pt>
          <cx:pt idx="35742">1650</cx:pt>
          <cx:pt idx="35743">1300</cx:pt>
          <cx:pt idx="35744">1300</cx:pt>
          <cx:pt idx="35745">1850</cx:pt>
          <cx:pt idx="35746">1900</cx:pt>
          <cx:pt idx="35747">1850</cx:pt>
          <cx:pt idx="35748">2000</cx:pt>
          <cx:pt idx="35749">2100</cx:pt>
          <cx:pt idx="35750">2250</cx:pt>
          <cx:pt idx="35751">1850</cx:pt>
          <cx:pt idx="35752">1750</cx:pt>
          <cx:pt idx="35753">1850</cx:pt>
          <cx:pt idx="35754">1850</cx:pt>
          <cx:pt idx="35755">1850</cx:pt>
          <cx:pt idx="35756">1850</cx:pt>
          <cx:pt idx="35757">2100</cx:pt>
          <cx:pt idx="35758">2100</cx:pt>
          <cx:pt idx="35759">2100</cx:pt>
          <cx:pt idx="35760">2350</cx:pt>
          <cx:pt idx="35761">2250</cx:pt>
          <cx:pt idx="35762">2350</cx:pt>
          <cx:pt idx="35763">1750</cx:pt>
          <cx:pt idx="35764">2100</cx:pt>
          <cx:pt idx="35765">2250</cx:pt>
          <cx:pt idx="35766">1650</cx:pt>
          <cx:pt idx="35767">2350</cx:pt>
          <cx:pt idx="35768">550</cx:pt>
          <cx:pt idx="35769">1100</cx:pt>
          <cx:pt idx="35770">1500</cx:pt>
          <cx:pt idx="35771">1900</cx:pt>
          <cx:pt idx="35772">2000</cx:pt>
          <cx:pt idx="35773">1750</cx:pt>
          <cx:pt idx="35774">1900</cx:pt>
          <cx:pt idx="35775">1750</cx:pt>
          <cx:pt idx="35776">1900</cx:pt>
          <cx:pt idx="35777">1850</cx:pt>
          <cx:pt idx="35778">1850</cx:pt>
          <cx:pt idx="35779">2250</cx:pt>
          <cx:pt idx="35780">2100</cx:pt>
          <cx:pt idx="35781">2250</cx:pt>
          <cx:pt idx="35782">2100</cx:pt>
          <cx:pt idx="35783">2250</cx:pt>
          <cx:pt idx="35784">2100</cx:pt>
          <cx:pt idx="35785">2250</cx:pt>
          <cx:pt idx="35786">2650</cx:pt>
          <cx:pt idx="35787">2500</cx:pt>
          <cx:pt idx="35788">2650</cx:pt>
          <cx:pt idx="35789">2500</cx:pt>
          <cx:pt idx="35790">2650</cx:pt>
          <cx:pt idx="35791">2500</cx:pt>
          <cx:pt idx="35792">2650</cx:pt>
          <cx:pt idx="35793">2500</cx:pt>
          <cx:pt idx="35794">1700</cx:pt>
          <cx:pt idx="35795">1750</cx:pt>
          <cx:pt idx="35796">1300</cx:pt>
          <cx:pt idx="35797">1750</cx:pt>
          <cx:pt idx="35798">2000</cx:pt>
          <cx:pt idx="35799">2000</cx:pt>
          <cx:pt idx="35800">1850</cx:pt>
          <cx:pt idx="35801">2000</cx:pt>
          <cx:pt idx="35802">2650</cx:pt>
          <cx:pt idx="35803">2000</cx:pt>
          <cx:pt idx="35804">1550</cx:pt>
          <cx:pt idx="35805">2100</cx:pt>
          <cx:pt idx="35806">1750</cx:pt>
          <cx:pt idx="35807">2500</cx:pt>
          <cx:pt idx="35808">2650</cx:pt>
          <cx:pt idx="35809">2000</cx:pt>
          <cx:pt idx="35810">2100</cx:pt>
          <cx:pt idx="35811">2500</cx:pt>
          <cx:pt idx="35812">1650</cx:pt>
          <cx:pt idx="35813">1650</cx:pt>
          <cx:pt idx="35814">2250</cx:pt>
          <cx:pt idx="35815">2250</cx:pt>
          <cx:pt idx="35816">1500</cx:pt>
          <cx:pt idx="35817">2050</cx:pt>
          <cx:pt idx="35818">1950</cx:pt>
          <cx:pt idx="35819">1250</cx:pt>
          <cx:pt idx="35820">1150</cx:pt>
          <cx:pt idx="35821">1350</cx:pt>
          <cx:pt idx="35822">1250</cx:pt>
          <cx:pt idx="35823">1900</cx:pt>
          <cx:pt idx="35824">1650</cx:pt>
          <cx:pt idx="35825">1650</cx:pt>
          <cx:pt idx="35826">1750</cx:pt>
          <cx:pt idx="35827">1250</cx:pt>
          <cx:pt idx="35828">1450</cx:pt>
          <cx:pt idx="35829">1500</cx:pt>
          <cx:pt idx="35830">1450</cx:pt>
          <cx:pt idx="35831">1600</cx:pt>
          <cx:pt idx="35832">1250</cx:pt>
          <cx:pt idx="35833">1450</cx:pt>
          <cx:pt idx="35834">1450</cx:pt>
          <cx:pt idx="35835">1450</cx:pt>
          <cx:pt idx="35836">900</cx:pt>
          <cx:pt idx="35837">1700</cx:pt>
          <cx:pt idx="35838">1450</cx:pt>
          <cx:pt idx="35839">1350</cx:pt>
          <cx:pt idx="35840">1850</cx:pt>
          <cx:pt idx="35841">1700</cx:pt>
          <cx:pt idx="35842">1600</cx:pt>
          <cx:pt idx="35843">2250</cx:pt>
          <cx:pt idx="35844">2250</cx:pt>
          <cx:pt idx="35845">1400</cx:pt>
          <cx:pt idx="35846">2000</cx:pt>
          <cx:pt idx="35847">1650</cx:pt>
          <cx:pt idx="35848">2250</cx:pt>
          <cx:pt idx="35849">1700</cx:pt>
          <cx:pt idx="35850">1450</cx:pt>
          <cx:pt idx="35851">1750</cx:pt>
          <cx:pt idx="35852">1600</cx:pt>
          <cx:pt idx="35853">2500</cx:pt>
          <cx:pt idx="35854">1300</cx:pt>
          <cx:pt idx="35855">1400</cx:pt>
          <cx:pt idx="35856">2050</cx:pt>
          <cx:pt idx="35857">2050</cx:pt>
          <cx:pt idx="35858">1850</cx:pt>
          <cx:pt idx="35859">1950</cx:pt>
          <cx:pt idx="35860">1650</cx:pt>
          <cx:pt idx="35861">1750</cx:pt>
          <cx:pt idx="35862">2350</cx:pt>
          <cx:pt idx="35863">2050</cx:pt>
          <cx:pt idx="35864">2050</cx:pt>
          <cx:pt idx="35865">2100</cx:pt>
          <cx:pt idx="35866">1600</cx:pt>
          <cx:pt idx="35867">1700</cx:pt>
          <cx:pt idx="35868">1650</cx:pt>
          <cx:pt idx="35869">2250</cx:pt>
          <cx:pt idx="35870">1750</cx:pt>
          <cx:pt idx="35871">1400</cx:pt>
          <cx:pt idx="35872">1600</cx:pt>
          <cx:pt idx="35873">1650</cx:pt>
          <cx:pt idx="35874">1550</cx:pt>
          <cx:pt idx="35875">1600</cx:pt>
          <cx:pt idx="35876">1650</cx:pt>
          <cx:pt idx="35877">1750</cx:pt>
          <cx:pt idx="35878">1700</cx:pt>
          <cx:pt idx="35879">2200</cx:pt>
          <cx:pt idx="35880">2650</cx:pt>
          <cx:pt idx="35881">2100</cx:pt>
          <cx:pt idx="35882">2350</cx:pt>
          <cx:pt idx="35883">2000</cx:pt>
          <cx:pt idx="35884">1050</cx:pt>
          <cx:pt idx="35885">1100</cx:pt>
          <cx:pt idx="35886">1150</cx:pt>
          <cx:pt idx="35887">1350</cx:pt>
          <cx:pt idx="35888">1200</cx:pt>
          <cx:pt idx="35889">1150</cx:pt>
          <cx:pt idx="35890">1150</cx:pt>
          <cx:pt idx="35891">1050</cx:pt>
          <cx:pt idx="35892">1050</cx:pt>
          <cx:pt idx="35893">1500</cx:pt>
          <cx:pt idx="35894">1500</cx:pt>
          <cx:pt idx="35895">1950</cx:pt>
          <cx:pt idx="35896">1350</cx:pt>
          <cx:pt idx="35897">1350</cx:pt>
          <cx:pt idx="35898">1750</cx:pt>
          <cx:pt idx="35899">2700</cx:pt>
          <cx:pt idx="35900">2900</cx:pt>
          <cx:pt idx="35901">1600</cx:pt>
          <cx:pt idx="35902">1650</cx:pt>
          <cx:pt idx="35903">1400</cx:pt>
          <cx:pt idx="35904">1750</cx:pt>
          <cx:pt idx="35905">1600</cx:pt>
          <cx:pt idx="35906">1350</cx:pt>
          <cx:pt idx="35907">1150</cx:pt>
          <cx:pt idx="35908">750</cx:pt>
          <cx:pt idx="35909">1300</cx:pt>
          <cx:pt idx="35910">1750</cx:pt>
          <cx:pt idx="35911">1950</cx:pt>
          <cx:pt idx="35912">1850</cx:pt>
          <cx:pt idx="35913">1750</cx:pt>
          <cx:pt idx="35914">1850</cx:pt>
          <cx:pt idx="35915">1950</cx:pt>
          <cx:pt idx="35916">2050</cx:pt>
          <cx:pt idx="35917">2050</cx:pt>
          <cx:pt idx="35918">1950</cx:pt>
          <cx:pt idx="35919">1850</cx:pt>
          <cx:pt idx="35920">1950</cx:pt>
          <cx:pt idx="35921">2050</cx:pt>
          <cx:pt idx="35922">2050</cx:pt>
          <cx:pt idx="35923">2050</cx:pt>
          <cx:pt idx="35924">1150</cx:pt>
          <cx:pt idx="35925">1250</cx:pt>
          <cx:pt idx="35926">1200</cx:pt>
          <cx:pt idx="35927">1100</cx:pt>
          <cx:pt idx="35928">1150</cx:pt>
          <cx:pt idx="35929">1250</cx:pt>
          <cx:pt idx="35930">1200</cx:pt>
          <cx:pt idx="35931">1100</cx:pt>
          <cx:pt idx="35932">1250</cx:pt>
          <cx:pt idx="35933">1200</cx:pt>
          <cx:pt idx="35934">1250</cx:pt>
          <cx:pt idx="35935">1200</cx:pt>
          <cx:pt idx="35936">1050</cx:pt>
          <cx:pt idx="35937">1050</cx:pt>
          <cx:pt idx="35938">550</cx:pt>
          <cx:pt idx="35939">2650</cx:pt>
          <cx:pt idx="35940">2050</cx:pt>
          <cx:pt idx="35941">1950</cx:pt>
          <cx:pt idx="35942">1850</cx:pt>
          <cx:pt idx="35943">1950</cx:pt>
          <cx:pt idx="35944">1950</cx:pt>
          <cx:pt idx="35945">1950</cx:pt>
          <cx:pt idx="35946">1850</cx:pt>
          <cx:pt idx="35947">1950</cx:pt>
          <cx:pt idx="35948">1950</cx:pt>
          <cx:pt idx="35949">2050</cx:pt>
          <cx:pt idx="35950">1950</cx:pt>
          <cx:pt idx="35951">1200</cx:pt>
          <cx:pt idx="35952">1300</cx:pt>
          <cx:pt idx="35953">850</cx:pt>
          <cx:pt idx="35954">1300</cx:pt>
          <cx:pt idx="35955">1300</cx:pt>
          <cx:pt idx="35956">1500</cx:pt>
          <cx:pt idx="35957">1500</cx:pt>
          <cx:pt idx="35958">1500</cx:pt>
          <cx:pt idx="35959">2050</cx:pt>
          <cx:pt idx="35960">1600</cx:pt>
          <cx:pt idx="35961">1650</cx:pt>
          <cx:pt idx="35962">1650</cx:pt>
          <cx:pt idx="35963">1750</cx:pt>
          <cx:pt idx="35964">1750</cx:pt>
          <cx:pt idx="35965">1500</cx:pt>
          <cx:pt idx="35966">2050</cx:pt>
          <cx:pt idx="35967">2350</cx:pt>
          <cx:pt idx="35968">2350</cx:pt>
          <cx:pt idx="35969">2500</cx:pt>
          <cx:pt idx="35970">2650</cx:pt>
          <cx:pt idx="35971">2350</cx:pt>
          <cx:pt idx="35972">2650</cx:pt>
          <cx:pt idx="35973">2500</cx:pt>
          <cx:pt idx="35974">2050</cx:pt>
          <cx:pt idx="35975">2350</cx:pt>
          <cx:pt idx="35976">1500</cx:pt>
          <cx:pt idx="35977">1500</cx:pt>
          <cx:pt idx="35978">1650</cx:pt>
          <cx:pt idx="35979">1650</cx:pt>
          <cx:pt idx="35980">2650</cx:pt>
          <cx:pt idx="35981">2350</cx:pt>
          <cx:pt idx="35982">1400</cx:pt>
          <cx:pt idx="35983">1300</cx:pt>
          <cx:pt idx="35984">1300</cx:pt>
          <cx:pt idx="35985">1200</cx:pt>
          <cx:pt idx="35986">1300</cx:pt>
          <cx:pt idx="35987">1350</cx:pt>
          <cx:pt idx="35988">1300</cx:pt>
          <cx:pt idx="35989">1300</cx:pt>
          <cx:pt idx="35990">1400</cx:pt>
          <cx:pt idx="35991">1350</cx:pt>
          <cx:pt idx="35992">1650</cx:pt>
          <cx:pt idx="35993">2300</cx:pt>
          <cx:pt idx="35994">1650</cx:pt>
          <cx:pt idx="35995">2300</cx:pt>
          <cx:pt idx="35996">1750</cx:pt>
          <cx:pt idx="35997">1750</cx:pt>
          <cx:pt idx="35998">1650</cx:pt>
          <cx:pt idx="35999">1850</cx:pt>
          <cx:pt idx="36000">1850</cx:pt>
          <cx:pt idx="36001">2800</cx:pt>
          <cx:pt idx="36002">2350</cx:pt>
          <cx:pt idx="36003">2350</cx:pt>
          <cx:pt idx="36004">2350</cx:pt>
          <cx:pt idx="36005">2350</cx:pt>
          <cx:pt idx="36006">2350</cx:pt>
          <cx:pt idx="36007">2250</cx:pt>
          <cx:pt idx="36008">3250</cx:pt>
          <cx:pt idx="36009">3250</cx:pt>
          <cx:pt idx="36010">3500</cx:pt>
          <cx:pt idx="36011">3000</cx:pt>
          <cx:pt idx="36012">3250</cx:pt>
          <cx:pt idx="36013">3250</cx:pt>
          <cx:pt idx="36014">3250</cx:pt>
          <cx:pt idx="36015">3250</cx:pt>
          <cx:pt idx="36016">1450</cx:pt>
          <cx:pt idx="36017">1550</cx:pt>
          <cx:pt idx="36018">1250</cx:pt>
          <cx:pt idx="36019">1400</cx:pt>
          <cx:pt idx="36020">1550</cx:pt>
          <cx:pt idx="36021">1400</cx:pt>
          <cx:pt idx="36022">1700</cx:pt>
          <cx:pt idx="36023">1500</cx:pt>
          <cx:pt idx="36024">1400</cx:pt>
          <cx:pt idx="36025">1500</cx:pt>
          <cx:pt idx="36026">1450</cx:pt>
          <cx:pt idx="36027">600</cx:pt>
          <cx:pt idx="36028">900</cx:pt>
          <cx:pt idx="36029">900</cx:pt>
          <cx:pt idx="36030">1750</cx:pt>
          <cx:pt idx="36031">1500</cx:pt>
          <cx:pt idx="36032">1750</cx:pt>
          <cx:pt idx="36033">1450</cx:pt>
          <cx:pt idx="36034">1450</cx:pt>
          <cx:pt idx="36035">1650</cx:pt>
          <cx:pt idx="36036">1400</cx:pt>
          <cx:pt idx="36037">1500</cx:pt>
          <cx:pt idx="36038">1350</cx:pt>
          <cx:pt idx="36039">1450</cx:pt>
          <cx:pt idx="36040">1400</cx:pt>
          <cx:pt idx="36041">1950</cx:pt>
          <cx:pt idx="36042">2050</cx:pt>
          <cx:pt idx="36043">2050</cx:pt>
          <cx:pt idx="36044">2200</cx:pt>
          <cx:pt idx="36045">1750</cx:pt>
          <cx:pt idx="36046">1850</cx:pt>
          <cx:pt idx="36047">1950</cx:pt>
          <cx:pt idx="36048">1650</cx:pt>
          <cx:pt idx="36049">1850</cx:pt>
          <cx:pt idx="36050">1750</cx:pt>
          <cx:pt idx="36051">1600</cx:pt>
          <cx:pt idx="36052">1650</cx:pt>
          <cx:pt idx="36053">1850</cx:pt>
          <cx:pt idx="36054">1950</cx:pt>
          <cx:pt idx="36055">2050</cx:pt>
          <cx:pt idx="36056">2200</cx:pt>
          <cx:pt idx="36057">2200</cx:pt>
          <cx:pt idx="36058">1650</cx:pt>
          <cx:pt idx="36059">1750</cx:pt>
          <cx:pt idx="36060">1950</cx:pt>
          <cx:pt idx="36061">1750</cx:pt>
          <cx:pt idx="36062">1750</cx:pt>
          <cx:pt idx="36063">1950</cx:pt>
          <cx:pt idx="36064">2050</cx:pt>
          <cx:pt idx="36065">1850</cx:pt>
          <cx:pt idx="36066">1150</cx:pt>
          <cx:pt idx="36067">1150</cx:pt>
          <cx:pt idx="36068">1000</cx:pt>
          <cx:pt idx="36069">1200</cx:pt>
          <cx:pt idx="36070">1950</cx:pt>
          <cx:pt idx="36071">2050</cx:pt>
          <cx:pt idx="36072">1850</cx:pt>
          <cx:pt idx="36073">600</cx:pt>
          <cx:pt idx="36074">1150</cx:pt>
          <cx:pt idx="36075">1150</cx:pt>
          <cx:pt idx="36076">1100</cx:pt>
          <cx:pt idx="36077">1200</cx:pt>
          <cx:pt idx="36078">1050</cx:pt>
          <cx:pt idx="36079">1150</cx:pt>
          <cx:pt idx="36080">1150</cx:pt>
          <cx:pt idx="36081">1200</cx:pt>
          <cx:pt idx="36082">1900</cx:pt>
          <cx:pt idx="36083">1400</cx:pt>
          <cx:pt idx="36084">1400</cx:pt>
          <cx:pt idx="36085">900</cx:pt>
          <cx:pt idx="36086">1200</cx:pt>
          <cx:pt idx="36087">1250</cx:pt>
          <cx:pt idx="36088">1350</cx:pt>
          <cx:pt idx="36089">1350</cx:pt>
          <cx:pt idx="36090">850</cx:pt>
          <cx:pt idx="36091">1400</cx:pt>
          <cx:pt idx="36092">1600</cx:pt>
          <cx:pt idx="36093">1850</cx:pt>
          <cx:pt idx="36094">1400</cx:pt>
          <cx:pt idx="36095">1650</cx:pt>
          <cx:pt idx="36096">1850</cx:pt>
          <cx:pt idx="36097">1500</cx:pt>
          <cx:pt idx="36098">1950</cx:pt>
          <cx:pt idx="36099">2650</cx:pt>
          <cx:pt idx="36100">1850</cx:pt>
          <cx:pt idx="36101">1850</cx:pt>
          <cx:pt idx="36102">1850</cx:pt>
          <cx:pt idx="36103">1500</cx:pt>
          <cx:pt idx="36104">1650</cx:pt>
          <cx:pt idx="36105">1650</cx:pt>
          <cx:pt idx="36106">1400</cx:pt>
          <cx:pt idx="36107">1500</cx:pt>
          <cx:pt idx="36108">1500</cx:pt>
          <cx:pt idx="36109">1600</cx:pt>
          <cx:pt idx="36110">1450</cx:pt>
          <cx:pt idx="36111">1600</cx:pt>
          <cx:pt idx="36112">1600</cx:pt>
          <cx:pt idx="36113">1600</cx:pt>
          <cx:pt idx="36114">2200</cx:pt>
          <cx:pt idx="36115">2200</cx:pt>
          <cx:pt idx="36116">2050</cx:pt>
          <cx:pt idx="36117">1950</cx:pt>
          <cx:pt idx="36118">1600</cx:pt>
          <cx:pt idx="36119">1650</cx:pt>
          <cx:pt idx="36120">1550</cx:pt>
          <cx:pt idx="36121">1600</cx:pt>
          <cx:pt idx="36122">1650</cx:pt>
          <cx:pt idx="36123">1750</cx:pt>
          <cx:pt idx="36124">1700</cx:pt>
          <cx:pt idx="36125">2200</cx:pt>
          <cx:pt idx="36126">2700</cx:pt>
          <cx:pt idx="36127">2900</cx:pt>
          <cx:pt idx="36128">1750</cx:pt>
          <cx:pt idx="36129">1950</cx:pt>
          <cx:pt idx="36130">1850</cx:pt>
          <cx:pt idx="36131">1750</cx:pt>
          <cx:pt idx="36132">1850</cx:pt>
          <cx:pt idx="36133">1950</cx:pt>
          <cx:pt idx="36134">2050</cx:pt>
          <cx:pt idx="36135">2050</cx:pt>
          <cx:pt idx="36136">1950</cx:pt>
          <cx:pt idx="36137">1850</cx:pt>
          <cx:pt idx="36138">1950</cx:pt>
          <cx:pt idx="36139">2050</cx:pt>
          <cx:pt idx="36140">2050</cx:pt>
          <cx:pt idx="36141">2050</cx:pt>
          <cx:pt idx="36142">1500</cx:pt>
          <cx:pt idx="36143">1950</cx:pt>
          <cx:pt idx="36144">1350</cx:pt>
          <cx:pt idx="36145">1350</cx:pt>
          <cx:pt idx="36146">1750</cx:pt>
          <cx:pt idx="36147">1950</cx:pt>
          <cx:pt idx="36148">1850</cx:pt>
          <cx:pt idx="36149">2050</cx:pt>
          <cx:pt idx="36150">1950</cx:pt>
          <cx:pt idx="36151">1850</cx:pt>
          <cx:pt idx="36152">2050</cx:pt>
          <cx:pt idx="36153">1950</cx:pt>
          <cx:pt idx="36154">1950</cx:pt>
          <cx:pt idx="36155">2050</cx:pt>
          <cx:pt idx="36156">1950</cx:pt>
          <cx:pt idx="36157">1950</cx:pt>
          <cx:pt idx="36158">2050</cx:pt>
          <cx:pt idx="36159">1200</cx:pt>
          <cx:pt idx="36160">1450</cx:pt>
          <cx:pt idx="36161">1150</cx:pt>
          <cx:pt idx="36162">1400</cx:pt>
          <cx:pt idx="36163">1650</cx:pt>
          <cx:pt idx="36164">1300</cx:pt>
          <cx:pt idx="36165">1000</cx:pt>
          <cx:pt idx="36166">1050</cx:pt>
          <cx:pt idx="36167">1150</cx:pt>
          <cx:pt idx="36168">1000</cx:pt>
          <cx:pt idx="36169">1050</cx:pt>
          <cx:pt idx="36170">1150</cx:pt>
          <cx:pt idx="36171">1200</cx:pt>
          <cx:pt idx="36172">1300</cx:pt>
          <cx:pt idx="36173">950</cx:pt>
          <cx:pt idx="36174">1050</cx:pt>
          <cx:pt idx="36175">1050</cx:pt>
          <cx:pt idx="36176">950</cx:pt>
          <cx:pt idx="36177">1100</cx:pt>
          <cx:pt idx="36178">1150</cx:pt>
          <cx:pt idx="36179">1150</cx:pt>
          <cx:pt idx="36180">1250</cx:pt>
          <cx:pt idx="36181">1200</cx:pt>
          <cx:pt idx="36182">1200</cx:pt>
          <cx:pt idx="36183">1600</cx:pt>
          <cx:pt idx="36184">1500</cx:pt>
          <cx:pt idx="36185">1600</cx:pt>
          <cx:pt idx="36186">1600</cx:pt>
          <cx:pt idx="36187">1650</cx:pt>
          <cx:pt idx="36188">1150</cx:pt>
          <cx:pt idx="36189">1150</cx:pt>
          <cx:pt idx="36190">1500</cx:pt>
          <cx:pt idx="36191">1600</cx:pt>
          <cx:pt idx="36192">1150</cx:pt>
          <cx:pt idx="36193">1250</cx:pt>
          <cx:pt idx="36194">1150</cx:pt>
          <cx:pt idx="36195">1250</cx:pt>
          <cx:pt idx="36196">1300</cx:pt>
          <cx:pt idx="36197">1300</cx:pt>
          <cx:pt idx="36198">1150</cx:pt>
          <cx:pt idx="36199">2350</cx:pt>
          <cx:pt idx="36200">1850</cx:pt>
          <cx:pt idx="36201">2250</cx:pt>
          <cx:pt idx="36202">2250</cx:pt>
          <cx:pt idx="36203">1600</cx:pt>
          <cx:pt idx="36204">2350</cx:pt>
          <cx:pt idx="36205">1750</cx:pt>
          <cx:pt idx="36206">1650</cx:pt>
          <cx:pt idx="36207">1650</cx:pt>
          <cx:pt idx="36208">1750</cx:pt>
          <cx:pt idx="36209">1500</cx:pt>
          <cx:pt idx="36210">1600</cx:pt>
          <cx:pt idx="36211">1600</cx:pt>
          <cx:pt idx="36212">1850</cx:pt>
          <cx:pt idx="36213">1750</cx:pt>
          <cx:pt idx="36214">1150</cx:pt>
          <cx:pt idx="36215">1350</cx:pt>
          <cx:pt idx="36216">1200</cx:pt>
          <cx:pt idx="36217">850</cx:pt>
          <cx:pt idx="36218">850</cx:pt>
          <cx:pt idx="36219">1450</cx:pt>
          <cx:pt idx="36220">850</cx:pt>
          <cx:pt idx="36221">1250</cx:pt>
          <cx:pt idx="36222">1400</cx:pt>
          <cx:pt idx="36223">1500</cx:pt>
          <cx:pt idx="36224">1300</cx:pt>
          <cx:pt idx="36225">1250</cx:pt>
          <cx:pt idx="36226">1300</cx:pt>
          <cx:pt idx="36227">1350</cx:pt>
          <cx:pt idx="36228">1150</cx:pt>
          <cx:pt idx="36229">1200</cx:pt>
          <cx:pt idx="36230">1150</cx:pt>
          <cx:pt idx="36231">1250</cx:pt>
          <cx:pt idx="36232">1650</cx:pt>
          <cx:pt idx="36233">1850</cx:pt>
          <cx:pt idx="36234">1750</cx:pt>
          <cx:pt idx="36235">1900</cx:pt>
          <cx:pt idx="36236">1400</cx:pt>
          <cx:pt idx="36237">1500</cx:pt>
          <cx:pt idx="36238">1850</cx:pt>
          <cx:pt idx="36239">2000</cx:pt>
          <cx:pt idx="36240">1900</cx:pt>
          <cx:pt idx="36241">1900</cx:pt>
          <cx:pt idx="36242">2250</cx:pt>
          <cx:pt idx="36243">2000</cx:pt>
          <cx:pt idx="36244">2350</cx:pt>
          <cx:pt idx="36245">2100</cx:pt>
          <cx:pt idx="36246">1350</cx:pt>
          <cx:pt idx="36247">2100</cx:pt>
          <cx:pt idx="36248">2100</cx:pt>
          <cx:pt idx="36249">1900</cx:pt>
          <cx:pt idx="36250">1850</cx:pt>
          <cx:pt idx="36251">1350</cx:pt>
          <cx:pt idx="36252">1350</cx:pt>
          <cx:pt idx="36253">2350</cx:pt>
          <cx:pt idx="36254">2250</cx:pt>
          <cx:pt idx="36255">2650</cx:pt>
          <cx:pt idx="36256">2650</cx:pt>
          <cx:pt idx="36257">1900</cx:pt>
          <cx:pt idx="36258">2250</cx:pt>
          <cx:pt idx="36259">1900</cx:pt>
          <cx:pt idx="36260">2250</cx:pt>
          <cx:pt idx="36261">2350</cx:pt>
          <cx:pt idx="36262">2350</cx:pt>
          <cx:pt idx="36263">2350</cx:pt>
          <cx:pt idx="36264">2000</cx:pt>
          <cx:pt idx="36265">2000</cx:pt>
          <cx:pt idx="36266">1900</cx:pt>
          <cx:pt idx="36267">2350</cx:pt>
          <cx:pt idx="36268">1900</cx:pt>
          <cx:pt idx="36269">2350</cx:pt>
          <cx:pt idx="36270">1850</cx:pt>
          <cx:pt idx="36271">1850</cx:pt>
          <cx:pt idx="36272">2350</cx:pt>
          <cx:pt idx="36273">2000</cx:pt>
          <cx:pt idx="36274">2100</cx:pt>
          <cx:pt idx="36275">2350</cx:pt>
          <cx:pt idx="36276">2000</cx:pt>
          <cx:pt idx="36277">2100</cx:pt>
          <cx:pt idx="36278">1500</cx:pt>
          <cx:pt idx="36279">1500</cx:pt>
          <cx:pt idx="36280">1500</cx:pt>
          <cx:pt idx="36281">1500</cx:pt>
          <cx:pt idx="36282">1600</cx:pt>
          <cx:pt idx="36283">1400</cx:pt>
          <cx:pt idx="36284">1400</cx:pt>
          <cx:pt idx="36285">1450</cx:pt>
          <cx:pt idx="36286">1600</cx:pt>
          <cx:pt idx="36287">1600</cx:pt>
          <cx:pt idx="36288">1650</cx:pt>
          <cx:pt idx="36289">1600</cx:pt>
          <cx:pt idx="36290">1450</cx:pt>
          <cx:pt idx="36291">1450</cx:pt>
          <cx:pt idx="36292">1500</cx:pt>
          <cx:pt idx="36293">1400</cx:pt>
          <cx:pt idx="36294">1400</cx:pt>
          <cx:pt idx="36295">1650</cx:pt>
          <cx:pt idx="36296">1650</cx:pt>
          <cx:pt idx="36297">2300</cx:pt>
          <cx:pt idx="36298">2800</cx:pt>
          <cx:pt idx="36299">1650</cx:pt>
          <cx:pt idx="36300">1600</cx:pt>
          <cx:pt idx="36301">1450</cx:pt>
          <cx:pt idx="36302">1450</cx:pt>
          <cx:pt idx="36303">1500</cx:pt>
          <cx:pt idx="36304">1400</cx:pt>
          <cx:pt idx="36305">1400</cx:pt>
          <cx:pt idx="36306">1400</cx:pt>
          <cx:pt idx="36307">1650</cx:pt>
          <cx:pt idx="36308">1450</cx:pt>
          <cx:pt idx="36309">1550</cx:pt>
          <cx:pt idx="36310">1950</cx:pt>
          <cx:pt idx="36311">1950</cx:pt>
          <cx:pt idx="36312">1950</cx:pt>
          <cx:pt idx="36313">1950</cx:pt>
          <cx:pt idx="36314">1600</cx:pt>
          <cx:pt idx="36315">1250</cx:pt>
          <cx:pt idx="36316">1150</cx:pt>
          <cx:pt idx="36317">1200</cx:pt>
          <cx:pt idx="36318">1450</cx:pt>
          <cx:pt idx="36319">1250</cx:pt>
          <cx:pt idx="36320">1450</cx:pt>
          <cx:pt idx="36321">1400</cx:pt>
          <cx:pt idx="36322">1250</cx:pt>
          <cx:pt idx="36323">1450</cx:pt>
          <cx:pt idx="36324">1300</cx:pt>
          <cx:pt idx="36325">1950</cx:pt>
          <cx:pt idx="36326">1750</cx:pt>
          <cx:pt idx="36327">1150</cx:pt>
          <cx:pt idx="36328">1400</cx:pt>
          <cx:pt idx="36329">1250</cx:pt>
          <cx:pt idx="36330">1400</cx:pt>
          <cx:pt idx="36331">1200</cx:pt>
          <cx:pt idx="36332">950</cx:pt>
          <cx:pt idx="36333">950</cx:pt>
          <cx:pt idx="36334">1150</cx:pt>
          <cx:pt idx="36335">1150</cx:pt>
          <cx:pt idx="36336">1150</cx:pt>
          <cx:pt idx="36337">1750</cx:pt>
          <cx:pt idx="36338">1650</cx:pt>
          <cx:pt idx="36339">1850</cx:pt>
          <cx:pt idx="36340">1650</cx:pt>
          <cx:pt idx="36341">1600</cx:pt>
          <cx:pt idx="36342">1850</cx:pt>
          <cx:pt idx="36343">1650</cx:pt>
          <cx:pt idx="36344">1500</cx:pt>
          <cx:pt idx="36345">1450</cx:pt>
          <cx:pt idx="36346">1750</cx:pt>
          <cx:pt idx="36347">1300</cx:pt>
          <cx:pt idx="36348">1350</cx:pt>
          <cx:pt idx="36349">1350</cx:pt>
          <cx:pt idx="36350">1350</cx:pt>
          <cx:pt idx="36351">600</cx:pt>
          <cx:pt idx="36352">1600</cx:pt>
          <cx:pt idx="36353">1500</cx:pt>
          <cx:pt idx="36354">1650</cx:pt>
          <cx:pt idx="36355">1600</cx:pt>
          <cx:pt idx="36356">3250</cx:pt>
          <cx:pt idx="36357">3500</cx:pt>
          <cx:pt idx="36358">2500</cx:pt>
          <cx:pt idx="36359">2650</cx:pt>
          <cx:pt idx="36360">1900</cx:pt>
          <cx:pt idx="36361">2650</cx:pt>
          <cx:pt idx="36362">2650</cx:pt>
          <cx:pt idx="36363">2250</cx:pt>
          <cx:pt idx="36364">1750</cx:pt>
          <cx:pt idx="36365">1850</cx:pt>
          <cx:pt idx="36366">2650</cx:pt>
          <cx:pt idx="36367">2250</cx:pt>
          <cx:pt idx="36368">2650</cx:pt>
          <cx:pt idx="36369">2250</cx:pt>
          <cx:pt idx="36370">1600</cx:pt>
          <cx:pt idx="36371">1600</cx:pt>
          <cx:pt idx="36372">850</cx:pt>
          <cx:pt idx="36373">850</cx:pt>
          <cx:pt idx="36374">1450</cx:pt>
          <cx:pt idx="36375">1650</cx:pt>
          <cx:pt idx="36376">1750</cx:pt>
          <cx:pt idx="36377">1850</cx:pt>
          <cx:pt idx="36378">1900</cx:pt>
          <cx:pt idx="36379">1900</cx:pt>
          <cx:pt idx="36380">1350</cx:pt>
          <cx:pt idx="36381">2250</cx:pt>
          <cx:pt idx="36382">2500</cx:pt>
          <cx:pt idx="36383">1650</cx:pt>
          <cx:pt idx="36384">2000</cx:pt>
          <cx:pt idx="36385">1900</cx:pt>
          <cx:pt idx="36386">2000</cx:pt>
          <cx:pt idx="36387">2250</cx:pt>
          <cx:pt idx="36388">2350</cx:pt>
          <cx:pt idx="36389">2250</cx:pt>
          <cx:pt idx="36390">2350</cx:pt>
          <cx:pt idx="36391">2100</cx:pt>
          <cx:pt idx="36392">2800</cx:pt>
          <cx:pt idx="36393">1700</cx:pt>
          <cx:pt idx="36394">1750</cx:pt>
          <cx:pt idx="36395">1750</cx:pt>
          <cx:pt idx="36396">1100</cx:pt>
          <cx:pt idx="36397">1150</cx:pt>
          <cx:pt idx="36398">1650</cx:pt>
          <cx:pt idx="36399">2000</cx:pt>
          <cx:pt idx="36400">1900</cx:pt>
          <cx:pt idx="36401">2000</cx:pt>
          <cx:pt idx="36402">2250</cx:pt>
          <cx:pt idx="36403">1500</cx:pt>
          <cx:pt idx="36404">1600</cx:pt>
          <cx:pt idx="36405">1400</cx:pt>
          <cx:pt idx="36406">1400</cx:pt>
          <cx:pt idx="36407">1600</cx:pt>
          <cx:pt idx="36408">1650</cx:pt>
          <cx:pt idx="36409">1500</cx:pt>
          <cx:pt idx="36410">1850</cx:pt>
          <cx:pt idx="36411">1850</cx:pt>
          <cx:pt idx="36412">1750</cx:pt>
          <cx:pt idx="36413">2050</cx:pt>
          <cx:pt idx="36414">1850</cx:pt>
          <cx:pt idx="36415">1950</cx:pt>
          <cx:pt idx="36416">1650</cx:pt>
          <cx:pt idx="36417">1850</cx:pt>
          <cx:pt idx="36418">1850</cx:pt>
          <cx:pt idx="36419">1750</cx:pt>
          <cx:pt idx="36420">1750</cx:pt>
          <cx:pt idx="36421">1400</cx:pt>
          <cx:pt idx="36422">1750</cx:pt>
          <cx:pt idx="36423">1350</cx:pt>
          <cx:pt idx="36424">1650</cx:pt>
          <cx:pt idx="36425">850</cx:pt>
          <cx:pt idx="36426">1950</cx:pt>
          <cx:pt idx="36427">2050</cx:pt>
          <cx:pt idx="36428">2050</cx:pt>
          <cx:pt idx="36429">2200</cx:pt>
          <cx:pt idx="36430">2250</cx:pt>
          <cx:pt idx="36431">2250</cx:pt>
          <cx:pt idx="36432">2250</cx:pt>
          <cx:pt idx="36433">2650</cx:pt>
          <cx:pt idx="36434">2800</cx:pt>
          <cx:pt idx="36435">2500</cx:pt>
          <cx:pt idx="36436">2350</cx:pt>
          <cx:pt idx="36437">2350</cx:pt>
          <cx:pt idx="36438">950</cx:pt>
          <cx:pt idx="36439">1050</cx:pt>
          <cx:pt idx="36440">1150</cx:pt>
          <cx:pt idx="36441">1100</cx:pt>
          <cx:pt idx="36442">1200</cx:pt>
          <cx:pt idx="36443">1050</cx:pt>
          <cx:pt idx="36444">1150</cx:pt>
          <cx:pt idx="36445">1100</cx:pt>
          <cx:pt idx="36446">1050</cx:pt>
          <cx:pt idx="36447">1200</cx:pt>
          <cx:pt idx="36448">1050</cx:pt>
          <cx:pt idx="36449">1150</cx:pt>
          <cx:pt idx="36450">1100</cx:pt>
          <cx:pt idx="36451">1100</cx:pt>
          <cx:pt idx="36452">1200</cx:pt>
          <cx:pt idx="36453">1150</cx:pt>
          <cx:pt idx="36454">1200</cx:pt>
          <cx:pt idx="36455">1200</cx:pt>
          <cx:pt idx="36456">1200</cx:pt>
          <cx:pt idx="36457">1350</cx:pt>
          <cx:pt idx="36458">1450</cx:pt>
          <cx:pt idx="36459">1500</cx:pt>
          <cx:pt idx="36460">1400</cx:pt>
          <cx:pt idx="36461">1400</cx:pt>
          <cx:pt idx="36462">2250</cx:pt>
          <cx:pt idx="36463">2350</cx:pt>
          <cx:pt idx="36464">2350</cx:pt>
          <cx:pt idx="36465">2350</cx:pt>
          <cx:pt idx="36466">2100</cx:pt>
          <cx:pt idx="36467">2100</cx:pt>
          <cx:pt idx="36468">1650</cx:pt>
          <cx:pt idx="36469">2350</cx:pt>
          <cx:pt idx="36470">2250</cx:pt>
          <cx:pt idx="36471">2350</cx:pt>
          <cx:pt idx="36472">2350</cx:pt>
          <cx:pt idx="36473">3250</cx:pt>
          <cx:pt idx="36474">3500</cx:pt>
          <cx:pt idx="36475">3000</cx:pt>
          <cx:pt idx="36476">1700</cx:pt>
          <cx:pt idx="36477">2800</cx:pt>
          <cx:pt idx="36478">2800</cx:pt>
          <cx:pt idx="36479">2800</cx:pt>
          <cx:pt idx="36480">2350</cx:pt>
          <cx:pt idx="36481">2350</cx:pt>
          <cx:pt idx="36482">2350</cx:pt>
          <cx:pt idx="36483">2800</cx:pt>
          <cx:pt idx="36484">2800</cx:pt>
          <cx:pt idx="36485">2250</cx:pt>
          <cx:pt idx="36486">2500</cx:pt>
          <cx:pt idx="36487">1900</cx:pt>
          <cx:pt idx="36488">800</cx:pt>
          <cx:pt idx="36489">1500</cx:pt>
          <cx:pt idx="36490">1550</cx:pt>
          <cx:pt idx="36491">1400</cx:pt>
          <cx:pt idx="36492">1750</cx:pt>
          <cx:pt idx="36493">1400</cx:pt>
          <cx:pt idx="36494">1550</cx:pt>
          <cx:pt idx="36495">1550</cx:pt>
          <cx:pt idx="36496">1750</cx:pt>
          <cx:pt idx="36497">1900</cx:pt>
          <cx:pt idx="36498">2100</cx:pt>
          <cx:pt idx="36499">2100</cx:pt>
          <cx:pt idx="36500">1150</cx:pt>
          <cx:pt idx="36501">1250</cx:pt>
          <cx:pt idx="36502">1850</cx:pt>
          <cx:pt idx="36503">1850</cx:pt>
          <cx:pt idx="36504">1850</cx:pt>
          <cx:pt idx="36505">1850</cx:pt>
          <cx:pt idx="36506">1900</cx:pt>
          <cx:pt idx="36507">1850</cx:pt>
          <cx:pt idx="36508">1850</cx:pt>
          <cx:pt idx="36509">1850</cx:pt>
          <cx:pt idx="36510">1750</cx:pt>
          <cx:pt idx="36511">1750</cx:pt>
          <cx:pt idx="36512">2000</cx:pt>
          <cx:pt idx="36513">2100</cx:pt>
          <cx:pt idx="36514">2000</cx:pt>
          <cx:pt idx="36515">3250</cx:pt>
          <cx:pt idx="36516">1750</cx:pt>
          <cx:pt idx="36517">2250</cx:pt>
          <cx:pt idx="36518">2800</cx:pt>
          <cx:pt idx="36519">1450</cx:pt>
          <cx:pt idx="36520">1550</cx:pt>
          <cx:pt idx="36521">1550</cx:pt>
          <cx:pt idx="36522">1750</cx:pt>
          <cx:pt idx="36523">1750</cx:pt>
          <cx:pt idx="36524">1600</cx:pt>
          <cx:pt idx="36525">2100</cx:pt>
          <cx:pt idx="36526">2250</cx:pt>
          <cx:pt idx="36527">2250</cx:pt>
          <cx:pt idx="36528">1550</cx:pt>
          <cx:pt idx="36529">2100</cx:pt>
          <cx:pt idx="36530">2100</cx:pt>
          <cx:pt idx="36531">2000</cx:pt>
          <cx:pt idx="36532">2800</cx:pt>
          <cx:pt idx="36533">1900</cx:pt>
          <cx:pt idx="36534">1900</cx:pt>
          <cx:pt idx="36535">2100</cx:pt>
          <cx:pt idx="36536">2250</cx:pt>
          <cx:pt idx="36537">2250</cx:pt>
          <cx:pt idx="36538">1650</cx:pt>
          <cx:pt idx="36539">2650</cx:pt>
          <cx:pt idx="36540">1850</cx:pt>
          <cx:pt idx="36541">2250</cx:pt>
          <cx:pt idx="36542">1500</cx:pt>
          <cx:pt idx="36543">1750</cx:pt>
          <cx:pt idx="36544">1500</cx:pt>
          <cx:pt idx="36545">1500</cx:pt>
          <cx:pt idx="36546">1400</cx:pt>
          <cx:pt idx="36547">1400</cx:pt>
          <cx:pt idx="36548">1550</cx:pt>
          <cx:pt idx="36549">1450</cx:pt>
          <cx:pt idx="36550">1400</cx:pt>
          <cx:pt idx="36551">1300</cx:pt>
          <cx:pt idx="36552">1400</cx:pt>
          <cx:pt idx="36553">1300</cx:pt>
          <cx:pt idx="36554">1550</cx:pt>
          <cx:pt idx="36555">1450</cx:pt>
          <cx:pt idx="36556">1550</cx:pt>
          <cx:pt idx="36557">1700</cx:pt>
          <cx:pt idx="36558">1500</cx:pt>
          <cx:pt idx="36559">1650</cx:pt>
          <cx:pt idx="36560">1500</cx:pt>
          <cx:pt idx="36561">1500</cx:pt>
          <cx:pt idx="36562">1650</cx:pt>
          <cx:pt idx="36563">1550</cx:pt>
          <cx:pt idx="36564">1500</cx:pt>
          <cx:pt idx="36565">1550</cx:pt>
          <cx:pt idx="36566">1500</cx:pt>
          <cx:pt idx="36567">1550</cx:pt>
          <cx:pt idx="36568">1500</cx:pt>
          <cx:pt idx="36569">1500</cx:pt>
          <cx:pt idx="36570">1650</cx:pt>
          <cx:pt idx="36571">1550</cx:pt>
          <cx:pt idx="36572">1650</cx:pt>
          <cx:pt idx="36573">1550</cx:pt>
          <cx:pt idx="36574">1650</cx:pt>
          <cx:pt idx="36575">1550</cx:pt>
          <cx:pt idx="36576">1550</cx:pt>
          <cx:pt idx="36577">1700</cx:pt>
          <cx:pt idx="36578">600</cx:pt>
          <cx:pt idx="36579">1150</cx:pt>
          <cx:pt idx="36580">1350</cx:pt>
          <cx:pt idx="36581">1250</cx:pt>
          <cx:pt idx="36582">1400</cx:pt>
          <cx:pt idx="36583">1350</cx:pt>
          <cx:pt idx="36584">1300</cx:pt>
          <cx:pt idx="36585">1350</cx:pt>
          <cx:pt idx="36586">1900</cx:pt>
          <cx:pt idx="36587">1300</cx:pt>
          <cx:pt idx="36588">1400</cx:pt>
          <cx:pt idx="36589">1400</cx:pt>
          <cx:pt idx="36590">1350</cx:pt>
          <cx:pt idx="36591">1450</cx:pt>
          <cx:pt idx="36592">2000</cx:pt>
          <cx:pt idx="36593">2000</cx:pt>
          <cx:pt idx="36594">2000</cx:pt>
          <cx:pt idx="36595">2100</cx:pt>
          <cx:pt idx="36596">1350</cx:pt>
          <cx:pt idx="36597">1150</cx:pt>
          <cx:pt idx="36598">1150</cx:pt>
          <cx:pt idx="36599">1950</cx:pt>
          <cx:pt idx="36600">1850</cx:pt>
          <cx:pt idx="36601">1650</cx:pt>
          <cx:pt idx="36602">1850</cx:pt>
          <cx:pt idx="36603">2050</cx:pt>
          <cx:pt idx="36604">1950</cx:pt>
          <cx:pt idx="36605">2250</cx:pt>
          <cx:pt idx="36606">1450</cx:pt>
          <cx:pt idx="36607">1400</cx:pt>
          <cx:pt idx="36608">1500</cx:pt>
          <cx:pt idx="36609">1550</cx:pt>
          <cx:pt idx="36610">1650</cx:pt>
          <cx:pt idx="36611">600</cx:pt>
          <cx:pt idx="36612">600</cx:pt>
          <cx:pt idx="36613">1700</cx:pt>
          <cx:pt idx="36614">1450</cx:pt>
          <cx:pt idx="36615">1450</cx:pt>
          <cx:pt idx="36616">1300</cx:pt>
          <cx:pt idx="36617">1200</cx:pt>
          <cx:pt idx="36618">1400</cx:pt>
          <cx:pt idx="36619">1450</cx:pt>
          <cx:pt idx="36620">1500</cx:pt>
          <cx:pt idx="36621">1600</cx:pt>
          <cx:pt idx="36622">1650</cx:pt>
          <cx:pt idx="36623">1600</cx:pt>
          <cx:pt idx="36624">1300</cx:pt>
          <cx:pt idx="36625">1250</cx:pt>
          <cx:pt idx="36626">1100</cx:pt>
          <cx:pt idx="36627">1150</cx:pt>
          <cx:pt idx="36628">1050</cx:pt>
          <cx:pt idx="36629">1050</cx:pt>
          <cx:pt idx="36630">1200</cx:pt>
          <cx:pt idx="36631">1150</cx:pt>
          <cx:pt idx="36632">3250</cx:pt>
          <cx:pt idx="36633">1850</cx:pt>
          <cx:pt idx="36634">1900</cx:pt>
          <cx:pt idx="36635">1850</cx:pt>
          <cx:pt idx="36636">1900</cx:pt>
          <cx:pt idx="36637">1900</cx:pt>
          <cx:pt idx="36638">2000</cx:pt>
          <cx:pt idx="36639">2000</cx:pt>
          <cx:pt idx="36640">2000</cx:pt>
          <cx:pt idx="36641">2000</cx:pt>
          <cx:pt idx="36642">2100</cx:pt>
          <cx:pt idx="36643">1900</cx:pt>
          <cx:pt idx="36644">2000</cx:pt>
          <cx:pt idx="36645">2000</cx:pt>
          <cx:pt idx="36646">2000</cx:pt>
          <cx:pt idx="36647">1850</cx:pt>
          <cx:pt idx="36648">1900</cx:pt>
          <cx:pt idx="36649">2000</cx:pt>
          <cx:pt idx="36650">2000</cx:pt>
          <cx:pt idx="36651">2000</cx:pt>
          <cx:pt idx="36652">2100</cx:pt>
          <cx:pt idx="36653">1900</cx:pt>
          <cx:pt idx="36654">1900</cx:pt>
          <cx:pt idx="36655">1900</cx:pt>
          <cx:pt idx="36656">1900</cx:pt>
          <cx:pt idx="36657">2500</cx:pt>
          <cx:pt idx="36658">2500</cx:pt>
          <cx:pt idx="36659">2650</cx:pt>
          <cx:pt idx="36660">1900</cx:pt>
          <cx:pt idx="36661">2000</cx:pt>
          <cx:pt idx="36662">2000</cx:pt>
          <cx:pt idx="36663">2000</cx:pt>
          <cx:pt idx="36664">2000</cx:pt>
          <cx:pt idx="36665">2000</cx:pt>
          <cx:pt idx="36666">2100</cx:pt>
          <cx:pt idx="36667">2100</cx:pt>
          <cx:pt idx="36668">2100</cx:pt>
          <cx:pt idx="36669">2100</cx:pt>
          <cx:pt idx="36670">1700</cx:pt>
          <cx:pt idx="36671">1750</cx:pt>
          <cx:pt idx="36672">1700</cx:pt>
          <cx:pt idx="36673">1900</cx:pt>
          <cx:pt idx="36674">1750</cx:pt>
          <cx:pt idx="36675">1900</cx:pt>
          <cx:pt idx="36676">2100</cx:pt>
          <cx:pt idx="36677">2000</cx:pt>
          <cx:pt idx="36678">2250</cx:pt>
          <cx:pt idx="36679">2100</cx:pt>
          <cx:pt idx="36680">1900</cx:pt>
          <cx:pt idx="36681">2500</cx:pt>
          <cx:pt idx="36682">2500</cx:pt>
          <cx:pt idx="36683">1700</cx:pt>
          <cx:pt idx="36684">1750</cx:pt>
          <cx:pt idx="36685">2100</cx:pt>
          <cx:pt idx="36686">1700</cx:pt>
          <cx:pt idx="36687">1900</cx:pt>
          <cx:pt idx="36688">1750</cx:pt>
          <cx:pt idx="36689">1900</cx:pt>
          <cx:pt idx="36690">2250</cx:pt>
          <cx:pt idx="36691">2250</cx:pt>
          <cx:pt idx="36692">1900</cx:pt>
          <cx:pt idx="36693">2000</cx:pt>
          <cx:pt idx="36694">2000</cx:pt>
          <cx:pt idx="36695">2100</cx:pt>
          <cx:pt idx="36696">2250</cx:pt>
          <cx:pt idx="36697">2000</cx:pt>
          <cx:pt idx="36698">1700</cx:pt>
          <cx:pt idx="36699">2350</cx:pt>
          <cx:pt idx="36700">2350</cx:pt>
          <cx:pt idx="36701">2350</cx:pt>
          <cx:pt idx="36702">2350</cx:pt>
          <cx:pt idx="36703">2400</cx:pt>
          <cx:pt idx="36704">2300</cx:pt>
          <cx:pt idx="36705">1750</cx:pt>
          <cx:pt idx="36706">2600</cx:pt>
          <cx:pt idx="36707">2300</cx:pt>
          <cx:pt idx="36708">1850</cx:pt>
          <cx:pt idx="36709">1650</cx:pt>
          <cx:pt idx="36710">1450</cx:pt>
          <cx:pt idx="36711">2800</cx:pt>
          <cx:pt idx="36712">2800</cx:pt>
          <cx:pt idx="36713">2800</cx:pt>
          <cx:pt idx="36714">3000</cx:pt>
          <cx:pt idx="36715">3000</cx:pt>
          <cx:pt idx="36716">3000</cx:pt>
          <cx:pt idx="36717">3000</cx:pt>
          <cx:pt idx="36718">2800</cx:pt>
          <cx:pt idx="36719">3250</cx:pt>
          <cx:pt idx="36720">3250</cx:pt>
          <cx:pt idx="36721">2500</cx:pt>
          <cx:pt idx="36722">2650</cx:pt>
          <cx:pt idx="36723">1500</cx:pt>
          <cx:pt idx="36724">1750</cx:pt>
          <cx:pt idx="36725">950</cx:pt>
          <cx:pt idx="36726">1050</cx:pt>
          <cx:pt idx="36727">1150</cx:pt>
          <cx:pt idx="36728">1150</cx:pt>
          <cx:pt idx="36729">1350</cx:pt>
          <cx:pt idx="36730">1350</cx:pt>
          <cx:pt idx="36731">1200</cx:pt>
          <cx:pt idx="36732">1250</cx:pt>
          <cx:pt idx="36733">600</cx:pt>
          <cx:pt idx="36734">600</cx:pt>
          <cx:pt idx="36735">1500</cx:pt>
          <cx:pt idx="36736">1750</cx:pt>
          <cx:pt idx="36737">1700</cx:pt>
          <cx:pt idx="36738">1300</cx:pt>
          <cx:pt idx="36739">1400</cx:pt>
          <cx:pt idx="36740">1150</cx:pt>
          <cx:pt idx="36741">1250</cx:pt>
          <cx:pt idx="36742">1150</cx:pt>
          <cx:pt idx="36743">1300</cx:pt>
          <cx:pt idx="36744">1150</cx:pt>
          <cx:pt idx="36745">1250</cx:pt>
          <cx:pt idx="36746">1200</cx:pt>
          <cx:pt idx="36747">1500</cx:pt>
          <cx:pt idx="36748">1250</cx:pt>
          <cx:pt idx="36749">1600</cx:pt>
          <cx:pt idx="36750">2000</cx:pt>
          <cx:pt idx="36751">1850</cx:pt>
          <cx:pt idx="36752">2250</cx:pt>
          <cx:pt idx="36753">1200</cx:pt>
          <cx:pt idx="36754">1350</cx:pt>
          <cx:pt idx="36755">1150</cx:pt>
          <cx:pt idx="36756">650</cx:pt>
          <cx:pt idx="36757">750</cx:pt>
          <cx:pt idx="36758">650</cx:pt>
          <cx:pt idx="36759">750</cx:pt>
          <cx:pt idx="36760">750</cx:pt>
          <cx:pt idx="36761">600</cx:pt>
          <cx:pt idx="36762">650</cx:pt>
          <cx:pt idx="36763">650</cx:pt>
          <cx:pt idx="36764">650</cx:pt>
          <cx:pt idx="36765">650</cx:pt>
          <cx:pt idx="36766">700</cx:pt>
          <cx:pt idx="36767">700</cx:pt>
          <cx:pt idx="36768">700</cx:pt>
          <cx:pt idx="36769">700</cx:pt>
          <cx:pt idx="36770">700</cx:pt>
          <cx:pt idx="36771">700</cx:pt>
          <cx:pt idx="36772">750</cx:pt>
          <cx:pt idx="36773">750</cx:pt>
          <cx:pt idx="36774">1850</cx:pt>
          <cx:pt idx="36775">1950</cx:pt>
          <cx:pt idx="36776">1950</cx:pt>
          <cx:pt idx="36777">1450</cx:pt>
          <cx:pt idx="36778">850</cx:pt>
          <cx:pt idx="36779">1250</cx:pt>
          <cx:pt idx="36780">1400</cx:pt>
          <cx:pt idx="36781">850</cx:pt>
          <cx:pt idx="36782">900</cx:pt>
          <cx:pt idx="36783">1150</cx:pt>
          <cx:pt idx="36784">1100</cx:pt>
          <cx:pt idx="36785">1150</cx:pt>
          <cx:pt idx="36786">1150</cx:pt>
          <cx:pt idx="36787">1050</cx:pt>
          <cx:pt idx="36788">1050</cx:pt>
          <cx:pt idx="36789">1600</cx:pt>
          <cx:pt idx="36790">1650</cx:pt>
          <cx:pt idx="36791">1750</cx:pt>
          <cx:pt idx="36792">1250</cx:pt>
          <cx:pt idx="36793">1250</cx:pt>
          <cx:pt idx="36794">2350</cx:pt>
          <cx:pt idx="36795">650</cx:pt>
          <cx:pt idx="36796">700</cx:pt>
          <cx:pt idx="36797">600</cx:pt>
          <cx:pt idx="36798">850</cx:pt>
          <cx:pt idx="36799">1400</cx:pt>
          <cx:pt idx="36800">1400</cx:pt>
          <cx:pt idx="36801">1100</cx:pt>
          <cx:pt idx="36802">1350</cx:pt>
          <cx:pt idx="36803">1450</cx:pt>
          <cx:pt idx="36804">2350</cx:pt>
          <cx:pt idx="36805">2500</cx:pt>
          <cx:pt idx="36806">2350</cx:pt>
          <cx:pt idx="36807">1650</cx:pt>
          <cx:pt idx="36808">1850</cx:pt>
          <cx:pt idx="36809">1650</cx:pt>
          <cx:pt idx="36810">1650</cx:pt>
          <cx:pt idx="36811">1750</cx:pt>
          <cx:pt idx="36812">1750</cx:pt>
          <cx:pt idx="36813">1750</cx:pt>
          <cx:pt idx="36814">1850</cx:pt>
          <cx:pt idx="36815">1950</cx:pt>
          <cx:pt idx="36816">2350</cx:pt>
          <cx:pt idx="36817">2050</cx:pt>
          <cx:pt idx="36818">2350</cx:pt>
          <cx:pt idx="36819">2350</cx:pt>
          <cx:pt idx="36820">2200</cx:pt>
          <cx:pt idx="36821">2350</cx:pt>
          <cx:pt idx="36822">1100</cx:pt>
          <cx:pt idx="36823">1050</cx:pt>
          <cx:pt idx="36824">1350</cx:pt>
          <cx:pt idx="36825">1250</cx:pt>
          <cx:pt idx="36826">1250</cx:pt>
          <cx:pt idx="36827">1350</cx:pt>
          <cx:pt idx="36828">1350</cx:pt>
          <cx:pt idx="36829">1250</cx:pt>
          <cx:pt idx="36830">1350</cx:pt>
          <cx:pt idx="36831">1300</cx:pt>
          <cx:pt idx="36832">1300</cx:pt>
          <cx:pt idx="36833">1700</cx:pt>
          <cx:pt idx="36834">1700</cx:pt>
          <cx:pt idx="36835">1750</cx:pt>
          <cx:pt idx="36836">550</cx:pt>
          <cx:pt idx="36837">1700</cx:pt>
          <cx:pt idx="36838">1200</cx:pt>
          <cx:pt idx="36839">1200</cx:pt>
          <cx:pt idx="36840">1700</cx:pt>
          <cx:pt idx="36841">1700</cx:pt>
          <cx:pt idx="36842">1200</cx:pt>
          <cx:pt idx="36843">1250</cx:pt>
          <cx:pt idx="36844">1250</cx:pt>
          <cx:pt idx="36845">1250</cx:pt>
          <cx:pt idx="36846">1300</cx:pt>
          <cx:pt idx="36847">1200</cx:pt>
          <cx:pt idx="36848">1100</cx:pt>
          <cx:pt idx="36849">1200</cx:pt>
          <cx:pt idx="36850">1050</cx:pt>
          <cx:pt idx="36851">1300</cx:pt>
          <cx:pt idx="36852">950</cx:pt>
          <cx:pt idx="36853">1500</cx:pt>
          <cx:pt idx="36854">1200</cx:pt>
          <cx:pt idx="36855">1850</cx:pt>
          <cx:pt idx="36856">1900</cx:pt>
          <cx:pt idx="36857">1850</cx:pt>
          <cx:pt idx="36858">1650</cx:pt>
          <cx:pt idx="36859">1500</cx:pt>
          <cx:pt idx="36860">1700</cx:pt>
          <cx:pt idx="36861">1500</cx:pt>
          <cx:pt idx="36862">1150</cx:pt>
          <cx:pt idx="36863">1550</cx:pt>
          <cx:pt idx="36864">1500</cx:pt>
          <cx:pt idx="36865">1200</cx:pt>
          <cx:pt idx="36866">1650</cx:pt>
          <cx:pt idx="36867">1200</cx:pt>
          <cx:pt idx="36868">1500</cx:pt>
          <cx:pt idx="36869">1650</cx:pt>
          <cx:pt idx="36870">1700</cx:pt>
          <cx:pt idx="36871">1500</cx:pt>
          <cx:pt idx="36872">1200</cx:pt>
          <cx:pt idx="36873">1650</cx:pt>
          <cx:pt idx="36874">1750</cx:pt>
          <cx:pt idx="36875">1650</cx:pt>
          <cx:pt idx="36876">1900</cx:pt>
          <cx:pt idx="36877">1350</cx:pt>
          <cx:pt idx="36878">1750</cx:pt>
          <cx:pt idx="36879">1650</cx:pt>
          <cx:pt idx="36880">1350</cx:pt>
          <cx:pt idx="36881">1900</cx:pt>
          <cx:pt idx="36882">1850</cx:pt>
          <cx:pt idx="36883">1700</cx:pt>
          <cx:pt idx="36884">1750</cx:pt>
          <cx:pt idx="36885">1450</cx:pt>
          <cx:pt idx="36886">1900</cx:pt>
          <cx:pt idx="36887">2000</cx:pt>
          <cx:pt idx="36888">1850</cx:pt>
          <cx:pt idx="36889">1900</cx:pt>
          <cx:pt idx="36890">2000</cx:pt>
          <cx:pt idx="36891">1900</cx:pt>
          <cx:pt idx="36892">1850</cx:pt>
          <cx:pt idx="36893">1850</cx:pt>
          <cx:pt idx="36894">1450</cx:pt>
          <cx:pt idx="36895">1700</cx:pt>
          <cx:pt idx="36896">1500</cx:pt>
          <cx:pt idx="36897">1700</cx:pt>
          <cx:pt idx="36898">1500</cx:pt>
          <cx:pt idx="36899">2100</cx:pt>
          <cx:pt idx="36900">1550</cx:pt>
          <cx:pt idx="36901">1650</cx:pt>
          <cx:pt idx="36902">2500</cx:pt>
          <cx:pt idx="36903">3000</cx:pt>
          <cx:pt idx="36904">3500</cx:pt>
          <cx:pt idx="36905">2650</cx:pt>
          <cx:pt idx="36906">1200</cx:pt>
          <cx:pt idx="36907">1250</cx:pt>
          <cx:pt idx="36908">1400</cx:pt>
          <cx:pt idx="36909">1250</cx:pt>
          <cx:pt idx="36910">1300</cx:pt>
          <cx:pt idx="36911">1500</cx:pt>
          <cx:pt idx="36912">1700</cx:pt>
          <cx:pt idx="36913">1550</cx:pt>
          <cx:pt idx="36914">1550</cx:pt>
          <cx:pt idx="36915">1350</cx:pt>
          <cx:pt idx="36916">1750</cx:pt>
          <cx:pt idx="36917">1700</cx:pt>
          <cx:pt idx="36918">1650</cx:pt>
          <cx:pt idx="36919">1500</cx:pt>
          <cx:pt idx="36920">1750</cx:pt>
          <cx:pt idx="36921">1700</cx:pt>
          <cx:pt idx="36922">1750</cx:pt>
          <cx:pt idx="36923">1900</cx:pt>
          <cx:pt idx="36924">1900</cx:pt>
          <cx:pt idx="36925">1850</cx:pt>
          <cx:pt idx="36926">1850</cx:pt>
          <cx:pt idx="36927">1900</cx:pt>
          <cx:pt idx="36928">2000</cx:pt>
          <cx:pt idx="36929">2000</cx:pt>
          <cx:pt idx="36930">1900</cx:pt>
          <cx:pt idx="36931">2500</cx:pt>
          <cx:pt idx="36932">2500</cx:pt>
          <cx:pt idx="36933">2350</cx:pt>
          <cx:pt idx="36934">1750</cx:pt>
          <cx:pt idx="36935">2000</cx:pt>
          <cx:pt idx="36936">2100</cx:pt>
          <cx:pt idx="36937">2000</cx:pt>
          <cx:pt idx="36938">2000</cx:pt>
          <cx:pt idx="36939">2000</cx:pt>
          <cx:pt idx="36940">2350</cx:pt>
          <cx:pt idx="36941">2250</cx:pt>
          <cx:pt idx="36942">1350</cx:pt>
          <cx:pt idx="36943">1350</cx:pt>
          <cx:pt idx="36944">1700</cx:pt>
          <cx:pt idx="36945">2800</cx:pt>
          <cx:pt idx="36946">2250</cx:pt>
          <cx:pt idx="36947">2800</cx:pt>
          <cx:pt idx="36948">2500</cx:pt>
          <cx:pt idx="36949">2800</cx:pt>
          <cx:pt idx="36950">2500</cx:pt>
          <cx:pt idx="36951">2800</cx:pt>
          <cx:pt idx="36952">3000</cx:pt>
          <cx:pt idx="36953">3250</cx:pt>
          <cx:pt idx="36954">1550</cx:pt>
          <cx:pt idx="36955">1500</cx:pt>
          <cx:pt idx="36956">1700</cx:pt>
          <cx:pt idx="36957">1650</cx:pt>
          <cx:pt idx="36958">1550</cx:pt>
          <cx:pt idx="36959">1500</cx:pt>
          <cx:pt idx="36960">1550</cx:pt>
          <cx:pt idx="36961">1550</cx:pt>
          <cx:pt idx="36962">1050</cx:pt>
          <cx:pt idx="36963">1150</cx:pt>
          <cx:pt idx="36964">1150</cx:pt>
          <cx:pt idx="36965">1400</cx:pt>
          <cx:pt idx="36966">1550</cx:pt>
          <cx:pt idx="36967">1700</cx:pt>
          <cx:pt idx="36968">1650</cx:pt>
          <cx:pt idx="36969">1650</cx:pt>
          <cx:pt idx="36970">1650</cx:pt>
          <cx:pt idx="36971">1700</cx:pt>
          <cx:pt idx="36972">1850</cx:pt>
          <cx:pt idx="36973">1700</cx:pt>
          <cx:pt idx="36974">1850</cx:pt>
          <cx:pt idx="36975">1750</cx:pt>
          <cx:pt idx="36976">1550</cx:pt>
          <cx:pt idx="36977">1550</cx:pt>
          <cx:pt idx="36978">1700</cx:pt>
          <cx:pt idx="36979">1550</cx:pt>
          <cx:pt idx="36980">1650</cx:pt>
          <cx:pt idx="36981">1650</cx:pt>
          <cx:pt idx="36982">1650</cx:pt>
          <cx:pt idx="36983">1750</cx:pt>
          <cx:pt idx="36984">1700</cx:pt>
          <cx:pt idx="36985">1850</cx:pt>
          <cx:pt idx="36986">1700</cx:pt>
          <cx:pt idx="36987">1750</cx:pt>
          <cx:pt idx="36988">1700</cx:pt>
          <cx:pt idx="36989">1850</cx:pt>
          <cx:pt idx="36990">1700</cx:pt>
          <cx:pt idx="36991">1900</cx:pt>
          <cx:pt idx="36992">2000</cx:pt>
          <cx:pt idx="36993">2350</cx:pt>
          <cx:pt idx="36994">1850</cx:pt>
          <cx:pt idx="36995">1750</cx:pt>
          <cx:pt idx="36996">1850</cx:pt>
          <cx:pt idx="36997">1900</cx:pt>
          <cx:pt idx="36998">1900</cx:pt>
          <cx:pt idx="36999">1900</cx:pt>
          <cx:pt idx="37000">2250</cx:pt>
          <cx:pt idx="37001">2250</cx:pt>
          <cx:pt idx="37002">2250</cx:pt>
          <cx:pt idx="37003">2350</cx:pt>
          <cx:pt idx="37004">2250</cx:pt>
          <cx:pt idx="37005">2350</cx:pt>
          <cx:pt idx="37006">1550</cx:pt>
          <cx:pt idx="37007">1750</cx:pt>
          <cx:pt idx="37008">1900</cx:pt>
          <cx:pt idx="37009">2100</cx:pt>
          <cx:pt idx="37010">2250</cx:pt>
          <cx:pt idx="37011">2350</cx:pt>
          <cx:pt idx="37012">2350</cx:pt>
          <cx:pt idx="37013">550</cx:pt>
          <cx:pt idx="37014">550</cx:pt>
          <cx:pt idx="37015">1200</cx:pt>
          <cx:pt idx="37016">1500</cx:pt>
          <cx:pt idx="37017">1900</cx:pt>
          <cx:pt idx="37018">2000</cx:pt>
          <cx:pt idx="37019">1700</cx:pt>
          <cx:pt idx="37020">1850</cx:pt>
          <cx:pt idx="37021">1700</cx:pt>
          <cx:pt idx="37022">1900</cx:pt>
          <cx:pt idx="37023">1700</cx:pt>
          <cx:pt idx="37024">1700</cx:pt>
          <cx:pt idx="37025">2250</cx:pt>
          <cx:pt idx="37026">2100</cx:pt>
          <cx:pt idx="37027">2250</cx:pt>
          <cx:pt idx="37028">2100</cx:pt>
          <cx:pt idx="37029">2250</cx:pt>
          <cx:pt idx="37030">2100</cx:pt>
          <cx:pt idx="37031">2650</cx:pt>
          <cx:pt idx="37032">2500</cx:pt>
          <cx:pt idx="37033">2650</cx:pt>
          <cx:pt idx="37034">2500</cx:pt>
          <cx:pt idx="37035">2650</cx:pt>
          <cx:pt idx="37036">2500</cx:pt>
          <cx:pt idx="37037">2650</cx:pt>
          <cx:pt idx="37038">1650</cx:pt>
          <cx:pt idx="37039">1700</cx:pt>
          <cx:pt idx="37040">1750</cx:pt>
          <cx:pt idx="37041">1750</cx:pt>
          <cx:pt idx="37042">2000</cx:pt>
          <cx:pt idx="37043">2000</cx:pt>
          <cx:pt idx="37044">1850</cx:pt>
          <cx:pt idx="37045">2650</cx:pt>
          <cx:pt idx="37046">2000</cx:pt>
          <cx:pt idx="37047">1550</cx:pt>
          <cx:pt idx="37048">2100</cx:pt>
          <cx:pt idx="37049">1750</cx:pt>
          <cx:pt idx="37050">2500</cx:pt>
          <cx:pt idx="37051">2650</cx:pt>
          <cx:pt idx="37052">2000</cx:pt>
          <cx:pt idx="37053">2100</cx:pt>
          <cx:pt idx="37054">2500</cx:pt>
          <cx:pt idx="37055">1850</cx:pt>
          <cx:pt idx="37056">2050</cx:pt>
          <cx:pt idx="37057">1950</cx:pt>
          <cx:pt idx="37058">1250</cx:pt>
          <cx:pt idx="37059">1150</cx:pt>
          <cx:pt idx="37060">1300</cx:pt>
          <cx:pt idx="37061">1250</cx:pt>
          <cx:pt idx="37062">1450</cx:pt>
          <cx:pt idx="37063">1900</cx:pt>
          <cx:pt idx="37064">1400</cx:pt>
          <cx:pt idx="37065">1400</cx:pt>
          <cx:pt idx="37066">1500</cx:pt>
          <cx:pt idx="37067">1750</cx:pt>
          <cx:pt idx="37068">1500</cx:pt>
          <cx:pt idx="37069">1900</cx:pt>
          <cx:pt idx="37070">1450</cx:pt>
          <cx:pt idx="37071">1450</cx:pt>
          <cx:pt idx="37072">1700</cx:pt>
          <cx:pt idx="37073">1350</cx:pt>
          <cx:pt idx="37074">1850</cx:pt>
          <cx:pt idx="37075">1600</cx:pt>
          <cx:pt idx="37076">1700</cx:pt>
          <cx:pt idx="37077">2100</cx:pt>
          <cx:pt idx="37078">2250</cx:pt>
          <cx:pt idx="37079">1700</cx:pt>
          <cx:pt idx="37080">1650</cx:pt>
          <cx:pt idx="37081">2000</cx:pt>
          <cx:pt idx="37082">1450</cx:pt>
          <cx:pt idx="37083">1700</cx:pt>
          <cx:pt idx="37084">2350</cx:pt>
          <cx:pt idx="37085">1600</cx:pt>
          <cx:pt idx="37086">1750</cx:pt>
          <cx:pt idx="37087">2500</cx:pt>
          <cx:pt idx="37088">2050</cx:pt>
          <cx:pt idx="37089">2050</cx:pt>
          <cx:pt idx="37090">1600</cx:pt>
          <cx:pt idx="37091">1650</cx:pt>
          <cx:pt idx="37092">1600</cx:pt>
          <cx:pt idx="37093">1750</cx:pt>
          <cx:pt idx="37094">1950</cx:pt>
          <cx:pt idx="37095">2050</cx:pt>
          <cx:pt idx="37096">2050</cx:pt>
          <cx:pt idx="37097">550</cx:pt>
          <cx:pt idx="37098">2800</cx:pt>
          <cx:pt idx="37099">1600</cx:pt>
          <cx:pt idx="37100">1700</cx:pt>
          <cx:pt idx="37101">2100</cx:pt>
          <cx:pt idx="37102">2250</cx:pt>
          <cx:pt idx="37103">1850</cx:pt>
          <cx:pt idx="37104">1750</cx:pt>
          <cx:pt idx="37105">2650</cx:pt>
          <cx:pt idx="37106">1400</cx:pt>
          <cx:pt idx="37107">1600</cx:pt>
          <cx:pt idx="37108">1550</cx:pt>
          <cx:pt idx="37109">1750</cx:pt>
          <cx:pt idx="37110">1600</cx:pt>
          <cx:pt idx="37111">1650</cx:pt>
          <cx:pt idx="37112">1700</cx:pt>
          <cx:pt idx="37113">1850</cx:pt>
          <cx:pt idx="37114">2200</cx:pt>
          <cx:pt idx="37115">2250</cx:pt>
          <cx:pt idx="37116">2650</cx:pt>
          <cx:pt idx="37117">2250</cx:pt>
          <cx:pt idx="37118">2350</cx:pt>
          <cx:pt idx="37119">1050</cx:pt>
          <cx:pt idx="37120">1100</cx:pt>
          <cx:pt idx="37121">1100</cx:pt>
          <cx:pt idx="37122">1150</cx:pt>
          <cx:pt idx="37123">1050</cx:pt>
          <cx:pt idx="37124">1150</cx:pt>
          <cx:pt idx="37125">1500</cx:pt>
          <cx:pt idx="37126">1950</cx:pt>
          <cx:pt idx="37127">1500</cx:pt>
          <cx:pt idx="37128">1400</cx:pt>
          <cx:pt idx="37129">1750</cx:pt>
          <cx:pt idx="37130">1400</cx:pt>
          <cx:pt idx="37131">2700</cx:pt>
          <cx:pt idx="37132">2900</cx:pt>
          <cx:pt idx="37133">1400</cx:pt>
          <cx:pt idx="37134">1600</cx:pt>
          <cx:pt idx="37135">1600</cx:pt>
          <cx:pt idx="37136">1150</cx:pt>
          <cx:pt idx="37137">1650</cx:pt>
          <cx:pt idx="37138">750</cx:pt>
          <cx:pt idx="37139">1750</cx:pt>
          <cx:pt idx="37140">1950</cx:pt>
          <cx:pt idx="37141">1850</cx:pt>
          <cx:pt idx="37142">1750</cx:pt>
          <cx:pt idx="37143">1850</cx:pt>
          <cx:pt idx="37144">2050</cx:pt>
          <cx:pt idx="37145">1950</cx:pt>
          <cx:pt idx="37146">2050</cx:pt>
          <cx:pt idx="37147">1950</cx:pt>
          <cx:pt idx="37148">1950</cx:pt>
          <cx:pt idx="37149">1850</cx:pt>
          <cx:pt idx="37150">2050</cx:pt>
          <cx:pt idx="37151">2050</cx:pt>
          <cx:pt idx="37152">2050</cx:pt>
          <cx:pt idx="37153">1250</cx:pt>
          <cx:pt idx="37154">1150</cx:pt>
          <cx:pt idx="37155">1250</cx:pt>
          <cx:pt idx="37156">1100</cx:pt>
          <cx:pt idx="37157">1250</cx:pt>
          <cx:pt idx="37158">1150</cx:pt>
          <cx:pt idx="37159">1250</cx:pt>
          <cx:pt idx="37160">1100</cx:pt>
          <cx:pt idx="37161">1050</cx:pt>
          <cx:pt idx="37162">1050</cx:pt>
          <cx:pt idx="37163">1050</cx:pt>
          <cx:pt idx="37164">1100</cx:pt>
          <cx:pt idx="37165">2650</cx:pt>
          <cx:pt idx="37166">2500</cx:pt>
          <cx:pt idx="37167">1850</cx:pt>
          <cx:pt idx="37168">1850</cx:pt>
          <cx:pt idx="37169">1950</cx:pt>
          <cx:pt idx="37170">1950</cx:pt>
          <cx:pt idx="37171">1850</cx:pt>
          <cx:pt idx="37172">1850</cx:pt>
          <cx:pt idx="37173">1950</cx:pt>
          <cx:pt idx="37174">1950</cx:pt>
          <cx:pt idx="37175">2050</cx:pt>
          <cx:pt idx="37176">1950</cx:pt>
          <cx:pt idx="37177">1250</cx:pt>
          <cx:pt idx="37178">1300</cx:pt>
          <cx:pt idx="37179">850</cx:pt>
          <cx:pt idx="37180">1300</cx:pt>
          <cx:pt idx="37181">1300</cx:pt>
          <cx:pt idx="37182">1500</cx:pt>
          <cx:pt idx="37183">1500</cx:pt>
          <cx:pt idx="37184">2050</cx:pt>
          <cx:pt idx="37185">1500</cx:pt>
          <cx:pt idx="37186">1600</cx:pt>
          <cx:pt idx="37187">1650</cx:pt>
          <cx:pt idx="37188">1650</cx:pt>
          <cx:pt idx="37189">1600</cx:pt>
          <cx:pt idx="37190">1600</cx:pt>
          <cx:pt idx="37191">1100</cx:pt>
          <cx:pt idx="37192">1500</cx:pt>
          <cx:pt idx="37193">2050</cx:pt>
          <cx:pt idx="37194">2350</cx:pt>
          <cx:pt idx="37195">2350</cx:pt>
          <cx:pt idx="37196">2500</cx:pt>
          <cx:pt idx="37197">1650</cx:pt>
          <cx:pt idx="37198">2650</cx:pt>
          <cx:pt idx="37199">2350</cx:pt>
          <cx:pt idx="37200">2650</cx:pt>
          <cx:pt idx="37201">2500</cx:pt>
          <cx:pt idx="37202">1500</cx:pt>
          <cx:pt idx="37203">2050</cx:pt>
          <cx:pt idx="37204">2350</cx:pt>
          <cx:pt idx="37205">1500</cx:pt>
          <cx:pt idx="37206">1650</cx:pt>
          <cx:pt idx="37207">1650</cx:pt>
          <cx:pt idx="37208">2650</cx:pt>
          <cx:pt idx="37209">2350</cx:pt>
          <cx:pt idx="37210">1650</cx:pt>
          <cx:pt idx="37211">2300</cx:pt>
          <cx:pt idx="37212">2300</cx:pt>
          <cx:pt idx="37213">1650</cx:pt>
          <cx:pt idx="37214">1750</cx:pt>
          <cx:pt idx="37215">1750</cx:pt>
          <cx:pt idx="37216">1650</cx:pt>
          <cx:pt idx="37217">1850</cx:pt>
          <cx:pt idx="37218">1850</cx:pt>
          <cx:pt idx="37219">3000</cx:pt>
          <cx:pt idx="37220">2350</cx:pt>
          <cx:pt idx="37221">2350</cx:pt>
          <cx:pt idx="37222">2350</cx:pt>
          <cx:pt idx="37223">2350</cx:pt>
          <cx:pt idx="37224">2350</cx:pt>
          <cx:pt idx="37225">2250</cx:pt>
          <cx:pt idx="37226">3250</cx:pt>
          <cx:pt idx="37227">3250</cx:pt>
          <cx:pt idx="37228">3500</cx:pt>
          <cx:pt idx="37229">3250</cx:pt>
          <cx:pt idx="37230">3250</cx:pt>
          <cx:pt idx="37231">3250</cx:pt>
          <cx:pt idx="37232">3250</cx:pt>
          <cx:pt idx="37233">1450</cx:pt>
          <cx:pt idx="37234">1550</cx:pt>
          <cx:pt idx="37235">1250</cx:pt>
          <cx:pt idx="37236">1400</cx:pt>
          <cx:pt idx="37237">1450</cx:pt>
          <cx:pt idx="37238">1400</cx:pt>
          <cx:pt idx="37239">1550</cx:pt>
          <cx:pt idx="37240">1400</cx:pt>
          <cx:pt idx="37241">1700</cx:pt>
          <cx:pt idx="37242">1400</cx:pt>
          <cx:pt idx="37243">1500</cx:pt>
          <cx:pt idx="37244">1450</cx:pt>
          <cx:pt idx="37245">600</cx:pt>
          <cx:pt idx="37246">900</cx:pt>
          <cx:pt idx="37247">850</cx:pt>
          <cx:pt idx="37248">1500</cx:pt>
          <cx:pt idx="37249">1850</cx:pt>
          <cx:pt idx="37250">1750</cx:pt>
          <cx:pt idx="37251">1450</cx:pt>
          <cx:pt idx="37252">1450</cx:pt>
          <cx:pt idx="37253">1750</cx:pt>
          <cx:pt idx="37254">1500</cx:pt>
          <cx:pt idx="37255">1450</cx:pt>
          <cx:pt idx="37256">1450</cx:pt>
          <cx:pt idx="37257">1350</cx:pt>
          <cx:pt idx="37258">1400</cx:pt>
          <cx:pt idx="37259">1450</cx:pt>
          <cx:pt idx="37260">1950</cx:pt>
          <cx:pt idx="37261">2050</cx:pt>
          <cx:pt idx="37262">2050</cx:pt>
          <cx:pt idx="37263">2200</cx:pt>
          <cx:pt idx="37264">1750</cx:pt>
          <cx:pt idx="37265">1650</cx:pt>
          <cx:pt idx="37266">1850</cx:pt>
          <cx:pt idx="37267">1950</cx:pt>
          <cx:pt idx="37268">1850</cx:pt>
          <cx:pt idx="37269">1600</cx:pt>
          <cx:pt idx="37270">1750</cx:pt>
          <cx:pt idx="37271">1650</cx:pt>
          <cx:pt idx="37272">1850</cx:pt>
          <cx:pt idx="37273">1750</cx:pt>
          <cx:pt idx="37274">1650</cx:pt>
          <cx:pt idx="37275">1850</cx:pt>
          <cx:pt idx="37276">1850</cx:pt>
          <cx:pt idx="37277">1850</cx:pt>
          <cx:pt idx="37278">1850</cx:pt>
          <cx:pt idx="37279">2050</cx:pt>
          <cx:pt idx="37280">2200</cx:pt>
          <cx:pt idx="37281">2200</cx:pt>
          <cx:pt idx="37282">1650</cx:pt>
          <cx:pt idx="37283">1600</cx:pt>
          <cx:pt idx="37284">1950</cx:pt>
          <cx:pt idx="37285">1750</cx:pt>
          <cx:pt idx="37286">1750</cx:pt>
          <cx:pt idx="37287">1750</cx:pt>
          <cx:pt idx="37288">2050</cx:pt>
          <cx:pt idx="37289">1850</cx:pt>
          <cx:pt idx="37290">2200</cx:pt>
          <cx:pt idx="37291">1150</cx:pt>
          <cx:pt idx="37292">1150</cx:pt>
          <cx:pt idx="37293">1000</cx:pt>
          <cx:pt idx="37294">1200</cx:pt>
          <cx:pt idx="37295">1950</cx:pt>
          <cx:pt idx="37296">2050</cx:pt>
          <cx:pt idx="37297">1850</cx:pt>
          <cx:pt idx="37298">600</cx:pt>
          <cx:pt idx="37299">1200</cx:pt>
          <cx:pt idx="37300">1150</cx:pt>
          <cx:pt idx="37301">1150</cx:pt>
          <cx:pt idx="37302">1250</cx:pt>
          <cx:pt idx="37303">1050</cx:pt>
          <cx:pt idx="37304">1200</cx:pt>
          <cx:pt idx="37305">1150</cx:pt>
          <cx:pt idx="37306">1250</cx:pt>
          <cx:pt idx="37307">1900</cx:pt>
          <cx:pt idx="37308">1400</cx:pt>
          <cx:pt idx="37309">1500</cx:pt>
          <cx:pt idx="37310">1750</cx:pt>
          <cx:pt idx="37311">850</cx:pt>
          <cx:pt idx="37312">1300</cx:pt>
          <cx:pt idx="37313">1400</cx:pt>
          <cx:pt idx="37314">1400</cx:pt>
          <cx:pt idx="37315">850</cx:pt>
          <cx:pt idx="37316">3000</cx:pt>
          <cx:pt idx="37317">1450</cx:pt>
          <cx:pt idx="37318">1650</cx:pt>
          <cx:pt idx="37319">1950</cx:pt>
          <cx:pt idx="37320">1450</cx:pt>
          <cx:pt idx="37321">1650</cx:pt>
          <cx:pt idx="37322">1950</cx:pt>
          <cx:pt idx="37323">1500</cx:pt>
          <cx:pt idx="37324">1950</cx:pt>
          <cx:pt idx="37325">1500</cx:pt>
          <cx:pt idx="37326">2050</cx:pt>
          <cx:pt idx="37327">1500</cx:pt>
          <cx:pt idx="37328">1450</cx:pt>
          <cx:pt idx="37329">2050</cx:pt>
          <cx:pt idx="37330">2650</cx:pt>
          <cx:pt idx="37331">1850</cx:pt>
          <cx:pt idx="37332">1850</cx:pt>
          <cx:pt idx="37333">1850</cx:pt>
          <cx:pt idx="37334">1500</cx:pt>
          <cx:pt idx="37335">1650</cx:pt>
          <cx:pt idx="37336">1650</cx:pt>
          <cx:pt idx="37337">1500</cx:pt>
          <cx:pt idx="37338">1500</cx:pt>
          <cx:pt idx="37339">1600</cx:pt>
          <cx:pt idx="37340">1600</cx:pt>
          <cx:pt idx="37341">1600</cx:pt>
          <cx:pt idx="37342">1600</cx:pt>
          <cx:pt idx="37343">2200</cx:pt>
          <cx:pt idx="37344">2200</cx:pt>
          <cx:pt idx="37345">1850</cx:pt>
          <cx:pt idx="37346">1600</cx:pt>
          <cx:pt idx="37347">2350</cx:pt>
          <cx:pt idx="37348">2100</cx:pt>
          <cx:pt idx="37349">2350</cx:pt>
          <cx:pt idx="37350">2100</cx:pt>
          <cx:pt idx="37351">2250</cx:pt>
          <cx:pt idx="37352">1500</cx:pt>
          <cx:pt idx="37353">1750</cx:pt>
          <cx:pt idx="37354">1500</cx:pt>
          <cx:pt idx="37355">1650</cx:pt>
          <cx:pt idx="37356">2050</cx:pt>
          <cx:pt idx="37357">1950</cx:pt>
          <cx:pt idx="37358">1600</cx:pt>
          <cx:pt idx="37359">1550</cx:pt>
          <cx:pt idx="37360">1750</cx:pt>
          <cx:pt idx="37361">1600</cx:pt>
          <cx:pt idx="37362">1650</cx:pt>
          <cx:pt idx="37363">1700</cx:pt>
          <cx:pt idx="37364">1850</cx:pt>
          <cx:pt idx="37365">2200</cx:pt>
          <cx:pt idx="37366">2700</cx:pt>
          <cx:pt idx="37367">2900</cx:pt>
          <cx:pt idx="37368">1750</cx:pt>
          <cx:pt idx="37369">1950</cx:pt>
          <cx:pt idx="37370">1850</cx:pt>
          <cx:pt idx="37371">1750</cx:pt>
          <cx:pt idx="37372">1850</cx:pt>
          <cx:pt idx="37373">2050</cx:pt>
          <cx:pt idx="37374">1950</cx:pt>
          <cx:pt idx="37375">2050</cx:pt>
          <cx:pt idx="37376">1950</cx:pt>
          <cx:pt idx="37377">1950</cx:pt>
          <cx:pt idx="37378">1850</cx:pt>
          <cx:pt idx="37379">2050</cx:pt>
          <cx:pt idx="37380">2050</cx:pt>
          <cx:pt idx="37381">2050</cx:pt>
          <cx:pt idx="37382">1500</cx:pt>
          <cx:pt idx="37383">1950</cx:pt>
          <cx:pt idx="37384">1400</cx:pt>
          <cx:pt idx="37385">1750</cx:pt>
          <cx:pt idx="37386">1400</cx:pt>
          <cx:pt idx="37387">1850</cx:pt>
          <cx:pt idx="37388">1850</cx:pt>
          <cx:pt idx="37389">2050</cx:pt>
          <cx:pt idx="37390">1850</cx:pt>
          <cx:pt idx="37391">1850</cx:pt>
          <cx:pt idx="37392">2050</cx:pt>
          <cx:pt idx="37393">1950</cx:pt>
          <cx:pt idx="37394">1950</cx:pt>
          <cx:pt idx="37395">2050</cx:pt>
          <cx:pt idx="37396">1950</cx:pt>
          <cx:pt idx="37397">1950</cx:pt>
          <cx:pt idx="37398">2200</cx:pt>
          <cx:pt idx="37399">1200</cx:pt>
          <cx:pt idx="37400">1450</cx:pt>
          <cx:pt idx="37401">1150</cx:pt>
          <cx:pt idx="37402">1400</cx:pt>
          <cx:pt idx="37403">1650</cx:pt>
          <cx:pt idx="37404">1350</cx:pt>
          <cx:pt idx="37405">750</cx:pt>
          <cx:pt idx="37406">1050</cx:pt>
          <cx:pt idx="37407">1000</cx:pt>
          <cx:pt idx="37408">1100</cx:pt>
          <cx:pt idx="37409">1000</cx:pt>
          <cx:pt idx="37410">1050</cx:pt>
          <cx:pt idx="37411">950</cx:pt>
          <cx:pt idx="37412">1100</cx:pt>
          <cx:pt idx="37413">1000</cx:pt>
          <cx:pt idx="37414">1050</cx:pt>
          <cx:pt idx="37415">1050</cx:pt>
          <cx:pt idx="37416">1300</cx:pt>
          <cx:pt idx="37417">1300</cx:pt>
          <cx:pt idx="37418">1300</cx:pt>
          <cx:pt idx="37419">1200</cx:pt>
          <cx:pt idx="37420">1250</cx:pt>
          <cx:pt idx="37421">1150</cx:pt>
          <cx:pt idx="37422">1050</cx:pt>
          <cx:pt idx="37423">950</cx:pt>
          <cx:pt idx="37424">1100</cx:pt>
          <cx:pt idx="37425">1200</cx:pt>
          <cx:pt idx="37426">1200</cx:pt>
          <cx:pt idx="37427">1150</cx:pt>
          <cx:pt idx="37428">1150</cx:pt>
          <cx:pt idx="37429">1250</cx:pt>
          <cx:pt idx="37430">1600</cx:pt>
          <cx:pt idx="37431">1600</cx:pt>
          <cx:pt idx="37432">1650</cx:pt>
          <cx:pt idx="37433">1500</cx:pt>
          <cx:pt idx="37434">1600</cx:pt>
          <cx:pt idx="37435">1650</cx:pt>
          <cx:pt idx="37436">1600</cx:pt>
          <cx:pt idx="37437">1150</cx:pt>
          <cx:pt idx="37438">1150</cx:pt>
          <cx:pt idx="37439">1500</cx:pt>
          <cx:pt idx="37440">1600</cx:pt>
          <cx:pt idx="37441">1000</cx:pt>
          <cx:pt idx="37442">1200</cx:pt>
          <cx:pt idx="37443">1100</cx:pt>
          <cx:pt idx="37444">1200</cx:pt>
          <cx:pt idx="37445">1400</cx:pt>
          <cx:pt idx="37446">1300</cx:pt>
          <cx:pt idx="37447">1300</cx:pt>
          <cx:pt idx="37448">1050</cx:pt>
          <cx:pt idx="37449">650</cx:pt>
          <cx:pt idx="37450">600</cx:pt>
          <cx:pt idx="37451">500</cx:pt>
          <cx:pt idx="37452">1750</cx:pt>
          <cx:pt idx="37453">1650</cx:pt>
          <cx:pt idx="37454">1600</cx:pt>
          <cx:pt idx="37455">1600</cx:pt>
          <cx:pt idx="37456">1500</cx:pt>
          <cx:pt idx="37457">1450</cx:pt>
          <cx:pt idx="37458">1650</cx:pt>
          <cx:pt idx="37459">1500</cx:pt>
          <cx:pt idx="37460">1850</cx:pt>
          <cx:pt idx="37461">1750</cx:pt>
          <cx:pt idx="37462">1150</cx:pt>
          <cx:pt idx="37463">1200</cx:pt>
          <cx:pt idx="37464">1350</cx:pt>
          <cx:pt idx="37465">850</cx:pt>
          <cx:pt idx="37466">850</cx:pt>
          <cx:pt idx="37467">1450</cx:pt>
          <cx:pt idx="37468">900</cx:pt>
          <cx:pt idx="37469">1250</cx:pt>
          <cx:pt idx="37470">1400</cx:pt>
          <cx:pt idx="37471">1500</cx:pt>
          <cx:pt idx="37472">1300</cx:pt>
          <cx:pt idx="37473">1250</cx:pt>
          <cx:pt idx="37474">1300</cx:pt>
          <cx:pt idx="37475">1350</cx:pt>
          <cx:pt idx="37476">1150</cx:pt>
          <cx:pt idx="37477">1200</cx:pt>
          <cx:pt idx="37478">1250</cx:pt>
          <cx:pt idx="37479">1150</cx:pt>
          <cx:pt idx="37480">1850</cx:pt>
          <cx:pt idx="37481">1650</cx:pt>
          <cx:pt idx="37482">1900</cx:pt>
          <cx:pt idx="37483">1750</cx:pt>
          <cx:pt idx="37484">1450</cx:pt>
          <cx:pt idx="37485">1500</cx:pt>
          <cx:pt idx="37486">1900</cx:pt>
          <cx:pt idx="37487">1900</cx:pt>
          <cx:pt idx="37488">1900</cx:pt>
          <cx:pt idx="37489">1700</cx:pt>
          <cx:pt idx="37490">1750</cx:pt>
          <cx:pt idx="37491">1900</cx:pt>
          <cx:pt idx="37492">1900</cx:pt>
          <cx:pt idx="37493">2000</cx:pt>
          <cx:pt idx="37494">2250</cx:pt>
          <cx:pt idx="37495">2000</cx:pt>
          <cx:pt idx="37496">2350</cx:pt>
          <cx:pt idx="37497">2100</cx:pt>
          <cx:pt idx="37498">1400</cx:pt>
          <cx:pt idx="37499">1550</cx:pt>
          <cx:pt idx="37500">1700</cx:pt>
          <cx:pt idx="37501">2100</cx:pt>
          <cx:pt idx="37502">2100</cx:pt>
          <cx:pt idx="37503">1900</cx:pt>
          <cx:pt idx="37504">1900</cx:pt>
          <cx:pt idx="37505">1350</cx:pt>
          <cx:pt idx="37506">1350</cx:pt>
          <cx:pt idx="37507">2350</cx:pt>
          <cx:pt idx="37508">2250</cx:pt>
          <cx:pt idx="37509">2650</cx:pt>
          <cx:pt idx="37510">2800</cx:pt>
          <cx:pt idx="37511">2100</cx:pt>
          <cx:pt idx="37512">1350</cx:pt>
          <cx:pt idx="37513">1850</cx:pt>
          <cx:pt idx="37514">2250</cx:pt>
          <cx:pt idx="37515">1850</cx:pt>
          <cx:pt idx="37516">2250</cx:pt>
          <cx:pt idx="37517">2350</cx:pt>
          <cx:pt idx="37518">2350</cx:pt>
          <cx:pt idx="37519">2000</cx:pt>
          <cx:pt idx="37520">2000</cx:pt>
          <cx:pt idx="37521">1900</cx:pt>
          <cx:pt idx="37522">2350</cx:pt>
          <cx:pt idx="37523">1900</cx:pt>
          <cx:pt idx="37524">2350</cx:pt>
          <cx:pt idx="37525">1750</cx:pt>
          <cx:pt idx="37526">1750</cx:pt>
          <cx:pt idx="37527">1050</cx:pt>
          <cx:pt idx="37528">1850</cx:pt>
          <cx:pt idx="37529">1150</cx:pt>
          <cx:pt idx="37530">1850</cx:pt>
          <cx:pt idx="37531">1100</cx:pt>
          <cx:pt idx="37532">1850</cx:pt>
          <cx:pt idx="37533">1150</cx:pt>
          <cx:pt idx="37534">2350</cx:pt>
          <cx:pt idx="37535">2000</cx:pt>
          <cx:pt idx="37536">2100</cx:pt>
          <cx:pt idx="37537">2350</cx:pt>
          <cx:pt idx="37538">2000</cx:pt>
          <cx:pt idx="37539">2100</cx:pt>
          <cx:pt idx="37540">1500</cx:pt>
          <cx:pt idx="37541">1500</cx:pt>
          <cx:pt idx="37542">1700</cx:pt>
          <cx:pt idx="37543">1850</cx:pt>
          <cx:pt idx="37544">1500</cx:pt>
          <cx:pt idx="37545">1400</cx:pt>
          <cx:pt idx="37546">1400</cx:pt>
          <cx:pt idx="37547">1600</cx:pt>
          <cx:pt idx="37548">1600</cx:pt>
          <cx:pt idx="37549">1850</cx:pt>
          <cx:pt idx="37550">1650</cx:pt>
          <cx:pt idx="37551">1600</cx:pt>
          <cx:pt idx="37552">1450</cx:pt>
          <cx:pt idx="37553">1450</cx:pt>
          <cx:pt idx="37554">1500</cx:pt>
          <cx:pt idx="37555">1400</cx:pt>
          <cx:pt idx="37556">1400</cx:pt>
          <cx:pt idx="37557">1650</cx:pt>
          <cx:pt idx="37558">1650</cx:pt>
          <cx:pt idx="37559">2300</cx:pt>
          <cx:pt idx="37560">2800</cx:pt>
          <cx:pt idx="37561">1400</cx:pt>
          <cx:pt idx="37562">1650</cx:pt>
          <cx:pt idx="37563">1600</cx:pt>
          <cx:pt idx="37564">1450</cx:pt>
          <cx:pt idx="37565">1450</cx:pt>
          <cx:pt idx="37566">1500</cx:pt>
          <cx:pt idx="37567">1400</cx:pt>
          <cx:pt idx="37568">1400</cx:pt>
          <cx:pt idx="37569">1400</cx:pt>
          <cx:pt idx="37570">1650</cx:pt>
          <cx:pt idx="37571">1450</cx:pt>
          <cx:pt idx="37572">1650</cx:pt>
          <cx:pt idx="37573">1950</cx:pt>
          <cx:pt idx="37574">1950</cx:pt>
          <cx:pt idx="37575">1950</cx:pt>
          <cx:pt idx="37576">1950</cx:pt>
          <cx:pt idx="37577">1500</cx:pt>
          <cx:pt idx="37578">1250</cx:pt>
          <cx:pt idx="37579">1100</cx:pt>
          <cx:pt idx="37580">1250</cx:pt>
          <cx:pt idx="37581">1300</cx:pt>
          <cx:pt idx="37582">1250</cx:pt>
          <cx:pt idx="37583">1400</cx:pt>
          <cx:pt idx="37584">1300</cx:pt>
          <cx:pt idx="37585">1250</cx:pt>
          <cx:pt idx="37586">1350</cx:pt>
          <cx:pt idx="37587">2350</cx:pt>
          <cx:pt idx="37588">1750</cx:pt>
          <cx:pt idx="37589">700</cx:pt>
          <cx:pt idx="37590">700</cx:pt>
          <cx:pt idx="37591">800</cx:pt>
          <cx:pt idx="37592">1150</cx:pt>
          <cx:pt idx="37593">1400</cx:pt>
          <cx:pt idx="37594">1250</cx:pt>
          <cx:pt idx="37595">1200</cx:pt>
          <cx:pt idx="37596">850</cx:pt>
          <cx:pt idx="37597">850</cx:pt>
          <cx:pt idx="37598">1150</cx:pt>
          <cx:pt idx="37599">1150</cx:pt>
          <cx:pt idx="37600">1150</cx:pt>
          <cx:pt idx="37601">1750</cx:pt>
          <cx:pt idx="37602">1650</cx:pt>
          <cx:pt idx="37603">1850</cx:pt>
          <cx:pt idx="37604">1600</cx:pt>
          <cx:pt idx="37605">1600</cx:pt>
          <cx:pt idx="37606">1850</cx:pt>
          <cx:pt idx="37607">1650</cx:pt>
          <cx:pt idx="37608">1500</cx:pt>
          <cx:pt idx="37609">1450</cx:pt>
          <cx:pt idx="37610">1750</cx:pt>
          <cx:pt idx="37611">1250</cx:pt>
          <cx:pt idx="37612">1300</cx:pt>
          <cx:pt idx="37613">1300</cx:pt>
          <cx:pt idx="37614">1300</cx:pt>
          <cx:pt idx="37615">600</cx:pt>
          <cx:pt idx="37616">1500</cx:pt>
          <cx:pt idx="37617">1650</cx:pt>
          <cx:pt idx="37618">1600</cx:pt>
          <cx:pt idx="37619">1350</cx:pt>
          <cx:pt idx="37620">1400</cx:pt>
          <cx:pt idx="37621">1500</cx:pt>
          <cx:pt idx="37622">3250</cx:pt>
          <cx:pt idx="37623">3500</cx:pt>
          <cx:pt idx="37624">3250</cx:pt>
          <cx:pt idx="37625">3500</cx:pt>
          <cx:pt idx="37626">2500</cx:pt>
          <cx:pt idx="37627">2500</cx:pt>
          <cx:pt idx="37628">2650</cx:pt>
          <cx:pt idx="37629">2650</cx:pt>
          <cx:pt idx="37630">1900</cx:pt>
          <cx:pt idx="37631">2650</cx:pt>
          <cx:pt idx="37632">2250</cx:pt>
          <cx:pt idx="37633">1600</cx:pt>
          <cx:pt idx="37634">1750</cx:pt>
          <cx:pt idx="37635">1850</cx:pt>
          <cx:pt idx="37636">2650</cx:pt>
          <cx:pt idx="37637">2650</cx:pt>
          <cx:pt idx="37638">2250</cx:pt>
          <cx:pt idx="37639">1600</cx:pt>
          <cx:pt idx="37640">850</cx:pt>
          <cx:pt idx="37641">850</cx:pt>
          <cx:pt idx="37642">1450</cx:pt>
          <cx:pt idx="37643">1650</cx:pt>
          <cx:pt idx="37644">1750</cx:pt>
          <cx:pt idx="37645">1850</cx:pt>
          <cx:pt idx="37646">1900</cx:pt>
          <cx:pt idx="37647">1900</cx:pt>
          <cx:pt idx="37648">1350</cx:pt>
          <cx:pt idx="37649">2250</cx:pt>
          <cx:pt idx="37650">2650</cx:pt>
          <cx:pt idx="37651">1650</cx:pt>
          <cx:pt idx="37652">2000</cx:pt>
          <cx:pt idx="37653">1900</cx:pt>
          <cx:pt idx="37654">2000</cx:pt>
          <cx:pt idx="37655">2250</cx:pt>
          <cx:pt idx="37656">2350</cx:pt>
          <cx:pt idx="37657">2250</cx:pt>
          <cx:pt idx="37658">2350</cx:pt>
          <cx:pt idx="37659">2800</cx:pt>
          <cx:pt idx="37660">1700</cx:pt>
          <cx:pt idx="37661">1750</cx:pt>
          <cx:pt idx="37662">1750</cx:pt>
          <cx:pt idx="37663">1150</cx:pt>
          <cx:pt idx="37664">1650</cx:pt>
          <cx:pt idx="37665">2000</cx:pt>
          <cx:pt idx="37666">1900</cx:pt>
          <cx:pt idx="37667">2000</cx:pt>
          <cx:pt idx="37668">2250</cx:pt>
          <cx:pt idx="37669">1500</cx:pt>
          <cx:pt idx="37670">1600</cx:pt>
          <cx:pt idx="37671">1400</cx:pt>
          <cx:pt idx="37672">1850</cx:pt>
          <cx:pt idx="37673">1750</cx:pt>
          <cx:pt idx="37674">1850</cx:pt>
          <cx:pt idx="37675">1650</cx:pt>
          <cx:pt idx="37676">1750</cx:pt>
          <cx:pt idx="37677">1650</cx:pt>
          <cx:pt idx="37678">1650</cx:pt>
          <cx:pt idx="37679">1600</cx:pt>
          <cx:pt idx="37680">1500</cx:pt>
          <cx:pt idx="37681">2050</cx:pt>
          <cx:pt idx="37682">1850</cx:pt>
          <cx:pt idx="37683">1950</cx:pt>
          <cx:pt idx="37684">1850</cx:pt>
          <cx:pt idx="37685">1850</cx:pt>
          <cx:pt idx="37686">1750</cx:pt>
          <cx:pt idx="37687">1750</cx:pt>
          <cx:pt idx="37688">1500</cx:pt>
          <cx:pt idx="37689">1750</cx:pt>
          <cx:pt idx="37690">1450</cx:pt>
          <cx:pt idx="37691">1650</cx:pt>
          <cx:pt idx="37692">850</cx:pt>
          <cx:pt idx="37693">2050</cx:pt>
          <cx:pt idx="37694">2050</cx:pt>
          <cx:pt idx="37695">2050</cx:pt>
          <cx:pt idx="37696">2200</cx:pt>
          <cx:pt idx="37697">2100</cx:pt>
          <cx:pt idx="37698">2250</cx:pt>
          <cx:pt idx="37699">2250</cx:pt>
          <cx:pt idx="37700">2250</cx:pt>
          <cx:pt idx="37701">2250</cx:pt>
          <cx:pt idx="37702">2650</cx:pt>
          <cx:pt idx="37703">2800</cx:pt>
          <cx:pt idx="37704">2650</cx:pt>
          <cx:pt idx="37705">2650</cx:pt>
          <cx:pt idx="37706">2500</cx:pt>
          <cx:pt idx="37707">2350</cx:pt>
          <cx:pt idx="37708">2350</cx:pt>
          <cx:pt idx="37709">1000</cx:pt>
          <cx:pt idx="37710">1050</cx:pt>
          <cx:pt idx="37711">1200</cx:pt>
          <cx:pt idx="37712">1150</cx:pt>
          <cx:pt idx="37713">1250</cx:pt>
          <cx:pt idx="37714">1100</cx:pt>
          <cx:pt idx="37715">1150</cx:pt>
          <cx:pt idx="37716">1150</cx:pt>
          <cx:pt idx="37717">1150</cx:pt>
          <cx:pt idx="37718">1200</cx:pt>
          <cx:pt idx="37719">1150</cx:pt>
          <cx:pt idx="37720">1150</cx:pt>
          <cx:pt idx="37721">1150</cx:pt>
          <cx:pt idx="37722">1150</cx:pt>
          <cx:pt idx="37723">1250</cx:pt>
          <cx:pt idx="37724">1150</cx:pt>
          <cx:pt idx="37725">1200</cx:pt>
          <cx:pt idx="37726">1450</cx:pt>
          <cx:pt idx="37727">1500</cx:pt>
          <cx:pt idx="37728">1450</cx:pt>
          <cx:pt idx="37729">1450</cx:pt>
          <cx:pt idx="37730">2250</cx:pt>
          <cx:pt idx="37731">2250</cx:pt>
          <cx:pt idx="37732">1850</cx:pt>
          <cx:pt idx="37733">1900</cx:pt>
          <cx:pt idx="37734">1850</cx:pt>
          <cx:pt idx="37735">2000</cx:pt>
          <cx:pt idx="37736">2250</cx:pt>
          <cx:pt idx="37737">2250</cx:pt>
          <cx:pt idx="37738">2100</cx:pt>
          <cx:pt idx="37739">2250</cx:pt>
          <cx:pt idx="37740">2250</cx:pt>
          <cx:pt idx="37741">1650</cx:pt>
          <cx:pt idx="37742">2350</cx:pt>
          <cx:pt idx="37743">2000</cx:pt>
          <cx:pt idx="37744">3250</cx:pt>
          <cx:pt idx="37745">3500</cx:pt>
          <cx:pt idx="37746">1700</cx:pt>
          <cx:pt idx="37747">2100</cx:pt>
          <cx:pt idx="37748">2100</cx:pt>
          <cx:pt idx="37749">2100</cx:pt>
          <cx:pt idx="37750">2100</cx:pt>
          <cx:pt idx="37751">2800</cx:pt>
          <cx:pt idx="37752">2800</cx:pt>
          <cx:pt idx="37753">2800</cx:pt>
          <cx:pt idx="37754">3000</cx:pt>
          <cx:pt idx="37755">2350</cx:pt>
          <cx:pt idx="37756">2350</cx:pt>
          <cx:pt idx="37757">2350</cx:pt>
          <cx:pt idx="37758">2500</cx:pt>
          <cx:pt idx="37759">2350</cx:pt>
          <cx:pt idx="37760">2650</cx:pt>
          <cx:pt idx="37761">2250</cx:pt>
          <cx:pt idx="37762">2650</cx:pt>
          <cx:pt idx="37763">1850</cx:pt>
          <cx:pt idx="37764">800</cx:pt>
          <cx:pt idx="37765">1500</cx:pt>
          <cx:pt idx="37766">1550</cx:pt>
          <cx:pt idx="37767">1700</cx:pt>
          <cx:pt idx="37768">1700</cx:pt>
          <cx:pt idx="37769">1650</cx:pt>
          <cx:pt idx="37770">1650</cx:pt>
          <cx:pt idx="37771">1450</cx:pt>
          <cx:pt idx="37772">1550</cx:pt>
          <cx:pt idx="37773">1550</cx:pt>
          <cx:pt idx="37774">2000</cx:pt>
          <cx:pt idx="37775">2100</cx:pt>
          <cx:pt idx="37776">1700</cx:pt>
          <cx:pt idx="37777">1750</cx:pt>
          <cx:pt idx="37778">1850</cx:pt>
          <cx:pt idx="37779">1850</cx:pt>
          <cx:pt idx="37780">1850</cx:pt>
          <cx:pt idx="37781">2100</cx:pt>
          <cx:pt idx="37782">2000</cx:pt>
          <cx:pt idx="37783">3250</cx:pt>
          <cx:pt idx="37784">3850</cx:pt>
          <cx:pt idx="37785">1550</cx:pt>
          <cx:pt idx="37786">1650</cx:pt>
          <cx:pt idx="37787">1650</cx:pt>
          <cx:pt idx="37788">1750</cx:pt>
          <cx:pt idx="37789">1750</cx:pt>
          <cx:pt idx="37790">1750</cx:pt>
          <cx:pt idx="37791">2100</cx:pt>
          <cx:pt idx="37792">2250</cx:pt>
          <cx:pt idx="37793">2250</cx:pt>
          <cx:pt idx="37794">2100</cx:pt>
          <cx:pt idx="37795">2000</cx:pt>
          <cx:pt idx="37796">2250</cx:pt>
          <cx:pt idx="37797">2650</cx:pt>
          <cx:pt idx="37798">2250</cx:pt>
          <cx:pt idx="37799">2650</cx:pt>
          <cx:pt idx="37800">1900</cx:pt>
          <cx:pt idx="37801">1900</cx:pt>
          <cx:pt idx="37802">2000</cx:pt>
          <cx:pt idx="37803">2100</cx:pt>
          <cx:pt idx="37804">2100</cx:pt>
          <cx:pt idx="37805">2100</cx:pt>
          <cx:pt idx="37806">1650</cx:pt>
          <cx:pt idx="37807">2650</cx:pt>
          <cx:pt idx="37808">2650</cx:pt>
          <cx:pt idx="37809">2650</cx:pt>
          <cx:pt idx="37810">1850</cx:pt>
          <cx:pt idx="37811">2100</cx:pt>
          <cx:pt idx="37812">1550</cx:pt>
          <cx:pt idx="37813">1500</cx:pt>
          <cx:pt idx="37814">1500</cx:pt>
          <cx:pt idx="37815">1700</cx:pt>
          <cx:pt idx="37816">1650</cx:pt>
          <cx:pt idx="37817">1400</cx:pt>
          <cx:pt idx="37818">1300</cx:pt>
          <cx:pt idx="37819">1650</cx:pt>
          <cx:pt idx="37820">1400</cx:pt>
          <cx:pt idx="37821">1300</cx:pt>
          <cx:pt idx="37822">1400</cx:pt>
          <cx:pt idx="37823">1300</cx:pt>
          <cx:pt idx="37824">1550</cx:pt>
          <cx:pt idx="37825">1700</cx:pt>
          <cx:pt idx="37826">1650</cx:pt>
          <cx:pt idx="37827">1750</cx:pt>
          <cx:pt idx="37828">1500</cx:pt>
          <cx:pt idx="37829">1650</cx:pt>
          <cx:pt idx="37830">1500</cx:pt>
          <cx:pt idx="37831">1650</cx:pt>
          <cx:pt idx="37832">1500</cx:pt>
          <cx:pt idx="37833">1650</cx:pt>
          <cx:pt idx="37834">1650</cx:pt>
          <cx:pt idx="37835">1750</cx:pt>
          <cx:pt idx="37836">1550</cx:pt>
          <cx:pt idx="37837">1700</cx:pt>
          <cx:pt idx="37838">1500</cx:pt>
          <cx:pt idx="37839">1650</cx:pt>
          <cx:pt idx="37840">600</cx:pt>
          <cx:pt idx="37841">1150</cx:pt>
          <cx:pt idx="37842">1250</cx:pt>
          <cx:pt idx="37843">1350</cx:pt>
          <cx:pt idx="37844">900</cx:pt>
          <cx:pt idx="37845">950</cx:pt>
          <cx:pt idx="37846">950</cx:pt>
          <cx:pt idx="37847">1000</cx:pt>
          <cx:pt idx="37848">1300</cx:pt>
          <cx:pt idx="37849">1350</cx:pt>
          <cx:pt idx="37850">1850</cx:pt>
          <cx:pt idx="37851">1300</cx:pt>
          <cx:pt idx="37852">1400</cx:pt>
          <cx:pt idx="37853">1350</cx:pt>
          <cx:pt idx="37854">1900</cx:pt>
          <cx:pt idx="37855">2000</cx:pt>
          <cx:pt idx="37856">2000</cx:pt>
          <cx:pt idx="37857">2100</cx:pt>
          <cx:pt idx="37858">1350</cx:pt>
          <cx:pt idx="37859">1150</cx:pt>
          <cx:pt idx="37860">1150</cx:pt>
          <cx:pt idx="37861">2200</cx:pt>
          <cx:pt idx="37862">2350</cx:pt>
          <cx:pt idx="37863">1850</cx:pt>
          <cx:pt idx="37864">1850</cx:pt>
          <cx:pt idx="37865">1650</cx:pt>
          <cx:pt idx="37866">1850</cx:pt>
          <cx:pt idx="37867">1950</cx:pt>
          <cx:pt idx="37868">2050</cx:pt>
          <cx:pt idx="37869">1950</cx:pt>
          <cx:pt idx="37870">2050</cx:pt>
          <cx:pt idx="37871">2350</cx:pt>
          <cx:pt idx="37872">1450</cx:pt>
          <cx:pt idx="37873">1450</cx:pt>
          <cx:pt idx="37874">1500</cx:pt>
          <cx:pt idx="37875">1500</cx:pt>
          <cx:pt idx="37876">1650</cx:pt>
          <cx:pt idx="37877">600</cx:pt>
          <cx:pt idx="37878">1700</cx:pt>
          <cx:pt idx="37879">1450</cx:pt>
          <cx:pt idx="37880">1450</cx:pt>
          <cx:pt idx="37881">1400</cx:pt>
          <cx:pt idx="37882">1500</cx:pt>
          <cx:pt idx="37883">1600</cx:pt>
          <cx:pt idx="37884">1650</cx:pt>
          <cx:pt idx="37885">1600</cx:pt>
          <cx:pt idx="37886">1300</cx:pt>
          <cx:pt idx="37887">1200</cx:pt>
          <cx:pt idx="37888">1050</cx:pt>
          <cx:pt idx="37889">1050</cx:pt>
          <cx:pt idx="37890">1450</cx:pt>
          <cx:pt idx="37891">1100</cx:pt>
          <cx:pt idx="37892">1150</cx:pt>
          <cx:pt idx="37893">1500</cx:pt>
          <cx:pt idx="37894">1550</cx:pt>
          <cx:pt idx="37895">1550</cx:pt>
          <cx:pt idx="37896">1950</cx:pt>
          <cx:pt idx="37897">1950</cx:pt>
          <cx:pt idx="37898">2050</cx:pt>
          <cx:pt idx="37899">1050</cx:pt>
          <cx:pt idx="37900">1200</cx:pt>
          <cx:pt idx="37901">1150</cx:pt>
          <cx:pt idx="37902">1700</cx:pt>
          <cx:pt idx="37903">1850</cx:pt>
          <cx:pt idx="37904">1750</cx:pt>
          <cx:pt idx="37905">1850</cx:pt>
          <cx:pt idx="37906">1750</cx:pt>
          <cx:pt idx="37907">1900</cx:pt>
          <cx:pt idx="37908">1900</cx:pt>
          <cx:pt idx="37909">2000</cx:pt>
          <cx:pt idx="37910">1900</cx:pt>
          <cx:pt idx="37911">2000</cx:pt>
          <cx:pt idx="37912">1750</cx:pt>
          <cx:pt idx="37913">1850</cx:pt>
          <cx:pt idx="37914">1750</cx:pt>
          <cx:pt idx="37915">1900</cx:pt>
          <cx:pt idx="37916">1750</cx:pt>
          <cx:pt idx="37917">1850</cx:pt>
          <cx:pt idx="37918">1850</cx:pt>
          <cx:pt idx="37919">2000</cx:pt>
          <cx:pt idx="37920">1900</cx:pt>
          <cx:pt idx="37921">2000</cx:pt>
          <cx:pt idx="37922">1750</cx:pt>
          <cx:pt idx="37923">1850</cx:pt>
          <cx:pt idx="37924">1750</cx:pt>
          <cx:pt idx="37925">1850</cx:pt>
          <cx:pt idx="37926">1750</cx:pt>
          <cx:pt idx="37927">1900</cx:pt>
          <cx:pt idx="37928">1900</cx:pt>
          <cx:pt idx="37929">2000</cx:pt>
          <cx:pt idx="37930">1750</cx:pt>
          <cx:pt idx="37931">1900</cx:pt>
          <cx:pt idx="37932">2000</cx:pt>
          <cx:pt idx="37933">2000</cx:pt>
          <cx:pt idx="37934">2000</cx:pt>
          <cx:pt idx="37935">2000</cx:pt>
          <cx:pt idx="37936">1700</cx:pt>
          <cx:pt idx="37937">1750</cx:pt>
          <cx:pt idx="37938">1750</cx:pt>
          <cx:pt idx="37939">1900</cx:pt>
          <cx:pt idx="37940">2100</cx:pt>
          <cx:pt idx="37941">2250</cx:pt>
          <cx:pt idx="37942">2250</cx:pt>
          <cx:pt idx="37943">2100</cx:pt>
          <cx:pt idx="37944">1900</cx:pt>
          <cx:pt idx="37945">2500</cx:pt>
          <cx:pt idx="37946">2500</cx:pt>
          <cx:pt idx="37947">1900</cx:pt>
          <cx:pt idx="37948">2250</cx:pt>
          <cx:pt idx="37949">2250</cx:pt>
          <cx:pt idx="37950">2250</cx:pt>
          <cx:pt idx="37951">2250</cx:pt>
          <cx:pt idx="37952">2300</cx:pt>
          <cx:pt idx="37953">1750</cx:pt>
          <cx:pt idx="37954">2600</cx:pt>
          <cx:pt idx="37955">2300</cx:pt>
          <cx:pt idx="37956">1850</cx:pt>
          <cx:pt idx="37957">1450</cx:pt>
          <cx:pt idx="37958">3000</cx:pt>
          <cx:pt idx="37959">3000</cx:pt>
          <cx:pt idx="37960">3000</cx:pt>
          <cx:pt idx="37961">3000</cx:pt>
          <cx:pt idx="37962">3000</cx:pt>
          <cx:pt idx="37963">3000</cx:pt>
          <cx:pt idx="37964">3000</cx:pt>
          <cx:pt idx="37965">2800</cx:pt>
          <cx:pt idx="37966">2500</cx:pt>
          <cx:pt idx="37967">2650</cx:pt>
          <cx:pt idx="37968">1200</cx:pt>
          <cx:pt idx="37969">1250</cx:pt>
          <cx:pt idx="37970">1200</cx:pt>
          <cx:pt idx="37971">1250</cx:pt>
          <cx:pt idx="37972">1550</cx:pt>
          <cx:pt idx="37973">1750</cx:pt>
          <cx:pt idx="37974">1200</cx:pt>
          <cx:pt idx="37975">1350</cx:pt>
          <cx:pt idx="37976">1700</cx:pt>
          <cx:pt idx="37977">1250</cx:pt>
          <cx:pt idx="37978">1450</cx:pt>
          <cx:pt idx="37979">1100</cx:pt>
          <cx:pt idx="37980">1300</cx:pt>
          <cx:pt idx="37981">1150</cx:pt>
          <cx:pt idx="37982">1350</cx:pt>
          <cx:pt idx="37983">1150</cx:pt>
          <cx:pt idx="37984">1350</cx:pt>
          <cx:pt idx="37985">1150</cx:pt>
          <cx:pt idx="37986">1400</cx:pt>
          <cx:pt idx="37987">1500</cx:pt>
          <cx:pt idx="37988">1200</cx:pt>
          <cx:pt idx="37989">1600</cx:pt>
          <cx:pt idx="37990">1250</cx:pt>
          <cx:pt idx="37991">2000</cx:pt>
          <cx:pt idx="37992">1850</cx:pt>
          <cx:pt idx="37993">2250</cx:pt>
          <cx:pt idx="37994">600</cx:pt>
          <cx:pt idx="37995">650</cx:pt>
          <cx:pt idx="37996">700</cx:pt>
          <cx:pt idx="37997">700</cx:pt>
          <cx:pt idx="37998">700</cx:pt>
          <cx:pt idx="37999">700</cx:pt>
          <cx:pt idx="38000">700</cx:pt>
          <cx:pt idx="38001">750</cx:pt>
          <cx:pt idx="38002">750</cx:pt>
          <cx:pt idx="38003">1550</cx:pt>
          <cx:pt idx="38004">1750</cx:pt>
          <cx:pt idx="38005">1950</cx:pt>
          <cx:pt idx="38006">1950</cx:pt>
          <cx:pt idx="38007">1950</cx:pt>
          <cx:pt idx="38008">1450</cx:pt>
          <cx:pt idx="38009">850</cx:pt>
          <cx:pt idx="38010">1450</cx:pt>
          <cx:pt idx="38011">1300</cx:pt>
          <cx:pt idx="38012">850</cx:pt>
          <cx:pt idx="38013">900</cx:pt>
          <cx:pt idx="38014">1150</cx:pt>
          <cx:pt idx="38015">1100</cx:pt>
          <cx:pt idx="38016">1150</cx:pt>
          <cx:pt idx="38017">1150</cx:pt>
          <cx:pt idx="38018">1150</cx:pt>
          <cx:pt idx="38019">1050</cx:pt>
          <cx:pt idx="38020">1050</cx:pt>
          <cx:pt idx="38021">1600</cx:pt>
          <cx:pt idx="38022">1500</cx:pt>
          <cx:pt idx="38023">1600</cx:pt>
          <cx:pt idx="38024">1600</cx:pt>
          <cx:pt idx="38025">1500</cx:pt>
          <cx:pt idx="38026">1250</cx:pt>
          <cx:pt idx="38027">1200</cx:pt>
          <cx:pt idx="38028">1500</cx:pt>
          <cx:pt idx="38029">2350</cx:pt>
          <cx:pt idx="38030">650</cx:pt>
          <cx:pt idx="38031">750</cx:pt>
          <cx:pt idx="38032">600</cx:pt>
          <cx:pt idx="38033">650</cx:pt>
          <cx:pt idx="38034">850</cx:pt>
          <cx:pt idx="38035">1400</cx:pt>
          <cx:pt idx="38036">1400</cx:pt>
          <cx:pt idx="38037">1100</cx:pt>
          <cx:pt idx="38038">1350</cx:pt>
          <cx:pt idx="38039">1450</cx:pt>
          <cx:pt idx="38040">2350</cx:pt>
          <cx:pt idx="38041">2500</cx:pt>
          <cx:pt idx="38042">2500</cx:pt>
          <cx:pt idx="38043">1600</cx:pt>
          <cx:pt idx="38044">1750</cx:pt>
          <cx:pt idx="38045">1650</cx:pt>
          <cx:pt idx="38046">1650</cx:pt>
          <cx:pt idx="38047">1750</cx:pt>
          <cx:pt idx="38048">1750</cx:pt>
          <cx:pt idx="38049">1750</cx:pt>
          <cx:pt idx="38050">1950</cx:pt>
          <cx:pt idx="38051">1950</cx:pt>
          <cx:pt idx="38052">2200</cx:pt>
          <cx:pt idx="38053">2350</cx:pt>
          <cx:pt idx="38054">2350</cx:pt>
          <cx:pt idx="38055">2200</cx:pt>
          <cx:pt idx="38056">2350</cx:pt>
          <cx:pt idx="38057">2350</cx:pt>
          <cx:pt idx="38058">1100</cx:pt>
          <cx:pt idx="38059">1050</cx:pt>
          <cx:pt idx="38060">1000</cx:pt>
          <cx:pt idx="38061">1050</cx:pt>
          <cx:pt idx="38062">1350</cx:pt>
          <cx:pt idx="38063">1250</cx:pt>
          <cx:pt idx="38064">1250</cx:pt>
          <cx:pt idx="38065">1300</cx:pt>
          <cx:pt idx="38066">1300</cx:pt>
          <cx:pt idx="38067">1700</cx:pt>
          <cx:pt idx="38068">1750</cx:pt>
          <cx:pt idx="38069">1200</cx:pt>
          <cx:pt idx="38070">1200</cx:pt>
          <cx:pt idx="38071">1400</cx:pt>
          <cx:pt idx="38072">1350</cx:pt>
          <cx:pt idx="38073">1700</cx:pt>
          <cx:pt idx="38074">1700</cx:pt>
          <cx:pt idx="38075">1200</cx:pt>
          <cx:pt idx="38076">1250</cx:pt>
          <cx:pt idx="38077">1400</cx:pt>
          <cx:pt idx="38078">1350</cx:pt>
          <cx:pt idx="38079">1300</cx:pt>
          <cx:pt idx="38080">1250</cx:pt>
          <cx:pt idx="38081">1300</cx:pt>
          <cx:pt idx="38082">1100</cx:pt>
          <cx:pt idx="38083">1200</cx:pt>
          <cx:pt idx="38084">1050</cx:pt>
          <cx:pt idx="38085">1300</cx:pt>
          <cx:pt idx="38086">1500</cx:pt>
          <cx:pt idx="38087">1300</cx:pt>
          <cx:pt idx="38088">1900</cx:pt>
          <cx:pt idx="38089">2000</cx:pt>
          <cx:pt idx="38090">1850</cx:pt>
          <cx:pt idx="38091">1350</cx:pt>
          <cx:pt idx="38092">1650</cx:pt>
          <cx:pt idx="38093">1400</cx:pt>
          <cx:pt idx="38094">1200</cx:pt>
          <cx:pt idx="38095">1350</cx:pt>
          <cx:pt idx="38096">1200</cx:pt>
          <cx:pt idx="38097">1850</cx:pt>
          <cx:pt idx="38098">1700</cx:pt>
          <cx:pt idx="38099">1550</cx:pt>
          <cx:pt idx="38100">1650</cx:pt>
          <cx:pt idx="38101">1350</cx:pt>
          <cx:pt idx="38102">1400</cx:pt>
          <cx:pt idx="38103">1200</cx:pt>
          <cx:pt idx="38104">1850</cx:pt>
          <cx:pt idx="38105">1700</cx:pt>
          <cx:pt idx="38106">1900</cx:pt>
          <cx:pt idx="38107">1500</cx:pt>
          <cx:pt idx="38108">1350</cx:pt>
          <cx:pt idx="38109">1900</cx:pt>
          <cx:pt idx="38110">1850</cx:pt>
          <cx:pt idx="38111">1700</cx:pt>
          <cx:pt idx="38112">1750</cx:pt>
        </cx:lvl>
      </cx:numDim>
    </cx:data>
  </cx:chartData>
  <cx:chart>
    <cx:title pos="t" align="ctr" overlay="0">
      <cx:tx>
        <cx:txData>
          <cx:v>Fuel Cost Histogram</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Fuel Cost Histogram</a:t>
          </a:r>
        </a:p>
      </cx:txPr>
    </cx:title>
    <cx:plotArea>
      <cx:plotAreaRegion>
        <cx:series layoutId="clusteredColumn" uniqueId="{780C4673-6F7F-499E-A4E8-37C370E9BB3E}">
          <cx:tx>
            <cx:txData>
              <cx:f>'type of gasoline vs fuel costs'!$B$1</cx:f>
              <cx:v>Annual Fuel Cost (FT1)</cx:v>
            </cx:txData>
          </cx:tx>
          <cx:dataId val="0"/>
          <cx:layoutPr>
            <cx:binning intervalClosed="r"/>
          </cx:layoutPr>
        </cx:series>
      </cx:plotAreaRegion>
      <cx:axis id="0">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'cylinders vs mpg'!$B$2:$B$38114</cx:f>
        <cx:lvl ptCount="38113" formatCode="General">
          <cx:pt idx="0">17</cx:pt>
          <cx:pt idx="1">17</cx:pt>
          <cx:pt idx="2">18</cx:pt>
          <cx:pt idx="3">18</cx:pt>
          <cx:pt idx="4">18</cx:pt>
          <cx:pt idx="5">18</cx:pt>
          <cx:pt idx="6">13</cx:pt>
          <cx:pt idx="7">13</cx:pt>
          <cx:pt idx="8">15</cx:pt>
          <cx:pt idx="9">15</cx:pt>
          <cx:pt idx="10">19</cx:pt>
          <cx:pt idx="11">16</cx:pt>
          <cx:pt idx="12">19</cx:pt>
          <cx:pt idx="13">15</cx:pt>
          <cx:pt idx="14">19</cx:pt>
          <cx:pt idx="15">16</cx:pt>
          <cx:pt idx="16">16</cx:pt>
          <cx:pt idx="17">17</cx:pt>
          <cx:pt idx="18">16</cx:pt>
          <cx:pt idx="19">17</cx:pt>
          <cx:pt idx="20">15</cx:pt>
          <cx:pt idx="21">19</cx:pt>
          <cx:pt idx="22">16</cx:pt>
          <cx:pt idx="23">19</cx:pt>
          <cx:pt idx="24">15</cx:pt>
          <cx:pt idx="25">19</cx:pt>
          <cx:pt idx="26">16</cx:pt>
          <cx:pt idx="27">16</cx:pt>
          <cx:pt idx="28">8</cx:pt>
          <cx:pt idx="29">8</cx:pt>
          <cx:pt idx="30">8</cx:pt>
          <cx:pt idx="31">8</cx:pt>
          <cx:pt idx="32">7</cx:pt>
          <cx:pt idx="33">7</cx:pt>
          <cx:pt idx="34">19</cx:pt>
          <cx:pt idx="35">19</cx:pt>
          <cx:pt idx="36">21</cx:pt>
          <cx:pt idx="37">21</cx:pt>
          <cx:pt idx="38">16</cx:pt>
          <cx:pt idx="39">16</cx:pt>
          <cx:pt idx="40">15</cx:pt>
          <cx:pt idx="41">15</cx:pt>
          <cx:pt idx="42">15</cx:pt>
          <cx:pt idx="43">16</cx:pt>
          <cx:pt idx="44">17</cx:pt>
          <cx:pt idx="45">17</cx:pt>
          <cx:pt idx="46">15</cx:pt>
          <cx:pt idx="47">16</cx:pt>
          <cx:pt idx="48">16</cx:pt>
          <cx:pt idx="49">16</cx:pt>
          <cx:pt idx="50">15</cx:pt>
          <cx:pt idx="51">16</cx:pt>
          <cx:pt idx="52">15</cx:pt>
          <cx:pt idx="53">16</cx:pt>
          <cx:pt idx="54">18</cx:pt>
          <cx:pt idx="55">17</cx:pt>
          <cx:pt idx="56">18</cx:pt>
          <cx:pt idx="57">17</cx:pt>
          <cx:pt idx="58">14</cx:pt>
          <cx:pt idx="59">14</cx:pt>
          <cx:pt idx="60">14</cx:pt>
          <cx:pt idx="61">15</cx:pt>
          <cx:pt idx="62">20</cx:pt>
          <cx:pt idx="63">20</cx:pt>
          <cx:pt idx="64">17</cx:pt>
          <cx:pt idx="65">17</cx:pt>
          <cx:pt idx="66">11</cx:pt>
          <cx:pt idx="67">12</cx:pt>
          <cx:pt idx="68">21</cx:pt>
          <cx:pt idx="69">21</cx:pt>
          <cx:pt idx="70">18</cx:pt>
          <cx:pt idx="71">18</cx:pt>
          <cx:pt idx="72">21</cx:pt>
          <cx:pt idx="73">18</cx:pt>
          <cx:pt idx="74">21</cx:pt>
          <cx:pt idx="75">18</cx:pt>
          <cx:pt idx="76">18</cx:pt>
          <cx:pt idx="77">15</cx:pt>
          <cx:pt idx="78">18</cx:pt>
          <cx:pt idx="79">15</cx:pt>
          <cx:pt idx="80">15</cx:pt>
          <cx:pt idx="81">15</cx:pt>
          <cx:pt idx="82">15</cx:pt>
          <cx:pt idx="83">15</cx:pt>
          <cx:pt idx="84">20</cx:pt>
          <cx:pt idx="85">17</cx:pt>
          <cx:pt idx="86">21</cx:pt>
          <cx:pt idx="87">20</cx:pt>
          <cx:pt idx="88">16</cx:pt>
          <cx:pt idx="89">21</cx:pt>
          <cx:pt idx="90">16</cx:pt>
          <cx:pt idx="91">16</cx:pt>
          <cx:pt idx="92">21</cx:pt>
          <cx:pt idx="93">19</cx:pt>
          <cx:pt idx="94">15</cx:pt>
          <cx:pt idx="95">21</cx:pt>
          <cx:pt idx="96">19</cx:pt>
          <cx:pt idx="97">15</cx:pt>
          <cx:pt idx="98">21</cx:pt>
          <cx:pt idx="99">16</cx:pt>
          <cx:pt idx="100">16</cx:pt>
          <cx:pt idx="101">21</cx:pt>
          <cx:pt idx="102">14</cx:pt>
          <cx:pt idx="103">18</cx:pt>
          <cx:pt idx="104">13</cx:pt>
          <cx:pt idx="105">14</cx:pt>
          <cx:pt idx="106">14</cx:pt>
          <cx:pt idx="107">18</cx:pt>
          <cx:pt idx="108">15</cx:pt>
          <cx:pt idx="109">13</cx:pt>
          <cx:pt idx="110">21</cx:pt>
          <cx:pt idx="111">15</cx:pt>
          <cx:pt idx="112">14</cx:pt>
          <cx:pt idx="113">15</cx:pt>
          <cx:pt idx="114">14</cx:pt>
          <cx:pt idx="115">14</cx:pt>
          <cx:pt idx="116">14</cx:pt>
          <cx:pt idx="117">18</cx:pt>
          <cx:pt idx="118">15</cx:pt>
          <cx:pt idx="119">14</cx:pt>
          <cx:pt idx="120">17</cx:pt>
          <cx:pt idx="121">16</cx:pt>
          <cx:pt idx="122">14</cx:pt>
          <cx:pt idx="123">15</cx:pt>
          <cx:pt idx="124">20</cx:pt>
          <cx:pt idx="125">18</cx:pt>
          <cx:pt idx="126">14</cx:pt>
          <cx:pt idx="127">15</cx:pt>
          <cx:pt idx="128">19</cx:pt>
          <cx:pt idx="129">13</cx:pt>
          <cx:pt idx="130">13</cx:pt>
          <cx:pt idx="131">14</cx:pt>
          <cx:pt idx="132">18</cx:pt>
          <cx:pt idx="133">13</cx:pt>
          <cx:pt idx="134">14</cx:pt>
          <cx:pt idx="135">13</cx:pt>
          <cx:pt idx="136">13</cx:pt>
          <cx:pt idx="137">14</cx:pt>
          <cx:pt idx="138">13</cx:pt>
          <cx:pt idx="139">14</cx:pt>
          <cx:pt idx="140">21</cx:pt>
          <cx:pt idx="141">18</cx:pt>
          <cx:pt idx="142">22</cx:pt>
          <cx:pt idx="143">21</cx:pt>
          <cx:pt idx="144">18</cx:pt>
          <cx:pt idx="145">19</cx:pt>
          <cx:pt idx="146">19</cx:pt>
          <cx:pt idx="147">22</cx:pt>
          <cx:pt idx="148">20</cx:pt>
          <cx:pt idx="149">21</cx:pt>
          <cx:pt idx="150">23</cx:pt>
          <cx:pt idx="151">23</cx:pt>
          <cx:pt idx="152">21</cx:pt>
          <cx:pt idx="153">18</cx:pt>
          <cx:pt idx="154">21</cx:pt>
          <cx:pt idx="155">18</cx:pt>
          <cx:pt idx="156">21</cx:pt>
          <cx:pt idx="157">21</cx:pt>
          <cx:pt idx="158">23</cx:pt>
          <cx:pt idx="159">23</cx:pt>
          <cx:pt idx="160">20</cx:pt>
          <cx:pt idx="161">17</cx:pt>
          <cx:pt idx="162">20</cx:pt>
          <cx:pt idx="163">17</cx:pt>
          <cx:pt idx="164">20</cx:pt>
          <cx:pt idx="165">17</cx:pt>
          <cx:pt idx="166">20</cx:pt>
          <cx:pt idx="167">17</cx:pt>
          <cx:pt idx="168">14</cx:pt>
          <cx:pt idx="169">18</cx:pt>
          <cx:pt idx="170">14</cx:pt>
          <cx:pt idx="171">18</cx:pt>
          <cx:pt idx="172">18</cx:pt>
          <cx:pt idx="173">21</cx:pt>
          <cx:pt idx="174">21</cx:pt>
          <cx:pt idx="175">15</cx:pt>
          <cx:pt idx="176">18</cx:pt>
          <cx:pt idx="177">14</cx:pt>
          <cx:pt idx="178">14</cx:pt>
          <cx:pt idx="179">14</cx:pt>
          <cx:pt idx="180">21</cx:pt>
          <cx:pt idx="181">8</cx:pt>
          <cx:pt idx="182">15</cx:pt>
          <cx:pt idx="183">18</cx:pt>
          <cx:pt idx="184">14</cx:pt>
          <cx:pt idx="185">14</cx:pt>
          <cx:pt idx="186">13</cx:pt>
          <cx:pt idx="187">15</cx:pt>
          <cx:pt idx="188">14</cx:pt>
          <cx:pt idx="189">17</cx:pt>
          <cx:pt idx="190">14</cx:pt>
          <cx:pt idx="191">13</cx:pt>
          <cx:pt idx="192">17</cx:pt>
          <cx:pt idx="193">15</cx:pt>
          <cx:pt idx="194">14</cx:pt>
          <cx:pt idx="195">14</cx:pt>
          <cx:pt idx="196">15</cx:pt>
          <cx:pt idx="197">15</cx:pt>
          <cx:pt idx="198">18</cx:pt>
          <cx:pt idx="199">18</cx:pt>
          <cx:pt idx="200">14</cx:pt>
          <cx:pt idx="201">18</cx:pt>
          <cx:pt idx="202">15</cx:pt>
          <cx:pt idx="203">14</cx:pt>
          <cx:pt idx="204">13</cx:pt>
          <cx:pt idx="205">13</cx:pt>
          <cx:pt idx="206">17</cx:pt>
          <cx:pt idx="207">11</cx:pt>
          <cx:pt idx="208">17</cx:pt>
          <cx:pt idx="209">13</cx:pt>
          <cx:pt idx="210">12</cx:pt>
          <cx:pt idx="211">18</cx:pt>
          <cx:pt idx="212">17</cx:pt>
          <cx:pt idx="213">18</cx:pt>
          <cx:pt idx="214">19</cx:pt>
          <cx:pt idx="215">16</cx:pt>
          <cx:pt idx="216">15</cx:pt>
          <cx:pt idx="217">19</cx:pt>
          <cx:pt idx="218">16</cx:pt>
          <cx:pt idx="219">15</cx:pt>
          <cx:pt idx="220">19</cx:pt>
          <cx:pt idx="221">19</cx:pt>
          <cx:pt idx="222">18</cx:pt>
          <cx:pt idx="223">16</cx:pt>
          <cx:pt idx="224">13</cx:pt>
          <cx:pt idx="225">18</cx:pt>
          <cx:pt idx="226">16</cx:pt>
          <cx:pt idx="227">13</cx:pt>
          <cx:pt idx="228">13</cx:pt>
          <cx:pt idx="229">18</cx:pt>
          <cx:pt idx="230">14</cx:pt>
          <cx:pt idx="231">22</cx:pt>
          <cx:pt idx="232">19</cx:pt>
          <cx:pt idx="233">22</cx:pt>
          <cx:pt idx="234">23</cx:pt>
          <cx:pt idx="235">21</cx:pt>
          <cx:pt idx="236">21</cx:pt>
          <cx:pt idx="237">21</cx:pt>
          <cx:pt idx="238">18</cx:pt>
          <cx:pt idx="239">18</cx:pt>
          <cx:pt idx="240">22</cx:pt>
          <cx:pt idx="241">21</cx:pt>
          <cx:pt idx="242">21</cx:pt>
          <cx:pt idx="243">21</cx:pt>
          <cx:pt idx="244">22</cx:pt>
          <cx:pt idx="245">19</cx:pt>
          <cx:pt idx="246">22</cx:pt>
          <cx:pt idx="247">21</cx:pt>
          <cx:pt idx="248">21</cx:pt>
          <cx:pt idx="249">21</cx:pt>
          <cx:pt idx="250">20</cx:pt>
          <cx:pt idx="251">17</cx:pt>
          <cx:pt idx="252">21</cx:pt>
          <cx:pt idx="253">20</cx:pt>
          <cx:pt idx="254">17</cx:pt>
          <cx:pt idx="255">21</cx:pt>
          <cx:pt idx="256">21</cx:pt>
          <cx:pt idx="257">20</cx:pt>
          <cx:pt idx="258">20</cx:pt>
          <cx:pt idx="259">20</cx:pt>
          <cx:pt idx="260">16</cx:pt>
          <cx:pt idx="261">21</cx:pt>
          <cx:pt idx="262">20</cx:pt>
          <cx:pt idx="263">16</cx:pt>
          <cx:pt idx="264">21</cx:pt>
          <cx:pt idx="265">16</cx:pt>
          <cx:pt idx="266">16</cx:pt>
          <cx:pt idx="267">21</cx:pt>
          <cx:pt idx="268">20</cx:pt>
          <cx:pt idx="269">20</cx:pt>
          <cx:pt idx="270">23</cx:pt>
          <cx:pt idx="271">28</cx:pt>
          <cx:pt idx="272">22</cx:pt>
          <cx:pt idx="273">24</cx:pt>
          <cx:pt idx="274">23</cx:pt>
          <cx:pt idx="275">24</cx:pt>
          <cx:pt idx="276">33</cx:pt>
          <cx:pt idx="277">33</cx:pt>
          <cx:pt idx="278">20</cx:pt>
          <cx:pt idx="279">17</cx:pt>
          <cx:pt idx="280">20</cx:pt>
          <cx:pt idx="281">17</cx:pt>
          <cx:pt idx="282">21</cx:pt>
          <cx:pt idx="283">17</cx:pt>
          <cx:pt idx="284">21</cx:pt>
          <cx:pt idx="285">17</cx:pt>
          <cx:pt idx="286">13</cx:pt>
          <cx:pt idx="287">13</cx:pt>
          <cx:pt idx="288">13</cx:pt>
          <cx:pt idx="289">13</cx:pt>
          <cx:pt idx="290">15</cx:pt>
          <cx:pt idx="291">14</cx:pt>
          <cx:pt idx="292">18</cx:pt>
          <cx:pt idx="293">15</cx:pt>
          <cx:pt idx="294">14</cx:pt>
          <cx:pt idx="295">15</cx:pt>
          <cx:pt idx="296">15</cx:pt>
          <cx:pt idx="297">18</cx:pt>
          <cx:pt idx="298">15</cx:pt>
          <cx:pt idx="299">13</cx:pt>
          <cx:pt idx="300">11</cx:pt>
          <cx:pt idx="301">13</cx:pt>
          <cx:pt idx="302">12</cx:pt>
          <cx:pt idx="303">11</cx:pt>
          <cx:pt idx="304">16</cx:pt>
          <cx:pt idx="305">11</cx:pt>
          <cx:pt idx="306">15</cx:pt>
          <cx:pt idx="307">13</cx:pt>
          <cx:pt idx="308">17</cx:pt>
          <cx:pt idx="309">18</cx:pt>
          <cx:pt idx="310">14</cx:pt>
          <cx:pt idx="311">13</cx:pt>
          <cx:pt idx="312">14</cx:pt>
          <cx:pt idx="313">13</cx:pt>
          <cx:pt idx="314">17</cx:pt>
          <cx:pt idx="315">14</cx:pt>
          <cx:pt idx="316">13</cx:pt>
          <cx:pt idx="317">17</cx:pt>
          <cx:pt idx="318">15</cx:pt>
          <cx:pt idx="319">14</cx:pt>
          <cx:pt idx="320">14</cx:pt>
          <cx:pt idx="321">15</cx:pt>
          <cx:pt idx="322">15</cx:pt>
          <cx:pt idx="323">18</cx:pt>
          <cx:pt idx="324">14</cx:pt>
          <cx:pt idx="325">18</cx:pt>
          <cx:pt idx="326">10</cx:pt>
          <cx:pt idx="327">10</cx:pt>
          <cx:pt idx="328">13</cx:pt>
          <cx:pt idx="329">13</cx:pt>
          <cx:pt idx="330">15</cx:pt>
          <cx:pt idx="331">14</cx:pt>
          <cx:pt idx="332">18</cx:pt>
          <cx:pt idx="333">15</cx:pt>
          <cx:pt idx="334">14</cx:pt>
          <cx:pt idx="335">14</cx:pt>
          <cx:pt idx="336">12</cx:pt>
          <cx:pt idx="337">18</cx:pt>
          <cx:pt idx="338">15</cx:pt>
          <cx:pt idx="339">14</cx:pt>
          <cx:pt idx="340">13</cx:pt>
          <cx:pt idx="341">16</cx:pt>
          <cx:pt idx="342">11</cx:pt>
          <cx:pt idx="343">15</cx:pt>
          <cx:pt idx="344">13</cx:pt>
          <cx:pt idx="345">13</cx:pt>
          <cx:pt idx="346">11</cx:pt>
          <cx:pt idx="347">12</cx:pt>
          <cx:pt idx="348">17</cx:pt>
          <cx:pt idx="349">17</cx:pt>
          <cx:pt idx="350">17</cx:pt>
          <cx:pt idx="351">11</cx:pt>
          <cx:pt idx="352">16</cx:pt>
          <cx:pt idx="353">11</cx:pt>
          <cx:pt idx="354">17</cx:pt>
          <cx:pt idx="355">16</cx:pt>
          <cx:pt idx="356">12</cx:pt>
          <cx:pt idx="357">16</cx:pt>
          <cx:pt idx="358">11</cx:pt>
          <cx:pt idx="359">15</cx:pt>
          <cx:pt idx="360">12</cx:pt>
          <cx:pt idx="361">16</cx:pt>
          <cx:pt idx="362">14</cx:pt>
          <cx:pt idx="363">18</cx:pt>
          <cx:pt idx="364">16</cx:pt>
          <cx:pt idx="365">15</cx:pt>
          <cx:pt idx="366">16</cx:pt>
          <cx:pt idx="367">15</cx:pt>
          <cx:pt idx="368">18</cx:pt>
          <cx:pt idx="369">15</cx:pt>
          <cx:pt idx="370">19</cx:pt>
          <cx:pt idx="371">16</cx:pt>
          <cx:pt idx="372">17</cx:pt>
          <cx:pt idx="373">19</cx:pt>
          <cx:pt idx="374">16</cx:pt>
          <cx:pt idx="375">20</cx:pt>
          <cx:pt idx="376">16</cx:pt>
          <cx:pt idx="377">20</cx:pt>
          <cx:pt idx="378">16</cx:pt>
          <cx:pt idx="379">20</cx:pt>
          <cx:pt idx="380">16</cx:pt>
          <cx:pt idx="381">13</cx:pt>
          <cx:pt idx="382">13</cx:pt>
          <cx:pt idx="383">15</cx:pt>
          <cx:pt idx="384">13</cx:pt>
          <cx:pt idx="385">18</cx:pt>
          <cx:pt idx="386">18</cx:pt>
          <cx:pt idx="387">16</cx:pt>
          <cx:pt idx="388">17</cx:pt>
          <cx:pt idx="389">21</cx:pt>
          <cx:pt idx="390">19</cx:pt>
          <cx:pt idx="391">26</cx:pt>
          <cx:pt idx="392">16</cx:pt>
          <cx:pt idx="393">21</cx:pt>
          <cx:pt idx="394">26</cx:pt>
          <cx:pt idx="395">16</cx:pt>
          <cx:pt idx="396">23</cx:pt>
          <cx:pt idx="397">20</cx:pt>
          <cx:pt idx="398">26</cx:pt>
          <cx:pt idx="399">16</cx:pt>
          <cx:pt idx="400">20</cx:pt>
          <cx:pt idx="401">26</cx:pt>
          <cx:pt idx="402">16</cx:pt>
          <cx:pt idx="403">16</cx:pt>
          <cx:pt idx="404">16</cx:pt>
          <cx:pt idx="405">12</cx:pt>
          <cx:pt idx="406">11</cx:pt>
          <cx:pt idx="407">16</cx:pt>
          <cx:pt idx="408">11</cx:pt>
          <cx:pt idx="409">15</cx:pt>
          <cx:pt idx="410">11</cx:pt>
          <cx:pt idx="411">15</cx:pt>
          <cx:pt idx="412">11</cx:pt>
          <cx:pt idx="413">15</cx:pt>
          <cx:pt idx="414">10</cx:pt>
          <cx:pt idx="415">15</cx:pt>
          <cx:pt idx="416">15</cx:pt>
          <cx:pt idx="417">18</cx:pt>
          <cx:pt idx="418">15</cx:pt>
          <cx:pt idx="419">18</cx:pt>
          <cx:pt idx="420">15</cx:pt>
          <cx:pt idx="421">18</cx:pt>
          <cx:pt idx="422">15</cx:pt>
          <cx:pt idx="423">17</cx:pt>
          <cx:pt idx="424">15</cx:pt>
          <cx:pt idx="425">16</cx:pt>
          <cx:pt idx="426">16</cx:pt>
          <cx:pt idx="427">18</cx:pt>
          <cx:pt idx="428">15</cx:pt>
          <cx:pt idx="429">18</cx:pt>
          <cx:pt idx="430">15</cx:pt>
          <cx:pt idx="431">18</cx:pt>
          <cx:pt idx="432">15</cx:pt>
          <cx:pt idx="433">18</cx:pt>
          <cx:pt idx="434">15</cx:pt>
          <cx:pt idx="435">20</cx:pt>
          <cx:pt idx="436">18</cx:pt>
          <cx:pt idx="437">18</cx:pt>
          <cx:pt idx="438">19</cx:pt>
          <cx:pt idx="439">18</cx:pt>
          <cx:pt idx="440">18</cx:pt>
          <cx:pt idx="441">17</cx:pt>
          <cx:pt idx="442">16</cx:pt>
          <cx:pt idx="443">20</cx:pt>
          <cx:pt idx="444">18</cx:pt>
          <cx:pt idx="445">19</cx:pt>
          <cx:pt idx="446">18</cx:pt>
          <cx:pt idx="447">19</cx:pt>
          <cx:pt idx="448">18</cx:pt>
          <cx:pt idx="449">19</cx:pt>
          <cx:pt idx="450">18</cx:pt>
          <cx:pt idx="451">20</cx:pt>
          <cx:pt idx="452">20</cx:pt>
          <cx:pt idx="453">18</cx:pt>
          <cx:pt idx="454">18</cx:pt>
          <cx:pt idx="455">20</cx:pt>
          <cx:pt idx="456">18</cx:pt>
          <cx:pt idx="457">19</cx:pt>
          <cx:pt idx="458">18</cx:pt>
          <cx:pt idx="459">21</cx:pt>
          <cx:pt idx="460">19</cx:pt>
          <cx:pt idx="461">21</cx:pt>
          <cx:pt idx="462">18</cx:pt>
          <cx:pt idx="463">19</cx:pt>
          <cx:pt idx="464">20</cx:pt>
          <cx:pt idx="465">18</cx:pt>
          <cx:pt idx="466">18</cx:pt>
          <cx:pt idx="467">20</cx:pt>
          <cx:pt idx="468">18</cx:pt>
          <cx:pt idx="469">19</cx:pt>
          <cx:pt idx="470">18</cx:pt>
          <cx:pt idx="471">14</cx:pt>
          <cx:pt idx="472">14</cx:pt>
          <cx:pt idx="473">19</cx:pt>
          <cx:pt idx="474">18</cx:pt>
          <cx:pt idx="475">20</cx:pt>
          <cx:pt idx="476">18</cx:pt>
          <cx:pt idx="477">21</cx:pt>
          <cx:pt idx="478">20</cx:pt>
          <cx:pt idx="479">18</cx:pt>
          <cx:pt idx="480">18</cx:pt>
          <cx:pt idx="481">20</cx:pt>
          <cx:pt idx="482">19</cx:pt>
          <cx:pt idx="483">18</cx:pt>
          <cx:pt idx="484">18</cx:pt>
          <cx:pt idx="485">21</cx:pt>
          <cx:pt idx="486">19</cx:pt>
          <cx:pt idx="487">18</cx:pt>
          <cx:pt idx="488">21</cx:pt>
          <cx:pt idx="489">19</cx:pt>
          <cx:pt idx="490">18</cx:pt>
          <cx:pt idx="491">19</cx:pt>
          <cx:pt idx="492">20</cx:pt>
          <cx:pt idx="493">18</cx:pt>
          <cx:pt idx="494">18</cx:pt>
          <cx:pt idx="495">20</cx:pt>
          <cx:pt idx="496">18</cx:pt>
          <cx:pt idx="497">19</cx:pt>
          <cx:pt idx="498">18</cx:pt>
          <cx:pt idx="499">11</cx:pt>
          <cx:pt idx="500">11</cx:pt>
          <cx:pt idx="501">10</cx:pt>
          <cx:pt idx="502">11</cx:pt>
          <cx:pt idx="503">10</cx:pt>
          <cx:pt idx="504">21</cx:pt>
          <cx:pt idx="505">18</cx:pt>
          <cx:pt idx="506">20</cx:pt>
          <cx:pt idx="507">18</cx:pt>
          <cx:pt idx="508">23</cx:pt>
          <cx:pt idx="509">21</cx:pt>
          <cx:pt idx="510">21</cx:pt>
          <cx:pt idx="511">21</cx:pt>
          <cx:pt idx="512">21</cx:pt>
          <cx:pt idx="513">18</cx:pt>
          <cx:pt idx="514">20</cx:pt>
          <cx:pt idx="515">18</cx:pt>
          <cx:pt idx="516">22</cx:pt>
          <cx:pt idx="517">21</cx:pt>
          <cx:pt idx="518">21</cx:pt>
          <cx:pt idx="519">21</cx:pt>
          <cx:pt idx="520">11</cx:pt>
          <cx:pt idx="521">9</cx:pt>
          <cx:pt idx="522">11</cx:pt>
          <cx:pt idx="523">9</cx:pt>
          <cx:pt idx="524">10</cx:pt>
          <cx:pt idx="525">14</cx:pt>
          <cx:pt idx="526">11</cx:pt>
          <cx:pt idx="527">11</cx:pt>
          <cx:pt idx="528">10</cx:pt>
          <cx:pt idx="529">12</cx:pt>
          <cx:pt idx="530">11</cx:pt>
          <cx:pt idx="531">15</cx:pt>
          <cx:pt idx="532">11</cx:pt>
          <cx:pt idx="533">11</cx:pt>
          <cx:pt idx="534">12</cx:pt>
          <cx:pt idx="535">13</cx:pt>
          <cx:pt idx="536">11</cx:pt>
          <cx:pt idx="537">9</cx:pt>
          <cx:pt idx="538">12</cx:pt>
          <cx:pt idx="539">11</cx:pt>
          <cx:pt idx="540">15</cx:pt>
          <cx:pt idx="541">11</cx:pt>
          <cx:pt idx="542">11</cx:pt>
          <cx:pt idx="543">11</cx:pt>
          <cx:pt idx="544">11</cx:pt>
          <cx:pt idx="545">11</cx:pt>
          <cx:pt idx="546">10</cx:pt>
          <cx:pt idx="547">11</cx:pt>
          <cx:pt idx="548">11</cx:pt>
          <cx:pt idx="549">8</cx:pt>
          <cx:pt idx="550">10</cx:pt>
          <cx:pt idx="551">18</cx:pt>
          <cx:pt idx="552">17</cx:pt>
          <cx:pt idx="553">18</cx:pt>
          <cx:pt idx="554">20</cx:pt>
          <cx:pt idx="555">20</cx:pt>
          <cx:pt idx="556">19</cx:pt>
          <cx:pt idx="557">18</cx:pt>
          <cx:pt idx="558">21</cx:pt>
          <cx:pt idx="559">20</cx:pt>
          <cx:pt idx="560">26</cx:pt>
          <cx:pt idx="561">25</cx:pt>
          <cx:pt idx="562">21</cx:pt>
          <cx:pt idx="563">21</cx:pt>
          <cx:pt idx="564">24</cx:pt>
          <cx:pt idx="565">24</cx:pt>
          <cx:pt idx="566">31</cx:pt>
          <cx:pt idx="567">30</cx:pt>
          <cx:pt idx="568">28</cx:pt>
          <cx:pt idx="569">23</cx:pt>
          <cx:pt idx="570">28</cx:pt>
          <cx:pt idx="571">23</cx:pt>
          <cx:pt idx="572">21</cx:pt>
          <cx:pt idx="573">21</cx:pt>
          <cx:pt idx="574">22</cx:pt>
          <cx:pt idx="575">21</cx:pt>
          <cx:pt idx="576">22</cx:pt>
          <cx:pt idx="577">21</cx:pt>
          <cx:pt idx="578">17</cx:pt>
          <cx:pt idx="579">17</cx:pt>
          <cx:pt idx="580">17</cx:pt>
          <cx:pt idx="581">17</cx:pt>
          <cx:pt idx="582">17</cx:pt>
          <cx:pt idx="583">17</cx:pt>
          <cx:pt idx="584">14</cx:pt>
          <cx:pt idx="585">11</cx:pt>
          <cx:pt idx="586">11</cx:pt>
          <cx:pt idx="587">10</cx:pt>
          <cx:pt idx="588">12</cx:pt>
          <cx:pt idx="589">11</cx:pt>
          <cx:pt idx="590">10</cx:pt>
          <cx:pt idx="591">15</cx:pt>
          <cx:pt idx="592">15</cx:pt>
          <cx:pt idx="593">11</cx:pt>
          <cx:pt idx="594">11</cx:pt>
          <cx:pt idx="595">11</cx:pt>
          <cx:pt idx="596">12</cx:pt>
          <cx:pt idx="597">11</cx:pt>
          <cx:pt idx="598">14</cx:pt>
          <cx:pt idx="599">11</cx:pt>
          <cx:pt idx="600">11</cx:pt>
          <cx:pt idx="601">10</cx:pt>
          <cx:pt idx="602">11</cx:pt>
          <cx:pt idx="603">15</cx:pt>
          <cx:pt idx="604">10</cx:pt>
          <cx:pt idx="605">11</cx:pt>
          <cx:pt idx="606">9</cx:pt>
          <cx:pt idx="607">20</cx:pt>
          <cx:pt idx="608">18</cx:pt>
          <cx:pt idx="609">19</cx:pt>
          <cx:pt idx="610">18</cx:pt>
          <cx:pt idx="611">19</cx:pt>
          <cx:pt idx="612">18</cx:pt>
          <cx:pt idx="613">18</cx:pt>
          <cx:pt idx="614">18</cx:pt>
          <cx:pt idx="615">14</cx:pt>
          <cx:pt idx="616">12</cx:pt>
          <cx:pt idx="617">14</cx:pt>
          <cx:pt idx="618">21</cx:pt>
          <cx:pt idx="619">20</cx:pt>
          <cx:pt idx="620">26</cx:pt>
          <cx:pt idx="621">25</cx:pt>
          <cx:pt idx="622">22</cx:pt>
          <cx:pt idx="623">21</cx:pt>
          <cx:pt idx="624">16</cx:pt>
          <cx:pt idx="625">17</cx:pt>
          <cx:pt idx="626">16</cx:pt>
          <cx:pt idx="627">18</cx:pt>
          <cx:pt idx="628">19</cx:pt>
          <cx:pt idx="629">18</cx:pt>
          <cx:pt idx="630">23</cx:pt>
          <cx:pt idx="631">17</cx:pt>
          <cx:pt idx="632">18</cx:pt>
          <cx:pt idx="633">22</cx:pt>
          <cx:pt idx="634">17</cx:pt>
          <cx:pt idx="635">20</cx:pt>
          <cx:pt idx="636">18</cx:pt>
          <cx:pt idx="637">18</cx:pt>
          <cx:pt idx="638">19</cx:pt>
          <cx:pt idx="639">18</cx:pt>
          <cx:pt idx="640">18</cx:pt>
          <cx:pt idx="641">21</cx:pt>
          <cx:pt idx="642">20</cx:pt>
          <cx:pt idx="643">20</cx:pt>
          <cx:pt idx="644">21</cx:pt>
          <cx:pt idx="645">21</cx:pt>
          <cx:pt idx="646">26</cx:pt>
          <cx:pt idx="647">18</cx:pt>
          <cx:pt idx="648">18</cx:pt>
          <cx:pt idx="649">21</cx:pt>
          <cx:pt idx="650">24</cx:pt>
          <cx:pt idx="651">18</cx:pt>
          <cx:pt idx="652">18</cx:pt>
          <cx:pt idx="653">19</cx:pt>
          <cx:pt idx="654">21</cx:pt>
          <cx:pt idx="655">20</cx:pt>
          <cx:pt idx="656">20</cx:pt>
          <cx:pt idx="657">11</cx:pt>
          <cx:pt idx="658">10</cx:pt>
          <cx:pt idx="659">9</cx:pt>
          <cx:pt idx="660">11</cx:pt>
          <cx:pt idx="661">9</cx:pt>
          <cx:pt idx="662">13</cx:pt>
          <cx:pt idx="663">10</cx:pt>
          <cx:pt idx="664">11</cx:pt>
          <cx:pt idx="665">11</cx:pt>
          <cx:pt idx="666">9</cx:pt>
          <cx:pt idx="667">10</cx:pt>
          <cx:pt idx="668">12</cx:pt>
          <cx:pt idx="669">11</cx:pt>
          <cx:pt idx="670">10</cx:pt>
          <cx:pt idx="671">10</cx:pt>
          <cx:pt idx="672">12</cx:pt>
          <cx:pt idx="673">11</cx:pt>
          <cx:pt idx="674">10</cx:pt>
          <cx:pt idx="675">14</cx:pt>
          <cx:pt idx="676">13</cx:pt>
          <cx:pt idx="677">11</cx:pt>
          <cx:pt idx="678">11</cx:pt>
          <cx:pt idx="679">11</cx:pt>
          <cx:pt idx="680">11</cx:pt>
          <cx:pt idx="681">12</cx:pt>
          <cx:pt idx="682">13</cx:pt>
          <cx:pt idx="683">15</cx:pt>
          <cx:pt idx="684">13</cx:pt>
          <cx:pt idx="685">16</cx:pt>
          <cx:pt idx="686">15</cx:pt>
          <cx:pt idx="687">15</cx:pt>
          <cx:pt idx="688">15</cx:pt>
          <cx:pt idx="689">21</cx:pt>
          <cx:pt idx="690">11</cx:pt>
          <cx:pt idx="691">10</cx:pt>
          <cx:pt idx="692">10</cx:pt>
          <cx:pt idx="693">11</cx:pt>
          <cx:pt idx="694">9</cx:pt>
          <cx:pt idx="695">12</cx:pt>
          <cx:pt idx="696">11</cx:pt>
          <cx:pt idx="697">12</cx:pt>
          <cx:pt idx="698">11</cx:pt>
          <cx:pt idx="699">13</cx:pt>
          <cx:pt idx="700">11</cx:pt>
          <cx:pt idx="701">12</cx:pt>
          <cx:pt idx="702">13</cx:pt>
          <cx:pt idx="703">11</cx:pt>
          <cx:pt idx="704">11</cx:pt>
          <cx:pt idx="705">13</cx:pt>
          <cx:pt idx="706">10</cx:pt>
          <cx:pt idx="707">14</cx:pt>
          <cx:pt idx="708">12</cx:pt>
          <cx:pt idx="709">13</cx:pt>
          <cx:pt idx="710">11</cx:pt>
          <cx:pt idx="711">15</cx:pt>
          <cx:pt idx="712">15</cx:pt>
          <cx:pt idx="713">12</cx:pt>
          <cx:pt idx="714">16</cx:pt>
          <cx:pt idx="715">12</cx:pt>
          <cx:pt idx="716">15</cx:pt>
          <cx:pt idx="717">12</cx:pt>
          <cx:pt idx="718">10</cx:pt>
          <cx:pt idx="719">10</cx:pt>
          <cx:pt idx="720">12</cx:pt>
          <cx:pt idx="721">9</cx:pt>
          <cx:pt idx="722">11</cx:pt>
          <cx:pt idx="723">11</cx:pt>
          <cx:pt idx="724">12</cx:pt>
          <cx:pt idx="725">11</cx:pt>
          <cx:pt idx="726">14</cx:pt>
          <cx:pt idx="727">13</cx:pt>
          <cx:pt idx="728">21</cx:pt>
          <cx:pt idx="729">21</cx:pt>
          <cx:pt idx="730">21</cx:pt>
          <cx:pt idx="731">21</cx:pt>
          <cx:pt idx="732">28</cx:pt>
          <cx:pt idx="733">23</cx:pt>
          <cx:pt idx="734">23</cx:pt>
          <cx:pt idx="735">21</cx:pt>
          <cx:pt idx="736">22</cx:pt>
          <cx:pt idx="737">21</cx:pt>
          <cx:pt idx="738">35</cx:pt>
          <cx:pt idx="739">31</cx:pt>
          <cx:pt idx="740">21</cx:pt>
          <cx:pt idx="741">22</cx:pt>
          <cx:pt idx="742">21</cx:pt>
          <cx:pt idx="743">31</cx:pt>
          <cx:pt idx="744">21</cx:pt>
          <cx:pt idx="745">21</cx:pt>
          <cx:pt idx="746">21</cx:pt>
          <cx:pt idx="747">21</cx:pt>
          <cx:pt idx="748">23</cx:pt>
          <cx:pt idx="749">23</cx:pt>
          <cx:pt idx="750">21</cx:pt>
          <cx:pt idx="751">22</cx:pt>
          <cx:pt idx="752">31</cx:pt>
          <cx:pt idx="753">21</cx:pt>
          <cx:pt idx="754">22</cx:pt>
          <cx:pt idx="755">31</cx:pt>
          <cx:pt idx="756">21</cx:pt>
          <cx:pt idx="757">21</cx:pt>
          <cx:pt idx="758">21</cx:pt>
          <cx:pt idx="759">21</cx:pt>
          <cx:pt idx="760">21</cx:pt>
          <cx:pt idx="761">21</cx:pt>
          <cx:pt idx="762">13</cx:pt>
          <cx:pt idx="763">11</cx:pt>
          <cx:pt idx="764">11</cx:pt>
          <cx:pt idx="765">11</cx:pt>
          <cx:pt idx="766">13</cx:pt>
          <cx:pt idx="767">10</cx:pt>
          <cx:pt idx="768">14</cx:pt>
          <cx:pt idx="769">12</cx:pt>
          <cx:pt idx="770">14</cx:pt>
          <cx:pt idx="771">11</cx:pt>
          <cx:pt idx="772">15</cx:pt>
          <cx:pt idx="773">12</cx:pt>
          <cx:pt idx="774">15</cx:pt>
          <cx:pt idx="775">16</cx:pt>
          <cx:pt idx="776">13</cx:pt>
          <cx:pt idx="777">11</cx:pt>
          <cx:pt idx="778">15</cx:pt>
          <cx:pt idx="779">15</cx:pt>
          <cx:pt idx="780">11</cx:pt>
          <cx:pt idx="781">12</cx:pt>
          <cx:pt idx="782">11</cx:pt>
          <cx:pt idx="783">10</cx:pt>
          <cx:pt idx="784">10</cx:pt>
          <cx:pt idx="785">12</cx:pt>
          <cx:pt idx="786">11</cx:pt>
          <cx:pt idx="787">10</cx:pt>
          <cx:pt idx="788">14</cx:pt>
          <cx:pt idx="789">14</cx:pt>
          <cx:pt idx="790">11</cx:pt>
          <cx:pt idx="791">11</cx:pt>
          <cx:pt idx="792">11</cx:pt>
          <cx:pt idx="793">11</cx:pt>
          <cx:pt idx="794">13</cx:pt>
          <cx:pt idx="795">13</cx:pt>
          <cx:pt idx="796">12</cx:pt>
          <cx:pt idx="797">11</cx:pt>
          <cx:pt idx="798">11</cx:pt>
          <cx:pt idx="799">12</cx:pt>
          <cx:pt idx="800">10</cx:pt>
          <cx:pt idx="801">12</cx:pt>
          <cx:pt idx="802">11</cx:pt>
          <cx:pt idx="803">14</cx:pt>
          <cx:pt idx="804">13</cx:pt>
          <cx:pt idx="805">11</cx:pt>
          <cx:pt idx="806">11</cx:pt>
          <cx:pt idx="807">13</cx:pt>
          <cx:pt idx="808">14</cx:pt>
          <cx:pt idx="809">12</cx:pt>
          <cx:pt idx="810">11</cx:pt>
          <cx:pt idx="811">10</cx:pt>
          <cx:pt idx="812">10</cx:pt>
          <cx:pt idx="813">12</cx:pt>
          <cx:pt idx="814">11</cx:pt>
          <cx:pt idx="815">10</cx:pt>
          <cx:pt idx="816">13</cx:pt>
          <cx:pt idx="817">11</cx:pt>
          <cx:pt idx="818">11</cx:pt>
          <cx:pt idx="819">13</cx:pt>
          <cx:pt idx="820">11</cx:pt>
          <cx:pt idx="821">11</cx:pt>
          <cx:pt idx="822">11</cx:pt>
          <cx:pt idx="823">24</cx:pt>
          <cx:pt idx="824">26</cx:pt>
          <cx:pt idx="825">18</cx:pt>
          <cx:pt idx="826">16</cx:pt>
          <cx:pt idx="827">16</cx:pt>
          <cx:pt idx="828">17</cx:pt>
          <cx:pt idx="829">16</cx:pt>
          <cx:pt idx="830">17</cx:pt>
          <cx:pt idx="831">15</cx:pt>
          <cx:pt idx="832">17</cx:pt>
          <cx:pt idx="833">14</cx:pt>
          <cx:pt idx="834">14</cx:pt>
          <cx:pt idx="835">11</cx:pt>
          <cx:pt idx="836">13</cx:pt>
          <cx:pt idx="837">14</cx:pt>
          <cx:pt idx="838">13</cx:pt>
          <cx:pt idx="839">16</cx:pt>
          <cx:pt idx="840">16</cx:pt>
          <cx:pt idx="841">16</cx:pt>
          <cx:pt idx="842">17</cx:pt>
          <cx:pt idx="843">17</cx:pt>
          <cx:pt idx="844">18</cx:pt>
          <cx:pt idx="845">17</cx:pt>
          <cx:pt idx="846">17</cx:pt>
          <cx:pt idx="847">17</cx:pt>
          <cx:pt idx="848">15</cx:pt>
          <cx:pt idx="849">14</cx:pt>
          <cx:pt idx="850">19</cx:pt>
          <cx:pt idx="851">18</cx:pt>
          <cx:pt idx="852">17</cx:pt>
          <cx:pt idx="853">13</cx:pt>
          <cx:pt idx="854">17</cx:pt>
          <cx:pt idx="855">13</cx:pt>
          <cx:pt idx="856">18</cx:pt>
          <cx:pt idx="857">16</cx:pt>
          <cx:pt idx="858">18</cx:pt>
          <cx:pt idx="859">15</cx:pt>
          <cx:pt idx="860">21</cx:pt>
          <cx:pt idx="861">25</cx:pt>
          <cx:pt idx="862">19</cx:pt>
          <cx:pt idx="863">17</cx:pt>
          <cx:pt idx="864">18</cx:pt>
          <cx:pt idx="865">19</cx:pt>
          <cx:pt idx="866">17</cx:pt>
          <cx:pt idx="867">20</cx:pt>
          <cx:pt idx="868">19</cx:pt>
          <cx:pt idx="869">17</cx:pt>
          <cx:pt idx="870">17</cx:pt>
          <cx:pt idx="871">19</cx:pt>
          <cx:pt idx="872">16</cx:pt>
          <cx:pt idx="873">15</cx:pt>
          <cx:pt idx="874">13</cx:pt>
          <cx:pt idx="875">18</cx:pt>
          <cx:pt idx="876">16</cx:pt>
          <cx:pt idx="877">17</cx:pt>
          <cx:pt idx="878">17</cx:pt>
          <cx:pt idx="879">15</cx:pt>
          <cx:pt idx="880">18</cx:pt>
          <cx:pt idx="881">16</cx:pt>
          <cx:pt idx="882">15</cx:pt>
          <cx:pt idx="883">15</cx:pt>
          <cx:pt idx="884">16</cx:pt>
          <cx:pt idx="885">13</cx:pt>
          <cx:pt idx="886">16</cx:pt>
          <cx:pt idx="887">21</cx:pt>
          <cx:pt idx="888">20</cx:pt>
          <cx:pt idx="889">19</cx:pt>
          <cx:pt idx="890">31</cx:pt>
          <cx:pt idx="891">21</cx:pt>
          <cx:pt idx="892">31</cx:pt>
          <cx:pt idx="893">20</cx:pt>
          <cx:pt idx="894">16</cx:pt>
          <cx:pt idx="895">16</cx:pt>
          <cx:pt idx="896">16</cx:pt>
          <cx:pt idx="897">16</cx:pt>
          <cx:pt idx="898">17</cx:pt>
          <cx:pt idx="899">15</cx:pt>
          <cx:pt idx="900">17</cx:pt>
          <cx:pt idx="901">14</cx:pt>
          <cx:pt idx="902">17</cx:pt>
          <cx:pt idx="903">17</cx:pt>
          <cx:pt idx="904">14</cx:pt>
          <cx:pt idx="905">13</cx:pt>
          <cx:pt idx="906">15</cx:pt>
          <cx:pt idx="907">14</cx:pt>
          <cx:pt idx="908">17</cx:pt>
          <cx:pt idx="909">14</cx:pt>
          <cx:pt idx="910">13</cx:pt>
          <cx:pt idx="911">17</cx:pt>
          <cx:pt idx="912">15</cx:pt>
          <cx:pt idx="913">14</cx:pt>
          <cx:pt idx="914">14</cx:pt>
          <cx:pt idx="915">15</cx:pt>
          <cx:pt idx="916">15</cx:pt>
          <cx:pt idx="917">18</cx:pt>
          <cx:pt idx="918">18</cx:pt>
          <cx:pt idx="919">14</cx:pt>
          <cx:pt idx="920">18</cx:pt>
          <cx:pt idx="921">15</cx:pt>
          <cx:pt idx="922">14</cx:pt>
          <cx:pt idx="923">12</cx:pt>
          <cx:pt idx="924">11</cx:pt>
          <cx:pt idx="925">16</cx:pt>
          <cx:pt idx="926">11</cx:pt>
          <cx:pt idx="927">15</cx:pt>
          <cx:pt idx="928">13</cx:pt>
          <cx:pt idx="929">13</cx:pt>
          <cx:pt idx="930">17</cx:pt>
          <cx:pt idx="931">11</cx:pt>
          <cx:pt idx="932">17</cx:pt>
          <cx:pt idx="933">12</cx:pt>
          <cx:pt idx="934">18</cx:pt>
          <cx:pt idx="935">17</cx:pt>
          <cx:pt idx="936">18</cx:pt>
          <cx:pt idx="937">13</cx:pt>
          <cx:pt idx="938">15</cx:pt>
          <cx:pt idx="939">14</cx:pt>
          <cx:pt idx="940">18</cx:pt>
          <cx:pt idx="941">15</cx:pt>
          <cx:pt idx="942">14</cx:pt>
          <cx:pt idx="943">15</cx:pt>
          <cx:pt idx="944">15</cx:pt>
          <cx:pt idx="945">18</cx:pt>
          <cx:pt idx="946">15</cx:pt>
          <cx:pt idx="947">13</cx:pt>
          <cx:pt idx="948">11</cx:pt>
          <cx:pt idx="949">13</cx:pt>
          <cx:pt idx="950">12</cx:pt>
          <cx:pt idx="951">11</cx:pt>
          <cx:pt idx="952">16</cx:pt>
          <cx:pt idx="953">11</cx:pt>
          <cx:pt idx="954">15</cx:pt>
          <cx:pt idx="955">13</cx:pt>
          <cx:pt idx="956">17</cx:pt>
          <cx:pt idx="957">18</cx:pt>
          <cx:pt idx="958">10</cx:pt>
          <cx:pt idx="959">10</cx:pt>
          <cx:pt idx="960">12</cx:pt>
          <cx:pt idx="961">16</cx:pt>
          <cx:pt idx="962">11</cx:pt>
          <cx:pt idx="963">15</cx:pt>
          <cx:pt idx="964">12</cx:pt>
          <cx:pt idx="965">14</cx:pt>
          <cx:pt idx="966">13</cx:pt>
          <cx:pt idx="967">16</cx:pt>
          <cx:pt idx="968">11</cx:pt>
          <cx:pt idx="969">15</cx:pt>
          <cx:pt idx="970">13</cx:pt>
          <cx:pt idx="971">13</cx:pt>
          <cx:pt idx="972">11</cx:pt>
          <cx:pt idx="973">12</cx:pt>
          <cx:pt idx="974">17</cx:pt>
          <cx:pt idx="975">17</cx:pt>
          <cx:pt idx="976">17</cx:pt>
          <cx:pt idx="977">11</cx:pt>
          <cx:pt idx="978">15</cx:pt>
          <cx:pt idx="979">11</cx:pt>
          <cx:pt idx="980">15</cx:pt>
          <cx:pt idx="981">10</cx:pt>
          <cx:pt idx="982">11</cx:pt>
          <cx:pt idx="983">16</cx:pt>
          <cx:pt idx="984">11</cx:pt>
          <cx:pt idx="985">17</cx:pt>
          <cx:pt idx="986">16</cx:pt>
          <cx:pt idx="987">13</cx:pt>
          <cx:pt idx="988">13</cx:pt>
          <cx:pt idx="989">15</cx:pt>
          <cx:pt idx="990">13</cx:pt>
          <cx:pt idx="991">19</cx:pt>
          <cx:pt idx="992">16</cx:pt>
          <cx:pt idx="993">17</cx:pt>
          <cx:pt idx="994">19</cx:pt>
          <cx:pt idx="995">16</cx:pt>
          <cx:pt idx="996">20</cx:pt>
          <cx:pt idx="997">16</cx:pt>
          <cx:pt idx="998">20</cx:pt>
          <cx:pt idx="999">16</cx:pt>
          <cx:pt idx="1000">20</cx:pt>
          <cx:pt idx="1001">16</cx:pt>
          <cx:pt idx="1002">18</cx:pt>
          <cx:pt idx="1003">18</cx:pt>
          <cx:pt idx="1004">16</cx:pt>
          <cx:pt idx="1005">17</cx:pt>
          <cx:pt idx="1006">21</cx:pt>
          <cx:pt idx="1007">19</cx:pt>
          <cx:pt idx="1008">26</cx:pt>
          <cx:pt idx="1009">16</cx:pt>
          <cx:pt idx="1010">21</cx:pt>
          <cx:pt idx="1011">26</cx:pt>
          <cx:pt idx="1012">16</cx:pt>
          <cx:pt idx="1013">23</cx:pt>
          <cx:pt idx="1014">20</cx:pt>
          <cx:pt idx="1015">26</cx:pt>
          <cx:pt idx="1016">16</cx:pt>
          <cx:pt idx="1017">20</cx:pt>
          <cx:pt idx="1018">26</cx:pt>
          <cx:pt idx="1019">16</cx:pt>
          <cx:pt idx="1020">16</cx:pt>
          <cx:pt idx="1021">16</cx:pt>
          <cx:pt idx="1022">15</cx:pt>
          <cx:pt idx="1023">15</cx:pt>
          <cx:pt idx="1024">18</cx:pt>
          <cx:pt idx="1025">15</cx:pt>
          <cx:pt idx="1026">18</cx:pt>
          <cx:pt idx="1027">15</cx:pt>
          <cx:pt idx="1028">18</cx:pt>
          <cx:pt idx="1029">15</cx:pt>
          <cx:pt idx="1030">17</cx:pt>
          <cx:pt idx="1031">15</cx:pt>
          <cx:pt idx="1032">16</cx:pt>
          <cx:pt idx="1033">16</cx:pt>
          <cx:pt idx="1034">18</cx:pt>
          <cx:pt idx="1035">15</cx:pt>
          <cx:pt idx="1036">18</cx:pt>
          <cx:pt idx="1037">15</cx:pt>
          <cx:pt idx="1038">18</cx:pt>
          <cx:pt idx="1039">15</cx:pt>
          <cx:pt idx="1040">18</cx:pt>
          <cx:pt idx="1041">15</cx:pt>
          <cx:pt idx="1042">14</cx:pt>
          <cx:pt idx="1043">13</cx:pt>
          <cx:pt idx="1044">14</cx:pt>
          <cx:pt idx="1045">13</cx:pt>
          <cx:pt idx="1046">17</cx:pt>
          <cx:pt idx="1047">14</cx:pt>
          <cx:pt idx="1048">13</cx:pt>
          <cx:pt idx="1049">17</cx:pt>
          <cx:pt idx="1050">15</cx:pt>
          <cx:pt idx="1051">14</cx:pt>
          <cx:pt idx="1052">14</cx:pt>
          <cx:pt idx="1053">15</cx:pt>
          <cx:pt idx="1054">15</cx:pt>
          <cx:pt idx="1055">18</cx:pt>
          <cx:pt idx="1056">14</cx:pt>
          <cx:pt idx="1057">18</cx:pt>
          <cx:pt idx="1058">13</cx:pt>
          <cx:pt idx="1059">13</cx:pt>
          <cx:pt idx="1060">27</cx:pt>
          <cx:pt idx="1061">31</cx:pt>
          <cx:pt idx="1062">23</cx:pt>
          <cx:pt idx="1063">22</cx:pt>
          <cx:pt idx="1064">25</cx:pt>
          <cx:pt idx="1065">23</cx:pt>
          <cx:pt idx="1066">23</cx:pt>
          <cx:pt idx="1067">23</cx:pt>
          <cx:pt idx="1068">32</cx:pt>
          <cx:pt idx="1069">31</cx:pt>
          <cx:pt idx="1070">27</cx:pt>
          <cx:pt idx="1071">26</cx:pt>
          <cx:pt idx="1072">25</cx:pt>
          <cx:pt idx="1073">24</cx:pt>
          <cx:pt idx="1074">38</cx:pt>
          <cx:pt idx="1075">28</cx:pt>
          <cx:pt idx="1076">36</cx:pt>
          <cx:pt idx="1077">28</cx:pt>
          <cx:pt idx="1078">23</cx:pt>
          <cx:pt idx="1079">23</cx:pt>
          <cx:pt idx="1080">26</cx:pt>
          <cx:pt idx="1081">26</cx:pt>
          <cx:pt idx="1082">21</cx:pt>
          <cx:pt idx="1083">21</cx:pt>
          <cx:pt idx="1084">21</cx:pt>
          <cx:pt idx="1085">22</cx:pt>
          <cx:pt idx="1086">18</cx:pt>
          <cx:pt idx="1087">21</cx:pt>
          <cx:pt idx="1088">26</cx:pt>
          <cx:pt idx="1089">19</cx:pt>
          <cx:pt idx="1090">26</cx:pt>
          <cx:pt idx="1091">33</cx:pt>
          <cx:pt idx="1092">21</cx:pt>
          <cx:pt idx="1093">30</cx:pt>
          <cx:pt idx="1094">21</cx:pt>
          <cx:pt idx="1095">30</cx:pt>
          <cx:pt idx="1096">19</cx:pt>
          <cx:pt idx="1097">19</cx:pt>
          <cx:pt idx="1098">19</cx:pt>
          <cx:pt idx="1099">19</cx:pt>
          <cx:pt idx="1100">18</cx:pt>
          <cx:pt idx="1101">23</cx:pt>
          <cx:pt idx="1102">18</cx:pt>
          <cx:pt idx="1103">23</cx:pt>
          <cx:pt idx="1104">22</cx:pt>
          <cx:pt idx="1105">29</cx:pt>
          <cx:pt idx="1106">21</cx:pt>
          <cx:pt idx="1107">21</cx:pt>
          <cx:pt idx="1108">28</cx:pt>
          <cx:pt idx="1109">20</cx:pt>
          <cx:pt idx="1110">27</cx:pt>
          <cx:pt idx="1111">19</cx:pt>
          <cx:pt idx="1112">25</cx:pt>
          <cx:pt idx="1113">18</cx:pt>
          <cx:pt idx="1114">24</cx:pt>
          <cx:pt idx="1115">17</cx:pt>
          <cx:pt idx="1116">17</cx:pt>
          <cx:pt idx="1117">14</cx:pt>
          <cx:pt idx="1118">14</cx:pt>
          <cx:pt idx="1119">11</cx:pt>
          <cx:pt idx="1120">17</cx:pt>
          <cx:pt idx="1121">15</cx:pt>
          <cx:pt idx="1122">17</cx:pt>
          <cx:pt idx="1123">15</cx:pt>
          <cx:pt idx="1124">19</cx:pt>
          <cx:pt idx="1125">18</cx:pt>
          <cx:pt idx="1126">18</cx:pt>
          <cx:pt idx="1127">18</cx:pt>
          <cx:pt idx="1128">19</cx:pt>
          <cx:pt idx="1129">15</cx:pt>
          <cx:pt idx="1130">19</cx:pt>
          <cx:pt idx="1131">15</cx:pt>
          <cx:pt idx="1132">15</cx:pt>
          <cx:pt idx="1133">19</cx:pt>
          <cx:pt idx="1134">18</cx:pt>
          <cx:pt idx="1135">16</cx:pt>
          <cx:pt idx="1136">18</cx:pt>
          <cx:pt idx="1137">18</cx:pt>
          <cx:pt idx="1138">15</cx:pt>
          <cx:pt idx="1139">19</cx:pt>
          <cx:pt idx="1140">16</cx:pt>
          <cx:pt idx="1141">19</cx:pt>
          <cx:pt idx="1142">16</cx:pt>
          <cx:pt idx="1143">16</cx:pt>
          <cx:pt idx="1144">14</cx:pt>
          <cx:pt idx="1145">10</cx:pt>
          <cx:pt idx="1146">14</cx:pt>
          <cx:pt idx="1147">10</cx:pt>
          <cx:pt idx="1148">15</cx:pt>
          <cx:pt idx="1149">15</cx:pt>
          <cx:pt idx="1150">15</cx:pt>
          <cx:pt idx="1151">10</cx:pt>
          <cx:pt idx="1152">10</cx:pt>
          <cx:pt idx="1153">15</cx:pt>
          <cx:pt idx="1154">10</cx:pt>
          <cx:pt idx="1155">15</cx:pt>
          <cx:pt idx="1156">15</cx:pt>
          <cx:pt idx="1157">16</cx:pt>
          <cx:pt idx="1158">15</cx:pt>
          <cx:pt idx="1159">19</cx:pt>
          <cx:pt idx="1160">18</cx:pt>
          <cx:pt idx="1161">16</cx:pt>
          <cx:pt idx="1162">18</cx:pt>
          <cx:pt idx="1163">18</cx:pt>
          <cx:pt idx="1164">15</cx:pt>
          <cx:pt idx="1165">19</cx:pt>
          <cx:pt idx="1166">16</cx:pt>
          <cx:pt idx="1167">19</cx:pt>
          <cx:pt idx="1168">16</cx:pt>
          <cx:pt idx="1169">13</cx:pt>
          <cx:pt idx="1170">13</cx:pt>
          <cx:pt idx="1171">13</cx:pt>
          <cx:pt idx="1172">13</cx:pt>
          <cx:pt idx="1173">10</cx:pt>
          <cx:pt idx="1174">10</cx:pt>
          <cx:pt idx="1175">20</cx:pt>
          <cx:pt idx="1176">14</cx:pt>
          <cx:pt idx="1177">21</cx:pt>
          <cx:pt idx="1178">14</cx:pt>
          <cx:pt idx="1179">20</cx:pt>
          <cx:pt idx="1180">14</cx:pt>
          <cx:pt idx="1181">21</cx:pt>
          <cx:pt idx="1182">14</cx:pt>
          <cx:pt idx="1183">13</cx:pt>
          <cx:pt idx="1184">11</cx:pt>
          <cx:pt idx="1185">11</cx:pt>
          <cx:pt idx="1186">12</cx:pt>
          <cx:pt idx="1187">12</cx:pt>
          <cx:pt idx="1188">7</cx:pt>
          <cx:pt idx="1189">7</cx:pt>
          <cx:pt idx="1190">21</cx:pt>
          <cx:pt idx="1191">21</cx:pt>
          <cx:pt idx="1192">23</cx:pt>
          <cx:pt idx="1193">31</cx:pt>
          <cx:pt idx="1194">23</cx:pt>
          <cx:pt idx="1195">31</cx:pt>
          <cx:pt idx="1196">18</cx:pt>
          <cx:pt idx="1197">17</cx:pt>
          <cx:pt idx="1198">21</cx:pt>
          <cx:pt idx="1199">21</cx:pt>
          <cx:pt idx="1200">25</cx:pt>
          <cx:pt idx="1201">21</cx:pt>
          <cx:pt idx="1202">25</cx:pt>
          <cx:pt idx="1203">24</cx:pt>
          <cx:pt idx="1204">24</cx:pt>
          <cx:pt idx="1205">26</cx:pt>
          <cx:pt idx="1206">26</cx:pt>
          <cx:pt idx="1207">27</cx:pt>
          <cx:pt idx="1208">27</cx:pt>
          <cx:pt idx="1209">20</cx:pt>
          <cx:pt idx="1210">22</cx:pt>
          <cx:pt idx="1211">22</cx:pt>
          <cx:pt idx="1212">15</cx:pt>
          <cx:pt idx="1213">15</cx:pt>
          <cx:pt idx="1214">15</cx:pt>
          <cx:pt idx="1215">15</cx:pt>
          <cx:pt idx="1216">15</cx:pt>
          <cx:pt idx="1217">15</cx:pt>
          <cx:pt idx="1218">27</cx:pt>
          <cx:pt idx="1219">26</cx:pt>
          <cx:pt idx="1220">18</cx:pt>
          <cx:pt idx="1221">26</cx:pt>
          <cx:pt idx="1222">18</cx:pt>
          <cx:pt idx="1223">26</cx:pt>
          <cx:pt idx="1224">27</cx:pt>
          <cx:pt idx="1225">18</cx:pt>
          <cx:pt idx="1226">26</cx:pt>
          <cx:pt idx="1227">18</cx:pt>
          <cx:pt idx="1228">21</cx:pt>
          <cx:pt idx="1229">21</cx:pt>
          <cx:pt idx="1230">21</cx:pt>
          <cx:pt idx="1231">21</cx:pt>
          <cx:pt idx="1232">21</cx:pt>
          <cx:pt idx="1233">15</cx:pt>
          <cx:pt idx="1234">21</cx:pt>
          <cx:pt idx="1235">15</cx:pt>
          <cx:pt idx="1236">21</cx:pt>
          <cx:pt idx="1237">21</cx:pt>
          <cx:pt idx="1238">21</cx:pt>
          <cx:pt idx="1239">15</cx:pt>
          <cx:pt idx="1240">15</cx:pt>
          <cx:pt idx="1241">12</cx:pt>
          <cx:pt idx="1242">12</cx:pt>
          <cx:pt idx="1243">12</cx:pt>
          <cx:pt idx="1244">12</cx:pt>
          <cx:pt idx="1245">18</cx:pt>
          <cx:pt idx="1246">18</cx:pt>
          <cx:pt idx="1247">17</cx:pt>
          <cx:pt idx="1248">18</cx:pt>
          <cx:pt idx="1249">15</cx:pt>
          <cx:pt idx="1250">14</cx:pt>
          <cx:pt idx="1251">19</cx:pt>
          <cx:pt idx="1252">18</cx:pt>
          <cx:pt idx="1253">17</cx:pt>
          <cx:pt idx="1254">13</cx:pt>
          <cx:pt idx="1255">17</cx:pt>
          <cx:pt idx="1256">13</cx:pt>
          <cx:pt idx="1257">16</cx:pt>
          <cx:pt idx="1258">16</cx:pt>
          <cx:pt idx="1259">16</cx:pt>
          <cx:pt idx="1260">16</cx:pt>
          <cx:pt idx="1261">17</cx:pt>
          <cx:pt idx="1262">15</cx:pt>
          <cx:pt idx="1263">17</cx:pt>
          <cx:pt idx="1264">14</cx:pt>
          <cx:pt idx="1265">17</cx:pt>
          <cx:pt idx="1266">17</cx:pt>
          <cx:pt idx="1267">14</cx:pt>
          <cx:pt idx="1268">13</cx:pt>
          <cx:pt idx="1269">14</cx:pt>
          <cx:pt idx="1270">13</cx:pt>
          <cx:pt idx="1271">21</cx:pt>
          <cx:pt idx="1272">21</cx:pt>
          <cx:pt idx="1273">21</cx:pt>
          <cx:pt idx="1274">21</cx:pt>
          <cx:pt idx="1275">28</cx:pt>
          <cx:pt idx="1276">23</cx:pt>
          <cx:pt idx="1277">23</cx:pt>
          <cx:pt idx="1278">21</cx:pt>
          <cx:pt idx="1279">22</cx:pt>
          <cx:pt idx="1280">21</cx:pt>
          <cx:pt idx="1281">35</cx:pt>
          <cx:pt idx="1282">31</cx:pt>
          <cx:pt idx="1283">21</cx:pt>
          <cx:pt idx="1284">22</cx:pt>
          <cx:pt idx="1285">21</cx:pt>
          <cx:pt idx="1286">31</cx:pt>
          <cx:pt idx="1287">21</cx:pt>
          <cx:pt idx="1288">21</cx:pt>
          <cx:pt idx="1289">23</cx:pt>
          <cx:pt idx="1290">23</cx:pt>
          <cx:pt idx="1291">21</cx:pt>
          <cx:pt idx="1292">31</cx:pt>
          <cx:pt idx="1293">21</cx:pt>
          <cx:pt idx="1294">31</cx:pt>
          <cx:pt idx="1295">18</cx:pt>
          <cx:pt idx="1296">16</cx:pt>
          <cx:pt idx="1297">16</cx:pt>
          <cx:pt idx="1298">17</cx:pt>
          <cx:pt idx="1299">16</cx:pt>
          <cx:pt idx="1300">17</cx:pt>
          <cx:pt idx="1301">15</cx:pt>
          <cx:pt idx="1302">17</cx:pt>
          <cx:pt idx="1303">14</cx:pt>
          <cx:pt idx="1304">16</cx:pt>
          <cx:pt idx="1305">16</cx:pt>
          <cx:pt idx="1306">16</cx:pt>
          <cx:pt idx="1307">17</cx:pt>
          <cx:pt idx="1308">17</cx:pt>
          <cx:pt idx="1309">21</cx:pt>
          <cx:pt idx="1310">20</cx:pt>
          <cx:pt idx="1311">19</cx:pt>
          <cx:pt idx="1312">31</cx:pt>
          <cx:pt idx="1313">21</cx:pt>
          <cx:pt idx="1314">31</cx:pt>
          <cx:pt idx="1315">20</cx:pt>
          <cx:pt idx="1316">22</cx:pt>
          <cx:pt idx="1317">21</cx:pt>
          <cx:pt idx="1318">20</cx:pt>
          <cx:pt idx="1319">23</cx:pt>
          <cx:pt idx="1320">20</cx:pt>
          <cx:pt idx="1321">22</cx:pt>
          <cx:pt idx="1322">16</cx:pt>
          <cx:pt idx="1323">15</cx:pt>
          <cx:pt idx="1324">15</cx:pt>
          <cx:pt idx="1325">16</cx:pt>
          <cx:pt idx="1326">16</cx:pt>
          <cx:pt idx="1327">16</cx:pt>
          <cx:pt idx="1328">24</cx:pt>
          <cx:pt idx="1329">31</cx:pt>
          <cx:pt idx="1330">28</cx:pt>
          <cx:pt idx="1331">23</cx:pt>
          <cx:pt idx="1332">21</cx:pt>
          <cx:pt idx="1333">22</cx:pt>
          <cx:pt idx="1334">21</cx:pt>
          <cx:pt idx="1335">17</cx:pt>
          <cx:pt idx="1336">17</cx:pt>
          <cx:pt idx="1337">17</cx:pt>
          <cx:pt idx="1338">17</cx:pt>
          <cx:pt idx="1339">17</cx:pt>
          <cx:pt idx="1340">17</cx:pt>
          <cx:pt idx="1341">22</cx:pt>
          <cx:pt idx="1342">21</cx:pt>
          <cx:pt idx="1343">23</cx:pt>
          <cx:pt idx="1344">21</cx:pt>
          <cx:pt idx="1345">20</cx:pt>
          <cx:pt idx="1346">23</cx:pt>
          <cx:pt idx="1347">20</cx:pt>
          <cx:pt idx="1348">22</cx:pt>
          <cx:pt idx="1349">20</cx:pt>
          <cx:pt idx="1350">18</cx:pt>
          <cx:pt idx="1351">18</cx:pt>
          <cx:pt idx="1352">19</cx:pt>
          <cx:pt idx="1353">18</cx:pt>
          <cx:pt idx="1354">18</cx:pt>
          <cx:pt idx="1355">21</cx:pt>
          <cx:pt idx="1356">20</cx:pt>
          <cx:pt idx="1357">20</cx:pt>
          <cx:pt idx="1358">21</cx:pt>
          <cx:pt idx="1359">21</cx:pt>
          <cx:pt idx="1360">26</cx:pt>
          <cx:pt idx="1361">18</cx:pt>
          <cx:pt idx="1362">18</cx:pt>
          <cx:pt idx="1363">21</cx:pt>
          <cx:pt idx="1364">24</cx:pt>
          <cx:pt idx="1365">18</cx:pt>
          <cx:pt idx="1366">16</cx:pt>
          <cx:pt idx="1367">17</cx:pt>
          <cx:pt idx="1368">16</cx:pt>
          <cx:pt idx="1369">18</cx:pt>
          <cx:pt idx="1370">19</cx:pt>
          <cx:pt idx="1371">18</cx:pt>
          <cx:pt idx="1372">23</cx:pt>
          <cx:pt idx="1373">17</cx:pt>
          <cx:pt idx="1374">18</cx:pt>
          <cx:pt idx="1375">22</cx:pt>
          <cx:pt idx="1376">17</cx:pt>
          <cx:pt idx="1377">19</cx:pt>
          <cx:pt idx="1378">21</cx:pt>
          <cx:pt idx="1379">19</cx:pt>
          <cx:pt idx="1380">23</cx:pt>
          <cx:pt idx="1381">20</cx:pt>
          <cx:pt idx="1382">22</cx:pt>
          <cx:pt idx="1383">20</cx:pt>
          <cx:pt idx="1384">23</cx:pt>
          <cx:pt idx="1385">15</cx:pt>
          <cx:pt idx="1386">16</cx:pt>
          <cx:pt idx="1387">15</cx:pt>
          <cx:pt idx="1388">16</cx:pt>
          <cx:pt idx="1389">16</cx:pt>
          <cx:pt idx="1390">18</cx:pt>
          <cx:pt idx="1391">18</cx:pt>
          <cx:pt idx="1392">16</cx:pt>
          <cx:pt idx="1393">15</cx:pt>
          <cx:pt idx="1394">15</cx:pt>
          <cx:pt idx="1395">15</cx:pt>
          <cx:pt idx="1396">16</cx:pt>
          <cx:pt idx="1397">16</cx:pt>
          <cx:pt idx="1398">17</cx:pt>
          <cx:pt idx="1399">18</cx:pt>
          <cx:pt idx="1400">16</cx:pt>
          <cx:pt idx="1401">18</cx:pt>
          <cx:pt idx="1402">18</cx:pt>
          <cx:pt idx="1403">18</cx:pt>
          <cx:pt idx="1404">18</cx:pt>
          <cx:pt idx="1405">18</cx:pt>
          <cx:pt idx="1406">18</cx:pt>
          <cx:pt idx="1407">18</cx:pt>
          <cx:pt idx="1408">18</cx:pt>
          <cx:pt idx="1409">24</cx:pt>
          <cx:pt idx="1410">20</cx:pt>
          <cx:pt idx="1411">26</cx:pt>
          <cx:pt idx="1412">19</cx:pt>
          <cx:pt idx="1413">24</cx:pt>
          <cx:pt idx="1414">17</cx:pt>
          <cx:pt idx="1415">17</cx:pt>
          <cx:pt idx="1416">13</cx:pt>
          <cx:pt idx="1417">14</cx:pt>
          <cx:pt idx="1418">23</cx:pt>
          <cx:pt idx="1419">23</cx:pt>
          <cx:pt idx="1420">27</cx:pt>
          <cx:pt idx="1421">27</cx:pt>
          <cx:pt idx="1422">23</cx:pt>
          <cx:pt idx="1423">29</cx:pt>
          <cx:pt idx="1424">23</cx:pt>
          <cx:pt idx="1425">37</cx:pt>
          <cx:pt idx="1426">38</cx:pt>
          <cx:pt idx="1427">27</cx:pt>
          <cx:pt idx="1428">33</cx:pt>
          <cx:pt idx="1429">27</cx:pt>
          <cx:pt idx="1430">33</cx:pt>
          <cx:pt idx="1431">23</cx:pt>
          <cx:pt idx="1432">29</cx:pt>
          <cx:pt idx="1433">23</cx:pt>
          <cx:pt idx="1434">27</cx:pt>
          <cx:pt idx="1435">32</cx:pt>
          <cx:pt idx="1436">27</cx:pt>
          <cx:pt idx="1437">33</cx:pt>
          <cx:pt idx="1438">21</cx:pt>
          <cx:pt idx="1439">21</cx:pt>
          <cx:pt idx="1440">24</cx:pt>
          <cx:pt idx="1441">23</cx:pt>
          <cx:pt idx="1442">14</cx:pt>
          <cx:pt idx="1443">18</cx:pt>
          <cx:pt idx="1444">13</cx:pt>
          <cx:pt idx="1445">20</cx:pt>
          <cx:pt idx="1446">17</cx:pt>
          <cx:pt idx="1447">22</cx:pt>
          <cx:pt idx="1448">20</cx:pt>
          <cx:pt idx="1449">16</cx:pt>
          <cx:pt idx="1450">21</cx:pt>
          <cx:pt idx="1451">16</cx:pt>
          <cx:pt idx="1452">16</cx:pt>
          <cx:pt idx="1453">21</cx:pt>
          <cx:pt idx="1454">20</cx:pt>
          <cx:pt idx="1455">15</cx:pt>
          <cx:pt idx="1456">21</cx:pt>
          <cx:pt idx="1457">20</cx:pt>
          <cx:pt idx="1458">15</cx:pt>
          <cx:pt idx="1459">21</cx:pt>
          <cx:pt idx="1460">16</cx:pt>
          <cx:pt idx="1461">16</cx:pt>
          <cx:pt idx="1462">21</cx:pt>
          <cx:pt idx="1463">17</cx:pt>
          <cx:pt idx="1464">21</cx:pt>
          <cx:pt idx="1465">15</cx:pt>
          <cx:pt idx="1466">18</cx:pt>
          <cx:pt idx="1467">16</cx:pt>
          <cx:pt idx="1468">15</cx:pt>
          <cx:pt idx="1469">20</cx:pt>
          <cx:pt idx="1470">15</cx:pt>
          <cx:pt idx="1471">18</cx:pt>
          <cx:pt idx="1472">19</cx:pt>
          <cx:pt idx="1473">14</cx:pt>
          <cx:pt idx="1474">15</cx:pt>
          <cx:pt idx="1475">14</cx:pt>
          <cx:pt idx="1476">18</cx:pt>
          <cx:pt idx="1477">15</cx:pt>
          <cx:pt idx="1478">14</cx:pt>
          <cx:pt idx="1479">14</cx:pt>
          <cx:pt idx="1480">18</cx:pt>
          <cx:pt idx="1481">14</cx:pt>
          <cx:pt idx="1482">21</cx:pt>
          <cx:pt idx="1483">22</cx:pt>
          <cx:pt idx="1484">21</cx:pt>
          <cx:pt idx="1485">19</cx:pt>
          <cx:pt idx="1486">22</cx:pt>
          <cx:pt idx="1487">21</cx:pt>
          <cx:pt idx="1488">23</cx:pt>
          <cx:pt idx="1489">21</cx:pt>
          <cx:pt idx="1490">23</cx:pt>
          <cx:pt idx="1491">21</cx:pt>
          <cx:pt idx="1492">21</cx:pt>
          <cx:pt idx="1493">18</cx:pt>
          <cx:pt idx="1494">21</cx:pt>
          <cx:pt idx="1495">18</cx:pt>
          <cx:pt idx="1496">22</cx:pt>
          <cx:pt idx="1497">21</cx:pt>
          <cx:pt idx="1498">23</cx:pt>
          <cx:pt idx="1499">21</cx:pt>
          <cx:pt idx="1500">23</cx:pt>
          <cx:pt idx="1501">21</cx:pt>
          <cx:pt idx="1502">14</cx:pt>
          <cx:pt idx="1503">18</cx:pt>
          <cx:pt idx="1504">14</cx:pt>
          <cx:pt idx="1505">21</cx:pt>
          <cx:pt idx="1506">20</cx:pt>
          <cx:pt idx="1507">17</cx:pt>
          <cx:pt idx="1508">20</cx:pt>
          <cx:pt idx="1509">17</cx:pt>
          <cx:pt idx="1510">21</cx:pt>
          <cx:pt idx="1511">17</cx:pt>
          <cx:pt idx="1512">21</cx:pt>
          <cx:pt idx="1513">17</cx:pt>
          <cx:pt idx="1514">13</cx:pt>
          <cx:pt idx="1515">14</cx:pt>
          <cx:pt idx="1516">18</cx:pt>
          <cx:pt idx="1517">13</cx:pt>
          <cx:pt idx="1518">14</cx:pt>
          <cx:pt idx="1519">17</cx:pt>
          <cx:pt idx="1520">21</cx:pt>
          <cx:pt idx="1521">21</cx:pt>
          <cx:pt idx="1522">17</cx:pt>
          <cx:pt idx="1523">21</cx:pt>
          <cx:pt idx="1524">21</cx:pt>
          <cx:pt idx="1525">18</cx:pt>
          <cx:pt idx="1526">23</cx:pt>
          <cx:pt idx="1527">22</cx:pt>
          <cx:pt idx="1528">18</cx:pt>
          <cx:pt idx="1529">23</cx:pt>
          <cx:pt idx="1530">22</cx:pt>
          <cx:pt idx="1531">17</cx:pt>
          <cx:pt idx="1532">21</cx:pt>
          <cx:pt idx="1533">21</cx:pt>
          <cx:pt idx="1534">17</cx:pt>
          <cx:pt idx="1535">21</cx:pt>
          <cx:pt idx="1536">21</cx:pt>
          <cx:pt idx="1537">18</cx:pt>
          <cx:pt idx="1538">18</cx:pt>
          <cx:pt idx="1539">21</cx:pt>
          <cx:pt idx="1540">22</cx:pt>
          <cx:pt idx="1541">18</cx:pt>
          <cx:pt idx="1542">18</cx:pt>
          <cx:pt idx="1543">20</cx:pt>
          <cx:pt idx="1544">20</cx:pt>
          <cx:pt idx="1545">24</cx:pt>
          <cx:pt idx="1546">24</cx:pt>
          <cx:pt idx="1547">31</cx:pt>
          <cx:pt idx="1548">30</cx:pt>
          <cx:pt idx="1549">28</cx:pt>
          <cx:pt idx="1550">23</cx:pt>
          <cx:pt idx="1551">28</cx:pt>
          <cx:pt idx="1552">23</cx:pt>
          <cx:pt idx="1553">21</cx:pt>
          <cx:pt idx="1554">21</cx:pt>
          <cx:pt idx="1555">22</cx:pt>
          <cx:pt idx="1556">21</cx:pt>
          <cx:pt idx="1557">22</cx:pt>
          <cx:pt idx="1558">21</cx:pt>
          <cx:pt idx="1559">17</cx:pt>
          <cx:pt idx="1560">17</cx:pt>
          <cx:pt idx="1561">17</cx:pt>
          <cx:pt idx="1562">17</cx:pt>
          <cx:pt idx="1563">17</cx:pt>
          <cx:pt idx="1564">17</cx:pt>
          <cx:pt idx="1565">14</cx:pt>
          <cx:pt idx="1566">12</cx:pt>
          <cx:pt idx="1567">14</cx:pt>
          <cx:pt idx="1568">21</cx:pt>
          <cx:pt idx="1569">20</cx:pt>
          <cx:pt idx="1570">26</cx:pt>
          <cx:pt idx="1571">25</cx:pt>
          <cx:pt idx="1572">22</cx:pt>
          <cx:pt idx="1573">21</cx:pt>
          <cx:pt idx="1574">21</cx:pt>
          <cx:pt idx="1575">18</cx:pt>
          <cx:pt idx="1576">20</cx:pt>
          <cx:pt idx="1577">18</cx:pt>
          <cx:pt idx="1578">23</cx:pt>
          <cx:pt idx="1579">21</cx:pt>
          <cx:pt idx="1580">21</cx:pt>
          <cx:pt idx="1581">21</cx:pt>
          <cx:pt idx="1582">21</cx:pt>
          <cx:pt idx="1583">18</cx:pt>
          <cx:pt idx="1584">20</cx:pt>
          <cx:pt idx="1585">18</cx:pt>
          <cx:pt idx="1586">22</cx:pt>
          <cx:pt idx="1587">21</cx:pt>
          <cx:pt idx="1588">21</cx:pt>
          <cx:pt idx="1589">21</cx:pt>
          <cx:pt idx="1590">21</cx:pt>
          <cx:pt idx="1591">20</cx:pt>
          <cx:pt idx="1592">26</cx:pt>
          <cx:pt idx="1593">25</cx:pt>
          <cx:pt idx="1594">21</cx:pt>
          <cx:pt idx="1595">21</cx:pt>
          <cx:pt idx="1596">18</cx:pt>
          <cx:pt idx="1597">17</cx:pt>
          <cx:pt idx="1598">19</cx:pt>
          <cx:pt idx="1599">18</cx:pt>
          <cx:pt idx="1600">23</cx:pt>
          <cx:pt idx="1601">28</cx:pt>
          <cx:pt idx="1602">22</cx:pt>
          <cx:pt idx="1603">24</cx:pt>
          <cx:pt idx="1604">23</cx:pt>
          <cx:pt idx="1605">24</cx:pt>
          <cx:pt idx="1606">33</cx:pt>
          <cx:pt idx="1607">33</cx:pt>
          <cx:pt idx="1608">20</cx:pt>
          <cx:pt idx="1609">17</cx:pt>
          <cx:pt idx="1610">21</cx:pt>
          <cx:pt idx="1611">20</cx:pt>
          <cx:pt idx="1612">17</cx:pt>
          <cx:pt idx="1613">21</cx:pt>
          <cx:pt idx="1614">21</cx:pt>
          <cx:pt idx="1615">21</cx:pt>
          <cx:pt idx="1616">18</cx:pt>
          <cx:pt idx="1617">21</cx:pt>
          <cx:pt idx="1618">18</cx:pt>
          <cx:pt idx="1619">19</cx:pt>
          <cx:pt idx="1620">22</cx:pt>
          <cx:pt idx="1621">20</cx:pt>
          <cx:pt idx="1622">21</cx:pt>
          <cx:pt idx="1623">23</cx:pt>
          <cx:pt idx="1624">25</cx:pt>
          <cx:pt idx="1625">23</cx:pt>
          <cx:pt idx="1626">21</cx:pt>
          <cx:pt idx="1627">18</cx:pt>
          <cx:pt idx="1628">21</cx:pt>
          <cx:pt idx="1629">18</cx:pt>
          <cx:pt idx="1630">19</cx:pt>
          <cx:pt idx="1631">20</cx:pt>
          <cx:pt idx="1632">23</cx:pt>
          <cx:pt idx="1633">23</cx:pt>
          <cx:pt idx="1634">21</cx:pt>
          <cx:pt idx="1635">21</cx:pt>
          <cx:pt idx="1636">22</cx:pt>
          <cx:pt idx="1637">21</cx:pt>
          <cx:pt idx="1638">23</cx:pt>
          <cx:pt idx="1639">23</cx:pt>
          <cx:pt idx="1640">20</cx:pt>
          <cx:pt idx="1641">16</cx:pt>
          <cx:pt idx="1642">21</cx:pt>
          <cx:pt idx="1643">20</cx:pt>
          <cx:pt idx="1644">16</cx:pt>
          <cx:pt idx="1645">21</cx:pt>
          <cx:pt idx="1646">16</cx:pt>
          <cx:pt idx="1647">16</cx:pt>
          <cx:pt idx="1648">21</cx:pt>
          <cx:pt idx="1649">17</cx:pt>
          <cx:pt idx="1650">14</cx:pt>
          <cx:pt idx="1651">18</cx:pt>
          <cx:pt idx="1652">16</cx:pt>
          <cx:pt idx="1653">15</cx:pt>
          <cx:pt idx="1654">15</cx:pt>
          <cx:pt idx="1655">18</cx:pt>
          <cx:pt idx="1656">15</cx:pt>
          <cx:pt idx="1657">21</cx:pt>
          <cx:pt idx="1658">21</cx:pt>
          <cx:pt idx="1659">21</cx:pt>
          <cx:pt idx="1660">21</cx:pt>
          <cx:pt idx="1661">21</cx:pt>
          <cx:pt idx="1662">19</cx:pt>
          <cx:pt idx="1663">16</cx:pt>
          <cx:pt idx="1664">15</cx:pt>
          <cx:pt idx="1665">19</cx:pt>
          <cx:pt idx="1666">16</cx:pt>
          <cx:pt idx="1667">15</cx:pt>
          <cx:pt idx="1668">19</cx:pt>
          <cx:pt idx="1669">19</cx:pt>
          <cx:pt idx="1670">20</cx:pt>
          <cx:pt idx="1671">16</cx:pt>
          <cx:pt idx="1672">13</cx:pt>
          <cx:pt idx="1673">20</cx:pt>
          <cx:pt idx="1674">16</cx:pt>
          <cx:pt idx="1675">13</cx:pt>
          <cx:pt idx="1676">17</cx:pt>
          <cx:pt idx="1677">14</cx:pt>
          <cx:pt idx="1678">18</cx:pt>
          <cx:pt idx="1679">16</cx:pt>
          <cx:pt idx="1680">15</cx:pt>
          <cx:pt idx="1681">15</cx:pt>
          <cx:pt idx="1682">18</cx:pt>
          <cx:pt idx="1683">15</cx:pt>
          <cx:pt idx="1684">15</cx:pt>
          <cx:pt idx="1685">18</cx:pt>
          <cx:pt idx="1686">15</cx:pt>
          <cx:pt idx="1687">14</cx:pt>
          <cx:pt idx="1688">18</cx:pt>
          <cx:pt idx="1689">15</cx:pt>
          <cx:pt idx="1690">13</cx:pt>
          <cx:pt idx="1691">18</cx:pt>
          <cx:pt idx="1692">14</cx:pt>
          <cx:pt idx="1693">20</cx:pt>
          <cx:pt idx="1694">17</cx:pt>
          <cx:pt idx="1695">20</cx:pt>
          <cx:pt idx="1696">17</cx:pt>
          <cx:pt idx="1697">17</cx:pt>
          <cx:pt idx="1698">17</cx:pt>
          <cx:pt idx="1699">17</cx:pt>
          <cx:pt idx="1700">16</cx:pt>
          <cx:pt idx="1701">18</cx:pt>
          <cx:pt idx="1702">17</cx:pt>
          <cx:pt idx="1703">15</cx:pt>
          <cx:pt idx="1704">15</cx:pt>
          <cx:pt idx="1705">14</cx:pt>
          <cx:pt idx="1706">14</cx:pt>
          <cx:pt idx="1707">13</cx:pt>
          <cx:pt idx="1708">13</cx:pt>
          <cx:pt idx="1709">18</cx:pt>
          <cx:pt idx="1710">18</cx:pt>
          <cx:pt idx="1711">20</cx:pt>
          <cx:pt idx="1712">20</cx:pt>
          <cx:pt idx="1713">22</cx:pt>
          <cx:pt idx="1714">22</cx:pt>
          <cx:pt idx="1715">22</cx:pt>
          <cx:pt idx="1716">29</cx:pt>
          <cx:pt idx="1717">29</cx:pt>
          <cx:pt idx="1718">28</cx:pt>
          <cx:pt idx="1719">26</cx:pt>
          <cx:pt idx="1720">26</cx:pt>
          <cx:pt idx="1721">27</cx:pt>
          <cx:pt idx="1722">18</cx:pt>
          <cx:pt idx="1723">18</cx:pt>
          <cx:pt idx="1724">21</cx:pt>
          <cx:pt idx="1725">20</cx:pt>
          <cx:pt idx="1726">21</cx:pt>
          <cx:pt idx="1727">20</cx:pt>
          <cx:pt idx="1728">18</cx:pt>
          <cx:pt idx="1729">18</cx:pt>
          <cx:pt idx="1730">20</cx:pt>
          <cx:pt idx="1731">20</cx:pt>
          <cx:pt idx="1732">7</cx:pt>
          <cx:pt idx="1733">7</cx:pt>
          <cx:pt idx="1734">7</cx:pt>
          <cx:pt idx="1735">7</cx:pt>
          <cx:pt idx="1736">8</cx:pt>
          <cx:pt idx="1737">8</cx:pt>
          <cx:pt idx="1738">7</cx:pt>
          <cx:pt idx="1739">7</cx:pt>
          <cx:pt idx="1740">9</cx:pt>
          <cx:pt idx="1741">17</cx:pt>
          <cx:pt idx="1742">16</cx:pt>
          <cx:pt idx="1743">17</cx:pt>
          <cx:pt idx="1744">16</cx:pt>
          <cx:pt idx="1745">18</cx:pt>
          <cx:pt idx="1746">17</cx:pt>
          <cx:pt idx="1747">18</cx:pt>
          <cx:pt idx="1748">17</cx:pt>
          <cx:pt idx="1749">19</cx:pt>
          <cx:pt idx="1750">19</cx:pt>
          <cx:pt idx="1751">20</cx:pt>
          <cx:pt idx="1752">19</cx:pt>
          <cx:pt idx="1753">21</cx:pt>
          <cx:pt idx="1754">22</cx:pt>
          <cx:pt idx="1755">21</cx:pt>
          <cx:pt idx="1756">21</cx:pt>
          <cx:pt idx="1757">21</cx:pt>
          <cx:pt idx="1758">26</cx:pt>
          <cx:pt idx="1759">26</cx:pt>
          <cx:pt idx="1760">25</cx:pt>
          <cx:pt idx="1761">23</cx:pt>
          <cx:pt idx="1762">23</cx:pt>
          <cx:pt idx="1763">25</cx:pt>
          <cx:pt idx="1764">23</cx:pt>
          <cx:pt idx="1765">19</cx:pt>
          <cx:pt idx="1766">19</cx:pt>
          <cx:pt idx="1767">19</cx:pt>
          <cx:pt idx="1768">19</cx:pt>
          <cx:pt idx="1769">21</cx:pt>
          <cx:pt idx="1770">22</cx:pt>
          <cx:pt idx="1771">21</cx:pt>
          <cx:pt idx="1772">21</cx:pt>
          <cx:pt idx="1773">21</cx:pt>
          <cx:pt idx="1774">23</cx:pt>
          <cx:pt idx="1775">23</cx:pt>
          <cx:pt idx="1776">23</cx:pt>
          <cx:pt idx="1777">19</cx:pt>
          <cx:pt idx="1778">19</cx:pt>
          <cx:pt idx="1779">19</cx:pt>
          <cx:pt idx="1780">19</cx:pt>
          <cx:pt idx="1781">21</cx:pt>
          <cx:pt idx="1782">21</cx:pt>
          <cx:pt idx="1783">10</cx:pt>
          <cx:pt idx="1784">22</cx:pt>
          <cx:pt idx="1785">22</cx:pt>
          <cx:pt idx="1786">22</cx:pt>
          <cx:pt idx="1787">16</cx:pt>
          <cx:pt idx="1788">16</cx:pt>
          <cx:pt idx="1789">15</cx:pt>
          <cx:pt idx="1790">15</cx:pt>
          <cx:pt idx="1791">23</cx:pt>
          <cx:pt idx="1792">23</cx:pt>
          <cx:pt idx="1793">29</cx:pt>
          <cx:pt idx="1794">25</cx:pt>
          <cx:pt idx="1795">25</cx:pt>
          <cx:pt idx="1796">19</cx:pt>
          <cx:pt idx="1797">19</cx:pt>
          <cx:pt idx="1798">20</cx:pt>
          <cx:pt idx="1799">20</cx:pt>
          <cx:pt idx="1800">20</cx:pt>
          <cx:pt idx="1801">20</cx:pt>
          <cx:pt idx="1802">21</cx:pt>
          <cx:pt idx="1803">21</cx:pt>
          <cx:pt idx="1804">18</cx:pt>
          <cx:pt idx="1805">18</cx:pt>
          <cx:pt idx="1806">17</cx:pt>
          <cx:pt idx="1807">17</cx:pt>
          <cx:pt idx="1808">25</cx:pt>
          <cx:pt idx="1809">29</cx:pt>
          <cx:pt idx="1810">24</cx:pt>
          <cx:pt idx="1811">35</cx:pt>
          <cx:pt idx="1812">26</cx:pt>
          <cx:pt idx="1813">33</cx:pt>
          <cx:pt idx="1814">26</cx:pt>
          <cx:pt idx="1815">33</cx:pt>
          <cx:pt idx="1816">23</cx:pt>
          <cx:pt idx="1817">23</cx:pt>
          <cx:pt idx="1818">25</cx:pt>
          <cx:pt idx="1819">25</cx:pt>
          <cx:pt idx="1820">18</cx:pt>
          <cx:pt idx="1821">18</cx:pt>
          <cx:pt idx="1822">17</cx:pt>
          <cx:pt idx="1823">17</cx:pt>
          <cx:pt idx="1824">18</cx:pt>
          <cx:pt idx="1825">18</cx:pt>
          <cx:pt idx="1826">10</cx:pt>
          <cx:pt idx="1827">32</cx:pt>
          <cx:pt idx="1828">32</cx:pt>
          <cx:pt idx="1829">33</cx:pt>
          <cx:pt idx="1830">26</cx:pt>
          <cx:pt idx="1831">26</cx:pt>
          <cx:pt idx="1832">30</cx:pt>
          <cx:pt idx="1833">30</cx:pt>
          <cx:pt idx="1834">26</cx:pt>
          <cx:pt idx="1835">26</cx:pt>
          <cx:pt idx="1836">25</cx:pt>
          <cx:pt idx="1837">25</cx:pt>
          <cx:pt idx="1838">26</cx:pt>
          <cx:pt idx="1839">26</cx:pt>
          <cx:pt idx="1840">22</cx:pt>
          <cx:pt idx="1841">22</cx:pt>
          <cx:pt idx="1842">24</cx:pt>
          <cx:pt idx="1843">24</cx:pt>
          <cx:pt idx="1844">18</cx:pt>
          <cx:pt idx="1845">19</cx:pt>
          <cx:pt idx="1846">18</cx:pt>
          <cx:pt idx="1847">19</cx:pt>
          <cx:pt idx="1848">22</cx:pt>
          <cx:pt idx="1849">28</cx:pt>
          <cx:pt idx="1850">21</cx:pt>
          <cx:pt idx="1851">19</cx:pt>
          <cx:pt idx="1852">20</cx:pt>
          <cx:pt idx="1853">27</cx:pt>
          <cx:pt idx="1854">18</cx:pt>
          <cx:pt idx="1855">20</cx:pt>
          <cx:pt idx="1856">26</cx:pt>
          <cx:pt idx="1857">17</cx:pt>
          <cx:pt idx="1858">24</cx:pt>
          <cx:pt idx="1859">16</cx:pt>
          <cx:pt idx="1860">19</cx:pt>
          <cx:pt idx="1861">19</cx:pt>
          <cx:pt idx="1862">20</cx:pt>
          <cx:pt idx="1863">20</cx:pt>
          <cx:pt idx="1864">20</cx:pt>
          <cx:pt idx="1865">20</cx:pt>
          <cx:pt idx="1866">20</cx:pt>
          <cx:pt idx="1867">20</cx:pt>
          <cx:pt idx="1868">35</cx:pt>
          <cx:pt idx="1869">33</cx:pt>
          <cx:pt idx="1870">31</cx:pt>
          <cx:pt idx="1871">23</cx:pt>
          <cx:pt idx="1872">23</cx:pt>
          <cx:pt idx="1873">21</cx:pt>
          <cx:pt idx="1874">31</cx:pt>
          <cx:pt idx="1875">31</cx:pt>
          <cx:pt idx="1876">22</cx:pt>
          <cx:pt idx="1877">22</cx:pt>
          <cx:pt idx="1878">21</cx:pt>
          <cx:pt idx="1879">25</cx:pt>
          <cx:pt idx="1880">25</cx:pt>
          <cx:pt idx="1881">16</cx:pt>
          <cx:pt idx="1882">16</cx:pt>
          <cx:pt idx="1883">32</cx:pt>
          <cx:pt idx="1884">31</cx:pt>
          <cx:pt idx="1885">16</cx:pt>
          <cx:pt idx="1886">29</cx:pt>
          <cx:pt idx="1887">28</cx:pt>
          <cx:pt idx="1888">17</cx:pt>
          <cx:pt idx="1889">25</cx:pt>
          <cx:pt idx="1890">25</cx:pt>
          <cx:pt idx="1891">16</cx:pt>
          <cx:pt idx="1892">16</cx:pt>
          <cx:pt idx="1893">32</cx:pt>
          <cx:pt idx="1894">31</cx:pt>
          <cx:pt idx="1895">16</cx:pt>
          <cx:pt idx="1896">29</cx:pt>
          <cx:pt idx="1897">28</cx:pt>
          <cx:pt idx="1898">16</cx:pt>
          <cx:pt idx="1899">27</cx:pt>
          <cx:pt idx="1900">21</cx:pt>
          <cx:pt idx="1901">21</cx:pt>
          <cx:pt idx="1902">20</cx:pt>
          <cx:pt idx="1903">20</cx:pt>
          <cx:pt idx="1904">35</cx:pt>
          <cx:pt idx="1905">24</cx:pt>
          <cx:pt idx="1906">23</cx:pt>
          <cx:pt idx="1907">35</cx:pt>
          <cx:pt idx="1908">33</cx:pt>
          <cx:pt idx="1909">24</cx:pt>
          <cx:pt idx="1910">23</cx:pt>
          <cx:pt idx="1911">21</cx:pt>
          <cx:pt idx="1912">23</cx:pt>
          <cx:pt idx="1913">23</cx:pt>
          <cx:pt idx="1914">21</cx:pt>
          <cx:pt idx="1915">20</cx:pt>
          <cx:pt idx="1916">20</cx:pt>
          <cx:pt idx="1917">21</cx:pt>
          <cx:pt idx="1918">21</cx:pt>
          <cx:pt idx="1919">20</cx:pt>
          <cx:pt idx="1920">20</cx:pt>
          <cx:pt idx="1921">21</cx:pt>
          <cx:pt idx="1922">21</cx:pt>
          <cx:pt idx="1923">14</cx:pt>
          <cx:pt idx="1924">14</cx:pt>
          <cx:pt idx="1925">15</cx:pt>
          <cx:pt idx="1926">15</cx:pt>
          <cx:pt idx="1927">22</cx:pt>
          <cx:pt idx="1928">16</cx:pt>
          <cx:pt idx="1929">18</cx:pt>
          <cx:pt idx="1930">18</cx:pt>
          <cx:pt idx="1931">16</cx:pt>
          <cx:pt idx="1932">18</cx:pt>
          <cx:pt idx="1933">18</cx:pt>
          <cx:pt idx="1934">16</cx:pt>
          <cx:pt idx="1935">20</cx:pt>
          <cx:pt idx="1936">20</cx:pt>
          <cx:pt idx="1937">23</cx:pt>
          <cx:pt idx="1938">16</cx:pt>
          <cx:pt idx="1939">20</cx:pt>
          <cx:pt idx="1940">20</cx:pt>
          <cx:pt idx="1941">22</cx:pt>
          <cx:pt idx="1942">16</cx:pt>
          <cx:pt idx="1943">18</cx:pt>
          <cx:pt idx="1944">18</cx:pt>
          <cx:pt idx="1945">16</cx:pt>
          <cx:pt idx="1946">18</cx:pt>
          <cx:pt idx="1947">18</cx:pt>
          <cx:pt idx="1948">16</cx:pt>
          <cx:pt idx="1949">19</cx:pt>
          <cx:pt idx="1950">20</cx:pt>
          <cx:pt idx="1951">23</cx:pt>
          <cx:pt idx="1952">16</cx:pt>
          <cx:pt idx="1953">19</cx:pt>
          <cx:pt idx="1954">20</cx:pt>
          <cx:pt idx="1955">17</cx:pt>
          <cx:pt idx="1956">21</cx:pt>
          <cx:pt idx="1957">16</cx:pt>
          <cx:pt idx="1958">17</cx:pt>
          <cx:pt idx="1959">21</cx:pt>
          <cx:pt idx="1960">16</cx:pt>
          <cx:pt idx="1961">18</cx:pt>
          <cx:pt idx="1962">22</cx:pt>
          <cx:pt idx="1963">18</cx:pt>
          <cx:pt idx="1964">17</cx:pt>
          <cx:pt idx="1965">19</cx:pt>
          <cx:pt idx="1966">16</cx:pt>
          <cx:pt idx="1967">13</cx:pt>
          <cx:pt idx="1968">15</cx:pt>
          <cx:pt idx="1969">15</cx:pt>
          <cx:pt idx="1970">15</cx:pt>
          <cx:pt idx="1971">7</cx:pt>
          <cx:pt idx="1972">7</cx:pt>
          <cx:pt idx="1973">7</cx:pt>
          <cx:pt idx="1974">7</cx:pt>
          <cx:pt idx="1975">7</cx:pt>
          <cx:pt idx="1976">7</cx:pt>
          <cx:pt idx="1977">21</cx:pt>
          <cx:pt idx="1978">21</cx:pt>
          <cx:pt idx="1979">16</cx:pt>
          <cx:pt idx="1980">16</cx:pt>
          <cx:pt idx="1981">15</cx:pt>
          <cx:pt idx="1982">15</cx:pt>
          <cx:pt idx="1983">15</cx:pt>
          <cx:pt idx="1984">17</cx:pt>
          <cx:pt idx="1985">15</cx:pt>
          <cx:pt idx="1986">17</cx:pt>
          <cx:pt idx="1987">16</cx:pt>
          <cx:pt idx="1988">17</cx:pt>
          <cx:pt idx="1989">15</cx:pt>
          <cx:pt idx="1990">20</cx:pt>
          <cx:pt idx="1991">17</cx:pt>
          <cx:pt idx="1992">17</cx:pt>
          <cx:pt idx="1993">19</cx:pt>
          <cx:pt idx="1994">18</cx:pt>
          <cx:pt idx="1995">21</cx:pt>
          <cx:pt idx="1996">19</cx:pt>
          <cx:pt idx="1997">21</cx:pt>
          <cx:pt idx="1998">18</cx:pt>
          <cx:pt idx="1999">15</cx:pt>
          <cx:pt idx="2000">18</cx:pt>
          <cx:pt idx="2001">14</cx:pt>
          <cx:pt idx="2002">15</cx:pt>
          <cx:pt idx="2003">14</cx:pt>
          <cx:pt idx="2004">14</cx:pt>
          <cx:pt idx="2005">14</cx:pt>
          <cx:pt idx="2006">16</cx:pt>
          <cx:pt idx="2007">23</cx:pt>
          <cx:pt idx="2008">21</cx:pt>
          <cx:pt idx="2009">16</cx:pt>
          <cx:pt idx="2010">23</cx:pt>
          <cx:pt idx="2011">15</cx:pt>
          <cx:pt idx="2012">16</cx:pt>
          <cx:pt idx="2013">16</cx:pt>
          <cx:pt idx="2014">15</cx:pt>
          <cx:pt idx="2015">23</cx:pt>
          <cx:pt idx="2016">19</cx:pt>
          <cx:pt idx="2017">15</cx:pt>
          <cx:pt idx="2018">23</cx:pt>
          <cx:pt idx="2019">15</cx:pt>
          <cx:pt idx="2020">16</cx:pt>
          <cx:pt idx="2021">16</cx:pt>
          <cx:pt idx="2022">16</cx:pt>
          <cx:pt idx="2023">15</cx:pt>
          <cx:pt idx="2024">19</cx:pt>
          <cx:pt idx="2025">16</cx:pt>
          <cx:pt idx="2026">17</cx:pt>
          <cx:pt idx="2027">19</cx:pt>
          <cx:pt idx="2028">15</cx:pt>
          <cx:pt idx="2029">15</cx:pt>
          <cx:pt idx="2030">15</cx:pt>
          <cx:pt idx="2031">15</cx:pt>
          <cx:pt idx="2032">18</cx:pt>
          <cx:pt idx="2033">15</cx:pt>
          <cx:pt idx="2034">15</cx:pt>
          <cx:pt idx="2035">18</cx:pt>
          <cx:pt idx="2036">16</cx:pt>
          <cx:pt idx="2037">17</cx:pt>
          <cx:pt idx="2038">16</cx:pt>
          <cx:pt idx="2039">20</cx:pt>
          <cx:pt idx="2040">18</cx:pt>
          <cx:pt idx="2041">16</cx:pt>
          <cx:pt idx="2042">15</cx:pt>
          <cx:pt idx="2043">16</cx:pt>
          <cx:pt idx="2044">15</cx:pt>
          <cx:pt idx="2045">15</cx:pt>
          <cx:pt idx="2046">15</cx:pt>
          <cx:pt idx="2047">18</cx:pt>
          <cx:pt idx="2048">15</cx:pt>
          <cx:pt idx="2049">14</cx:pt>
          <cx:pt idx="2050">15</cx:pt>
          <cx:pt idx="2051">17</cx:pt>
          <cx:pt idx="2052">19</cx:pt>
          <cx:pt idx="2053">21</cx:pt>
          <cx:pt idx="2054">18</cx:pt>
          <cx:pt idx="2055">22</cx:pt>
          <cx:pt idx="2056">19</cx:pt>
          <cx:pt idx="2057">22</cx:pt>
          <cx:pt idx="2058">19</cx:pt>
          <cx:pt idx="2059">23</cx:pt>
          <cx:pt idx="2060">23</cx:pt>
          <cx:pt idx="2061">19</cx:pt>
          <cx:pt idx="2062">21</cx:pt>
          <cx:pt idx="2063">22</cx:pt>
          <cx:pt idx="2064">22</cx:pt>
          <cx:pt idx="2065">23</cx:pt>
          <cx:pt idx="2066">23</cx:pt>
          <cx:pt idx="2067">17</cx:pt>
          <cx:pt idx="2068">21</cx:pt>
          <cx:pt idx="2069">18</cx:pt>
          <cx:pt idx="2070">18</cx:pt>
          <cx:pt idx="2071">15</cx:pt>
          <cx:pt idx="2072">21</cx:pt>
          <cx:pt idx="2073">17</cx:pt>
          <cx:pt idx="2074">16</cx:pt>
          <cx:pt idx="2075">17</cx:pt>
          <cx:pt idx="2076">21</cx:pt>
          <cx:pt idx="2077">18</cx:pt>
          <cx:pt idx="2078">21</cx:pt>
          <cx:pt idx="2079">19</cx:pt>
          <cx:pt idx="2080">17</cx:pt>
          <cx:pt idx="2081">22</cx:pt>
          <cx:pt idx="2082">18</cx:pt>
          <cx:pt idx="2083">15</cx:pt>
          <cx:pt idx="2084">16</cx:pt>
          <cx:pt idx="2085">21</cx:pt>
          <cx:pt idx="2086">21</cx:pt>
          <cx:pt idx="2087">15</cx:pt>
          <cx:pt idx="2088">15</cx:pt>
          <cx:pt idx="2089">17</cx:pt>
          <cx:pt idx="2090">15</cx:pt>
          <cx:pt idx="2091">15</cx:pt>
          <cx:pt idx="2092">18</cx:pt>
          <cx:pt idx="2093">15</cx:pt>
          <cx:pt idx="2094">19</cx:pt>
          <cx:pt idx="2095">15</cx:pt>
          <cx:pt idx="2096">19</cx:pt>
          <cx:pt idx="2097">15</cx:pt>
          <cx:pt idx="2098">15</cx:pt>
          <cx:pt idx="2099">15</cx:pt>
          <cx:pt idx="2100">17</cx:pt>
          <cx:pt idx="2101">15</cx:pt>
          <cx:pt idx="2102">18</cx:pt>
          <cx:pt idx="2103">16</cx:pt>
          <cx:pt idx="2104">19</cx:pt>
          <cx:pt idx="2105">15</cx:pt>
          <cx:pt idx="2106">19</cx:pt>
          <cx:pt idx="2107">15</cx:pt>
          <cx:pt idx="2108">15</cx:pt>
          <cx:pt idx="2109">19</cx:pt>
          <cx:pt idx="2110">16</cx:pt>
          <cx:pt idx="2111">15</cx:pt>
          <cx:pt idx="2112">18</cx:pt>
          <cx:pt idx="2113">15</cx:pt>
          <cx:pt idx="2114">19</cx:pt>
          <cx:pt idx="2115">15</cx:pt>
          <cx:pt idx="2116">19</cx:pt>
          <cx:pt idx="2117">15</cx:pt>
          <cx:pt idx="2118">15</cx:pt>
          <cx:pt idx="2119">19</cx:pt>
          <cx:pt idx="2120">15</cx:pt>
          <cx:pt idx="2121">16</cx:pt>
          <cx:pt idx="2122">12</cx:pt>
          <cx:pt idx="2123">15</cx:pt>
          <cx:pt idx="2124">13</cx:pt>
          <cx:pt idx="2125">15</cx:pt>
          <cx:pt idx="2126">14</cx:pt>
          <cx:pt idx="2127">17</cx:pt>
          <cx:pt idx="2128">15</cx:pt>
          <cx:pt idx="2129">16</cx:pt>
          <cx:pt idx="2130">13</cx:pt>
          <cx:pt idx="2131">15</cx:pt>
          <cx:pt idx="2132">18</cx:pt>
          <cx:pt idx="2133">16</cx:pt>
          <cx:pt idx="2134">13</cx:pt>
          <cx:pt idx="2135">15</cx:pt>
          <cx:pt idx="2136">13</cx:pt>
          <cx:pt idx="2137">18</cx:pt>
          <cx:pt idx="2138">18</cx:pt>
          <cx:pt idx="2139">11</cx:pt>
          <cx:pt idx="2140">15</cx:pt>
          <cx:pt idx="2141">15</cx:pt>
          <cx:pt idx="2142">14</cx:pt>
          <cx:pt idx="2143">17</cx:pt>
          <cx:pt idx="2144">14</cx:pt>
          <cx:pt idx="2145">11</cx:pt>
          <cx:pt idx="2146">16</cx:pt>
          <cx:pt idx="2147">16</cx:pt>
          <cx:pt idx="2148">15</cx:pt>
          <cx:pt idx="2149">16</cx:pt>
          <cx:pt idx="2150">14</cx:pt>
          <cx:pt idx="2151">15</cx:pt>
          <cx:pt idx="2152">15</cx:pt>
          <cx:pt idx="2153">19</cx:pt>
          <cx:pt idx="2154">16</cx:pt>
          <cx:pt idx="2155">14</cx:pt>
          <cx:pt idx="2156">14</cx:pt>
          <cx:pt idx="2157">14</cx:pt>
          <cx:pt idx="2158">18</cx:pt>
          <cx:pt idx="2159">19</cx:pt>
          <cx:pt idx="2160">16</cx:pt>
          <cx:pt idx="2161">22</cx:pt>
          <cx:pt idx="2162">17</cx:pt>
          <cx:pt idx="2163">22</cx:pt>
          <cx:pt idx="2164">15</cx:pt>
          <cx:pt idx="2165">23</cx:pt>
          <cx:pt idx="2166">16</cx:pt>
          <cx:pt idx="2167">21</cx:pt>
          <cx:pt idx="2168">21</cx:pt>
          <cx:pt idx="2169">19</cx:pt>
          <cx:pt idx="2170">17</cx:pt>
          <cx:pt idx="2171">22</cx:pt>
          <cx:pt idx="2172">18</cx:pt>
          <cx:pt idx="2173">22</cx:pt>
          <cx:pt idx="2174">15</cx:pt>
          <cx:pt idx="2175">23</cx:pt>
          <cx:pt idx="2176">16</cx:pt>
          <cx:pt idx="2177">21</cx:pt>
          <cx:pt idx="2178">21</cx:pt>
          <cx:pt idx="2179">19</cx:pt>
          <cx:pt idx="2180">17</cx:pt>
          <cx:pt idx="2181">22</cx:pt>
          <cx:pt idx="2182">17</cx:pt>
          <cx:pt idx="2183">22</cx:pt>
          <cx:pt idx="2184">15</cx:pt>
          <cx:pt idx="2185">23</cx:pt>
          <cx:pt idx="2186">16</cx:pt>
          <cx:pt idx="2187">21</cx:pt>
          <cx:pt idx="2188">21</cx:pt>
          <cx:pt idx="2189">17</cx:pt>
          <cx:pt idx="2190">23</cx:pt>
          <cx:pt idx="2191">21</cx:pt>
          <cx:pt idx="2192">18</cx:pt>
          <cx:pt idx="2193">18</cx:pt>
          <cx:pt idx="2194">23</cx:pt>
          <cx:pt idx="2195">17</cx:pt>
          <cx:pt idx="2196">17</cx:pt>
          <cx:pt idx="2197">21</cx:pt>
          <cx:pt idx="2198">16</cx:pt>
          <cx:pt idx="2199">23</cx:pt>
          <cx:pt idx="2200">21</cx:pt>
          <cx:pt idx="2201">16</cx:pt>
          <cx:pt idx="2202">17</cx:pt>
          <cx:pt idx="2203">23</cx:pt>
          <cx:pt idx="2204">16</cx:pt>
          <cx:pt idx="2205">17</cx:pt>
          <cx:pt idx="2206">21</cx:pt>
          <cx:pt idx="2207">23</cx:pt>
          <cx:pt idx="2208">23</cx:pt>
          <cx:pt idx="2209">23</cx:pt>
          <cx:pt idx="2210">24</cx:pt>
          <cx:pt idx="2211">23</cx:pt>
          <cx:pt idx="2212">24</cx:pt>
          <cx:pt idx="2213">33</cx:pt>
          <cx:pt idx="2214">17</cx:pt>
          <cx:pt idx="2215">21</cx:pt>
          <cx:pt idx="2216">18</cx:pt>
          <cx:pt idx="2217">18</cx:pt>
          <cx:pt idx="2218">15</cx:pt>
          <cx:pt idx="2219">21</cx:pt>
          <cx:pt idx="2220">17</cx:pt>
          <cx:pt idx="2221">16</cx:pt>
          <cx:pt idx="2222">15</cx:pt>
          <cx:pt idx="2223">15</cx:pt>
          <cx:pt idx="2224">15</cx:pt>
          <cx:pt idx="2225">15</cx:pt>
          <cx:pt idx="2226">14</cx:pt>
          <cx:pt idx="2227">15</cx:pt>
          <cx:pt idx="2228">15</cx:pt>
          <cx:pt idx="2229">15</cx:pt>
          <cx:pt idx="2230">14</cx:pt>
          <cx:pt idx="2231">14</cx:pt>
          <cx:pt idx="2232">11</cx:pt>
          <cx:pt idx="2233">14</cx:pt>
          <cx:pt idx="2234">11</cx:pt>
          <cx:pt idx="2235">15</cx:pt>
          <cx:pt idx="2236">15</cx:pt>
          <cx:pt idx="2237">12</cx:pt>
          <cx:pt idx="2238">11</cx:pt>
          <cx:pt idx="2239">15</cx:pt>
          <cx:pt idx="2240">13</cx:pt>
          <cx:pt idx="2241">14</cx:pt>
          <cx:pt idx="2242">16</cx:pt>
          <cx:pt idx="2243">15</cx:pt>
          <cx:pt idx="2244">12</cx:pt>
          <cx:pt idx="2245">14</cx:pt>
          <cx:pt idx="2246">13</cx:pt>
          <cx:pt idx="2247">15</cx:pt>
          <cx:pt idx="2248">14</cx:pt>
          <cx:pt idx="2249">17</cx:pt>
          <cx:pt idx="2250">14</cx:pt>
          <cx:pt idx="2251">16</cx:pt>
          <cx:pt idx="2252">13</cx:pt>
          <cx:pt idx="2253">14</cx:pt>
          <cx:pt idx="2254">15</cx:pt>
          <cx:pt idx="2255">13</cx:pt>
          <cx:pt idx="2256">18</cx:pt>
          <cx:pt idx="2257">10</cx:pt>
          <cx:pt idx="2258">10</cx:pt>
          <cx:pt idx="2259">15</cx:pt>
          <cx:pt idx="2260">14</cx:pt>
          <cx:pt idx="2261">15</cx:pt>
          <cx:pt idx="2262">16</cx:pt>
          <cx:pt idx="2263">18</cx:pt>
          <cx:pt idx="2264">15</cx:pt>
          <cx:pt idx="2265">15</cx:pt>
          <cx:pt idx="2266">16</cx:pt>
          <cx:pt idx="2267">15</cx:pt>
          <cx:pt idx="2268">12</cx:pt>
          <cx:pt idx="2269">18</cx:pt>
          <cx:pt idx="2270">12</cx:pt>
          <cx:pt idx="2271">15</cx:pt>
          <cx:pt idx="2272">11</cx:pt>
          <cx:pt idx="2273">15</cx:pt>
          <cx:pt idx="2274">12</cx:pt>
          <cx:pt idx="2275">14</cx:pt>
          <cx:pt idx="2276">11</cx:pt>
          <cx:pt idx="2277">14</cx:pt>
          <cx:pt idx="2278">12</cx:pt>
          <cx:pt idx="2279">15</cx:pt>
          <cx:pt idx="2280">12</cx:pt>
          <cx:pt idx="2281">14</cx:pt>
          <cx:pt idx="2282">14</cx:pt>
          <cx:pt idx="2283">11</cx:pt>
          <cx:pt idx="2284">12</cx:pt>
          <cx:pt idx="2285">16</cx:pt>
          <cx:pt idx="2286">17</cx:pt>
          <cx:pt idx="2287">11</cx:pt>
          <cx:pt idx="2288">15</cx:pt>
          <cx:pt idx="2289">9</cx:pt>
          <cx:pt idx="2290">15</cx:pt>
          <cx:pt idx="2291">15</cx:pt>
          <cx:pt idx="2292">16</cx:pt>
          <cx:pt idx="2293">15</cx:pt>
          <cx:pt idx="2294">16</cx:pt>
          <cx:pt idx="2295">15</cx:pt>
          <cx:pt idx="2296">16</cx:pt>
          <cx:pt idx="2297">15</cx:pt>
          <cx:pt idx="2298">23</cx:pt>
          <cx:pt idx="2299">26</cx:pt>
          <cx:pt idx="2300">18</cx:pt>
          <cx:pt idx="2301">15</cx:pt>
          <cx:pt idx="2302">17</cx:pt>
          <cx:pt idx="2303">19</cx:pt>
          <cx:pt idx="2304">16</cx:pt>
          <cx:pt idx="2305">19</cx:pt>
          <cx:pt idx="2306">17</cx:pt>
          <cx:pt idx="2307">19</cx:pt>
          <cx:pt idx="2308">15</cx:pt>
          <cx:pt idx="2309">16</cx:pt>
          <cx:pt idx="2310">13</cx:pt>
          <cx:pt idx="2311">14</cx:pt>
          <cx:pt idx="2312">17</cx:pt>
          <cx:pt idx="2313">12</cx:pt>
          <cx:pt idx="2314">17</cx:pt>
          <cx:pt idx="2315">18</cx:pt>
          <cx:pt idx="2316">15</cx:pt>
          <cx:pt idx="2317">26</cx:pt>
          <cx:pt idx="2318">17</cx:pt>
          <cx:pt idx="2319">21</cx:pt>
          <cx:pt idx="2320">26</cx:pt>
          <cx:pt idx="2321">19</cx:pt>
          <cx:pt idx="2322">16</cx:pt>
          <cx:pt idx="2323">25</cx:pt>
          <cx:pt idx="2324">16</cx:pt>
          <cx:pt idx="2325">26</cx:pt>
          <cx:pt idx="2326">20</cx:pt>
          <cx:pt idx="2327">15</cx:pt>
          <cx:pt idx="2328">28</cx:pt>
          <cx:pt idx="2329">32</cx:pt>
          <cx:pt idx="2330">34</cx:pt>
          <cx:pt idx="2331">39</cx:pt>
          <cx:pt idx="2332">12</cx:pt>
          <cx:pt idx="2333">11</cx:pt>
          <cx:pt idx="2334">15</cx:pt>
          <cx:pt idx="2335">11</cx:pt>
          <cx:pt idx="2336">15</cx:pt>
          <cx:pt idx="2337">11</cx:pt>
          <cx:pt idx="2338">15</cx:pt>
          <cx:pt idx="2339">11</cx:pt>
          <cx:pt idx="2340">14</cx:pt>
          <cx:pt idx="2341">10</cx:pt>
          <cx:pt idx="2342">18</cx:pt>
          <cx:pt idx="2343">15</cx:pt>
          <cx:pt idx="2344">15</cx:pt>
          <cx:pt idx="2345">18</cx:pt>
          <cx:pt idx="2346">15</cx:pt>
          <cx:pt idx="2347">15</cx:pt>
          <cx:pt idx="2348">19</cx:pt>
          <cx:pt idx="2349">14</cx:pt>
          <cx:pt idx="2350">15</cx:pt>
          <cx:pt idx="2351">15</cx:pt>
          <cx:pt idx="2352">18</cx:pt>
          <cx:pt idx="2353">15</cx:pt>
          <cx:pt idx="2354">15</cx:pt>
          <cx:pt idx="2355">18</cx:pt>
          <cx:pt idx="2356">15</cx:pt>
          <cx:pt idx="2357">15</cx:pt>
          <cx:pt idx="2358">19</cx:pt>
          <cx:pt idx="2359">15</cx:pt>
          <cx:pt idx="2360">18</cx:pt>
          <cx:pt idx="2361">19</cx:pt>
          <cx:pt idx="2362">17</cx:pt>
          <cx:pt idx="2363">20</cx:pt>
          <cx:pt idx="2364">18</cx:pt>
          <cx:pt idx="2365">19</cx:pt>
          <cx:pt idx="2366">20</cx:pt>
          <cx:pt idx="2367">21</cx:pt>
          <cx:pt idx="2368">17</cx:pt>
          <cx:pt idx="2369">19</cx:pt>
          <cx:pt idx="2370">17</cx:pt>
          <cx:pt idx="2371">18</cx:pt>
          <cx:pt idx="2372">21</cx:pt>
          <cx:pt idx="2373">18</cx:pt>
          <cx:pt idx="2374">18</cx:pt>
          <cx:pt idx="2375">17</cx:pt>
          <cx:pt idx="2376">19</cx:pt>
          <cx:pt idx="2377">18</cx:pt>
          <cx:pt idx="2378">18</cx:pt>
          <cx:pt idx="2379">20</cx:pt>
          <cx:pt idx="2380">18</cx:pt>
          <cx:pt idx="2381">17</cx:pt>
          <cx:pt idx="2382">19</cx:pt>
          <cx:pt idx="2383">18</cx:pt>
          <cx:pt idx="2384">20</cx:pt>
          <cx:pt idx="2385">19</cx:pt>
          <cx:pt idx="2386">20</cx:pt>
          <cx:pt idx="2387">21</cx:pt>
          <cx:pt idx="2388">17</cx:pt>
          <cx:pt idx="2389">17</cx:pt>
          <cx:pt idx="2390">18</cx:pt>
          <cx:pt idx="2391">18</cx:pt>
          <cx:pt idx="2392">18</cx:pt>
          <cx:pt idx="2393">15</cx:pt>
          <cx:pt idx="2394">15</cx:pt>
          <cx:pt idx="2395">17</cx:pt>
          <cx:pt idx="2396">18</cx:pt>
          <cx:pt idx="2397">18</cx:pt>
          <cx:pt idx="2398">18</cx:pt>
          <cx:pt idx="2399">17</cx:pt>
          <cx:pt idx="2400">19</cx:pt>
          <cx:pt idx="2401">18</cx:pt>
          <cx:pt idx="2402">18</cx:pt>
          <cx:pt idx="2403">20</cx:pt>
          <cx:pt idx="2404">18</cx:pt>
          <cx:pt idx="2405">18</cx:pt>
          <cx:pt idx="2406">20</cx:pt>
          <cx:pt idx="2407">18</cx:pt>
          <cx:pt idx="2408">19</cx:pt>
          <cx:pt idx="2409">17</cx:pt>
          <cx:pt idx="2410">18</cx:pt>
          <cx:pt idx="2411">11</cx:pt>
          <cx:pt idx="2412">11</cx:pt>
          <cx:pt idx="2413">12</cx:pt>
          <cx:pt idx="2414">10</cx:pt>
          <cx:pt idx="2415">12</cx:pt>
          <cx:pt idx="2416">18</cx:pt>
          <cx:pt idx="2417">19</cx:pt>
          <cx:pt idx="2418">18</cx:pt>
          <cx:pt idx="2419">21</cx:pt>
          <cx:pt idx="2420">21</cx:pt>
          <cx:pt idx="2421">18</cx:pt>
          <cx:pt idx="2422">22</cx:pt>
          <cx:pt idx="2423">23</cx:pt>
          <cx:pt idx="2424">21</cx:pt>
          <cx:pt idx="2425">22</cx:pt>
          <cx:pt idx="2426">22</cx:pt>
          <cx:pt idx="2427">18</cx:pt>
          <cx:pt idx="2428">19</cx:pt>
          <cx:pt idx="2429">18</cx:pt>
          <cx:pt idx="2430">19</cx:pt>
          <cx:pt idx="2431">20</cx:pt>
          <cx:pt idx="2432">18</cx:pt>
          <cx:pt idx="2433">22</cx:pt>
          <cx:pt idx="2434">23</cx:pt>
          <cx:pt idx="2435">21</cx:pt>
          <cx:pt idx="2436">22</cx:pt>
          <cx:pt idx="2437">22</cx:pt>
          <cx:pt idx="2438">10</cx:pt>
          <cx:pt idx="2439">10</cx:pt>
          <cx:pt idx="2440">10</cx:pt>
          <cx:pt idx="2441">8</cx:pt>
          <cx:pt idx="2442">12</cx:pt>
          <cx:pt idx="2443">12</cx:pt>
          <cx:pt idx="2444">15</cx:pt>
          <cx:pt idx="2445">11</cx:pt>
          <cx:pt idx="2446">11</cx:pt>
          <cx:pt idx="2447">12</cx:pt>
          <cx:pt idx="2448">10</cx:pt>
          <cx:pt idx="2449">13</cx:pt>
          <cx:pt idx="2450">15</cx:pt>
          <cx:pt idx="2451">11</cx:pt>
          <cx:pt idx="2452">12</cx:pt>
          <cx:pt idx="2453">10</cx:pt>
          <cx:pt idx="2454">12</cx:pt>
          <cx:pt idx="2455">9</cx:pt>
          <cx:pt idx="2456">12</cx:pt>
          <cx:pt idx="2457">12</cx:pt>
          <cx:pt idx="2458">14</cx:pt>
          <cx:pt idx="2459">11</cx:pt>
          <cx:pt idx="2460">11</cx:pt>
          <cx:pt idx="2461">11</cx:pt>
          <cx:pt idx="2462">14</cx:pt>
          <cx:pt idx="2463">12</cx:pt>
          <cx:pt idx="2464">11</cx:pt>
          <cx:pt idx="2465">11</cx:pt>
          <cx:pt idx="2466">9</cx:pt>
          <cx:pt idx="2467">10</cx:pt>
          <cx:pt idx="2468">10</cx:pt>
          <cx:pt idx="2469">9</cx:pt>
          <cx:pt idx="2470">16</cx:pt>
          <cx:pt idx="2471">17</cx:pt>
          <cx:pt idx="2472">16</cx:pt>
          <cx:pt idx="2473">16</cx:pt>
          <cx:pt idx="2474">16</cx:pt>
          <cx:pt idx="2475">21</cx:pt>
          <cx:pt idx="2476">21</cx:pt>
          <cx:pt idx="2477">20</cx:pt>
          <cx:pt idx="2478">18</cx:pt>
          <cx:pt idx="2479">18</cx:pt>
          <cx:pt idx="2480">18</cx:pt>
          <cx:pt idx="2481">21</cx:pt>
          <cx:pt idx="2482">26</cx:pt>
          <cx:pt idx="2483">23</cx:pt>
          <cx:pt idx="2484">18</cx:pt>
          <cx:pt idx="2485">17</cx:pt>
          <cx:pt idx="2486">22</cx:pt>
          <cx:pt idx="2487">18</cx:pt>
          <cx:pt idx="2488">22</cx:pt>
          <cx:pt idx="2489">26</cx:pt>
          <cx:pt idx="2490">21</cx:pt>
          <cx:pt idx="2491">21</cx:pt>
          <cx:pt idx="2492">25</cx:pt>
          <cx:pt idx="2493">31</cx:pt>
          <cx:pt idx="2494">31</cx:pt>
          <cx:pt idx="2495">27</cx:pt>
          <cx:pt idx="2496">21</cx:pt>
          <cx:pt idx="2497">21</cx:pt>
          <cx:pt idx="2498">20</cx:pt>
          <cx:pt idx="2499">21</cx:pt>
          <cx:pt idx="2500">21</cx:pt>
          <cx:pt idx="2501">21</cx:pt>
          <cx:pt idx="2502">17</cx:pt>
          <cx:pt idx="2503">17</cx:pt>
          <cx:pt idx="2504">17</cx:pt>
          <cx:pt idx="2505">17</cx:pt>
          <cx:pt idx="2506">16</cx:pt>
          <cx:pt idx="2507">17</cx:pt>
          <cx:pt idx="2508">16</cx:pt>
          <cx:pt idx="2509">17</cx:pt>
          <cx:pt idx="2510">13</cx:pt>
          <cx:pt idx="2511">15</cx:pt>
          <cx:pt idx="2512">11</cx:pt>
          <cx:pt idx="2513">11</cx:pt>
          <cx:pt idx="2514">12</cx:pt>
          <cx:pt idx="2515">10</cx:pt>
          <cx:pt idx="2516">13</cx:pt>
          <cx:pt idx="2517">16</cx:pt>
          <cx:pt idx="2518">15</cx:pt>
          <cx:pt idx="2519">14</cx:pt>
          <cx:pt idx="2520">12</cx:pt>
          <cx:pt idx="2521">11</cx:pt>
          <cx:pt idx="2522">10</cx:pt>
          <cx:pt idx="2523">11</cx:pt>
          <cx:pt idx="2524">8</cx:pt>
          <cx:pt idx="2525">9</cx:pt>
          <cx:pt idx="2526">12</cx:pt>
          <cx:pt idx="2527">15</cx:pt>
          <cx:pt idx="2528">11</cx:pt>
          <cx:pt idx="2529">11</cx:pt>
          <cx:pt idx="2530">10</cx:pt>
          <cx:pt idx="2531">13</cx:pt>
          <cx:pt idx="2532">10</cx:pt>
          <cx:pt idx="2533">10</cx:pt>
          <cx:pt idx="2534">8</cx:pt>
          <cx:pt idx="2535">18</cx:pt>
          <cx:pt idx="2536">20</cx:pt>
          <cx:pt idx="2537">19</cx:pt>
          <cx:pt idx="2538">17</cx:pt>
          <cx:pt idx="2539">21</cx:pt>
          <cx:pt idx="2540">17</cx:pt>
          <cx:pt idx="2541">20</cx:pt>
          <cx:pt idx="2542">15</cx:pt>
          <cx:pt idx="2543">15</cx:pt>
          <cx:pt idx="2544">11</cx:pt>
          <cx:pt idx="2545">17</cx:pt>
          <cx:pt idx="2546">19</cx:pt>
          <cx:pt idx="2547">18</cx:pt>
          <cx:pt idx="2548">20</cx:pt>
          <cx:pt idx="2549">19</cx:pt>
          <cx:pt idx="2550">20</cx:pt>
          <cx:pt idx="2551">21</cx:pt>
          <cx:pt idx="2552">17</cx:pt>
          <cx:pt idx="2553">19</cx:pt>
          <cx:pt idx="2554">21</cx:pt>
          <cx:pt idx="2555">27</cx:pt>
          <cx:pt idx="2556">26</cx:pt>
          <cx:pt idx="2557">26</cx:pt>
          <cx:pt idx="2558">24</cx:pt>
          <cx:pt idx="2559">22</cx:pt>
          <cx:pt idx="2560">18</cx:pt>
          <cx:pt idx="2561">22</cx:pt>
          <cx:pt idx="2562">23</cx:pt>
          <cx:pt idx="2563">18</cx:pt>
          <cx:pt idx="2564">17</cx:pt>
          <cx:pt idx="2565">17</cx:pt>
          <cx:pt idx="2566">17</cx:pt>
          <cx:pt idx="2567">22</cx:pt>
          <cx:pt idx="2568">24</cx:pt>
          <cx:pt idx="2569">17</cx:pt>
          <cx:pt idx="2570">18</cx:pt>
          <cx:pt idx="2571">19</cx:pt>
          <cx:pt idx="2572">21</cx:pt>
          <cx:pt idx="2573">19</cx:pt>
          <cx:pt idx="2574">21</cx:pt>
          <cx:pt idx="2575">21</cx:pt>
          <cx:pt idx="2576">21</cx:pt>
          <cx:pt idx="2577">11</cx:pt>
          <cx:pt idx="2578">11</cx:pt>
          <cx:pt idx="2579">10</cx:pt>
          <cx:pt idx="2580">14</cx:pt>
          <cx:pt idx="2581">10</cx:pt>
          <cx:pt idx="2582">10</cx:pt>
          <cx:pt idx="2583">8</cx:pt>
          <cx:pt idx="2584">11</cx:pt>
          <cx:pt idx="2585">11</cx:pt>
          <cx:pt idx="2586">10</cx:pt>
          <cx:pt idx="2587">10</cx:pt>
          <cx:pt idx="2588">8</cx:pt>
          <cx:pt idx="2589">15</cx:pt>
          <cx:pt idx="2590">9</cx:pt>
          <cx:pt idx="2591">9</cx:pt>
          <cx:pt idx="2592">9</cx:pt>
          <cx:pt idx="2593">13</cx:pt>
          <cx:pt idx="2594">10</cx:pt>
          <cx:pt idx="2595">11</cx:pt>
          <cx:pt idx="2596">12</cx:pt>
          <cx:pt idx="2597">11</cx:pt>
          <cx:pt idx="2598">15</cx:pt>
          <cx:pt idx="2599">15</cx:pt>
          <cx:pt idx="2600">11</cx:pt>
          <cx:pt idx="2601">12</cx:pt>
          <cx:pt idx="2602">13</cx:pt>
          <cx:pt idx="2603">15</cx:pt>
          <cx:pt idx="2604">14</cx:pt>
          <cx:pt idx="2605">23</cx:pt>
          <cx:pt idx="2606">16</cx:pt>
          <cx:pt idx="2607">15</cx:pt>
          <cx:pt idx="2608">12</cx:pt>
          <cx:pt idx="2609">10</cx:pt>
          <cx:pt idx="2610">10</cx:pt>
          <cx:pt idx="2611">13</cx:pt>
          <cx:pt idx="2612">11</cx:pt>
          <cx:pt idx="2613">12</cx:pt>
          <cx:pt idx="2614">15</cx:pt>
          <cx:pt idx="2615">13</cx:pt>
          <cx:pt idx="2616">13</cx:pt>
          <cx:pt idx="2617">10</cx:pt>
          <cx:pt idx="2618">14</cx:pt>
          <cx:pt idx="2619">10</cx:pt>
          <cx:pt idx="2620">14</cx:pt>
          <cx:pt idx="2621">11</cx:pt>
          <cx:pt idx="2622">14</cx:pt>
          <cx:pt idx="2623">11</cx:pt>
          <cx:pt idx="2624">15</cx:pt>
          <cx:pt idx="2625">15</cx:pt>
          <cx:pt idx="2626">15</cx:pt>
          <cx:pt idx="2627">16</cx:pt>
          <cx:pt idx="2628">9</cx:pt>
          <cx:pt idx="2629">13</cx:pt>
          <cx:pt idx="2630">10</cx:pt>
          <cx:pt idx="2631">12</cx:pt>
          <cx:pt idx="2632">12</cx:pt>
          <cx:pt idx="2633">11</cx:pt>
          <cx:pt idx="2634">22</cx:pt>
          <cx:pt idx="2635">21</cx:pt>
          <cx:pt idx="2636">23</cx:pt>
          <cx:pt idx="2637">23</cx:pt>
          <cx:pt idx="2638">24</cx:pt>
          <cx:pt idx="2639">23</cx:pt>
          <cx:pt idx="2640">29</cx:pt>
          <cx:pt idx="2641">28</cx:pt>
          <cx:pt idx="2642">23</cx:pt>
          <cx:pt idx="2643">23</cx:pt>
          <cx:pt idx="2644">22</cx:pt>
          <cx:pt idx="2645">22</cx:pt>
          <cx:pt idx="2646">20</cx:pt>
          <cx:pt idx="2647">23</cx:pt>
          <cx:pt idx="2648">31</cx:pt>
          <cx:pt idx="2649">36</cx:pt>
          <cx:pt idx="2650">22</cx:pt>
          <cx:pt idx="2651">21</cx:pt>
          <cx:pt idx="2652">23</cx:pt>
          <cx:pt idx="2653">24</cx:pt>
          <cx:pt idx="2654">23</cx:pt>
          <cx:pt idx="2655">28</cx:pt>
          <cx:pt idx="2656">23</cx:pt>
          <cx:pt idx="2657">23</cx:pt>
          <cx:pt idx="2658">31</cx:pt>
          <cx:pt idx="2659">22</cx:pt>
          <cx:pt idx="2660">22</cx:pt>
          <cx:pt idx="2661">23</cx:pt>
          <cx:pt idx="2662">31</cx:pt>
          <cx:pt idx="2663">22</cx:pt>
          <cx:pt idx="2664">22</cx:pt>
          <cx:pt idx="2665">20</cx:pt>
          <cx:pt idx="2666">11</cx:pt>
          <cx:pt idx="2667">14</cx:pt>
          <cx:pt idx="2668">12</cx:pt>
          <cx:pt idx="2669">13</cx:pt>
          <cx:pt idx="2670">11</cx:pt>
          <cx:pt idx="2671">14</cx:pt>
          <cx:pt idx="2672">15</cx:pt>
          <cx:pt idx="2673">12</cx:pt>
          <cx:pt idx="2674">13</cx:pt>
          <cx:pt idx="2675">15</cx:pt>
          <cx:pt idx="2676">15</cx:pt>
          <cx:pt idx="2677">15</cx:pt>
          <cx:pt idx="2678">15</cx:pt>
          <cx:pt idx="2679">15</cx:pt>
          <cx:pt idx="2680">17</cx:pt>
          <cx:pt idx="2681">14</cx:pt>
          <cx:pt idx="2682">11</cx:pt>
          <cx:pt idx="2683">10</cx:pt>
          <cx:pt idx="2684">13</cx:pt>
          <cx:pt idx="2685">10</cx:pt>
          <cx:pt idx="2686">12</cx:pt>
          <cx:pt idx="2687">13</cx:pt>
          <cx:pt idx="2688">14</cx:pt>
          <cx:pt idx="2689">13</cx:pt>
          <cx:pt idx="2690">15</cx:pt>
          <cx:pt idx="2691">15</cx:pt>
          <cx:pt idx="2692">12</cx:pt>
          <cx:pt idx="2693">12</cx:pt>
          <cx:pt idx="2694">11</cx:pt>
          <cx:pt idx="2695">11</cx:pt>
          <cx:pt idx="2696">13</cx:pt>
          <cx:pt idx="2697">11</cx:pt>
          <cx:pt idx="2698">14</cx:pt>
          <cx:pt idx="2699">10</cx:pt>
          <cx:pt idx="2700">11</cx:pt>
          <cx:pt idx="2701">12</cx:pt>
          <cx:pt idx="2702">11</cx:pt>
          <cx:pt idx="2703">13</cx:pt>
          <cx:pt idx="2704">15</cx:pt>
          <cx:pt idx="2705">15</cx:pt>
          <cx:pt idx="2706">11</cx:pt>
          <cx:pt idx="2707">15</cx:pt>
          <cx:pt idx="2708">11</cx:pt>
          <cx:pt idx="2709">15</cx:pt>
          <cx:pt idx="2710">12</cx:pt>
          <cx:pt idx="2711">11</cx:pt>
          <cx:pt idx="2712">13</cx:pt>
          <cx:pt idx="2713">10</cx:pt>
          <cx:pt idx="2714">11</cx:pt>
          <cx:pt idx="2715">13</cx:pt>
          <cx:pt idx="2716">13</cx:pt>
          <cx:pt idx="2717">15</cx:pt>
          <cx:pt idx="2718">12</cx:pt>
          <cx:pt idx="2719">10</cx:pt>
          <cx:pt idx="2720">24</cx:pt>
          <cx:pt idx="2721">26</cx:pt>
          <cx:pt idx="2722">27</cx:pt>
          <cx:pt idx="2723">18</cx:pt>
          <cx:pt idx="2724">16</cx:pt>
          <cx:pt idx="2725">19</cx:pt>
          <cx:pt idx="2726">17</cx:pt>
          <cx:pt idx="2727">15</cx:pt>
          <cx:pt idx="2728">14</cx:pt>
          <cx:pt idx="2729">11</cx:pt>
          <cx:pt idx="2730">14</cx:pt>
          <cx:pt idx="2731">16</cx:pt>
          <cx:pt idx="2732">17</cx:pt>
          <cx:pt idx="2733">18</cx:pt>
          <cx:pt idx="2734">17</cx:pt>
          <cx:pt idx="2735">19</cx:pt>
          <cx:pt idx="2736">17</cx:pt>
          <cx:pt idx="2737">15</cx:pt>
          <cx:pt idx="2738">21</cx:pt>
          <cx:pt idx="2739">21</cx:pt>
          <cx:pt idx="2740">17</cx:pt>
          <cx:pt idx="2741">17</cx:pt>
          <cx:pt idx="2742">15</cx:pt>
          <cx:pt idx="2743">19</cx:pt>
          <cx:pt idx="2744">15</cx:pt>
          <cx:pt idx="2745">18</cx:pt>
          <cx:pt idx="2746">16</cx:pt>
          <cx:pt idx="2747">22</cx:pt>
          <cx:pt idx="2748">16</cx:pt>
          <cx:pt idx="2749">20</cx:pt>
          <cx:pt idx="2750">25</cx:pt>
          <cx:pt idx="2751">23</cx:pt>
          <cx:pt idx="2752">15</cx:pt>
          <cx:pt idx="2753">15</cx:pt>
          <cx:pt idx="2754">21</cx:pt>
          <cx:pt idx="2755">16</cx:pt>
          <cx:pt idx="2756">21</cx:pt>
          <cx:pt idx="2757">23</cx:pt>
          <cx:pt idx="2758">17</cx:pt>
          <cx:pt idx="2759">15</cx:pt>
          <cx:pt idx="2760">14</cx:pt>
          <cx:pt idx="2761">19</cx:pt>
          <cx:pt idx="2762">14</cx:pt>
          <cx:pt idx="2763">19</cx:pt>
          <cx:pt idx="2764">21</cx:pt>
          <cx:pt idx="2765">22</cx:pt>
          <cx:pt idx="2766">21</cx:pt>
          <cx:pt idx="2767">19</cx:pt>
          <cx:pt idx="2768">31</cx:pt>
          <cx:pt idx="2769">19</cx:pt>
          <cx:pt idx="2770">22</cx:pt>
          <cx:pt idx="2771">16</cx:pt>
          <cx:pt idx="2772">16</cx:pt>
          <cx:pt idx="2773">17</cx:pt>
          <cx:pt idx="2774">17</cx:pt>
          <cx:pt idx="2775">16</cx:pt>
          <cx:pt idx="2776">15</cx:pt>
          <cx:pt idx="2777">17</cx:pt>
          <cx:pt idx="2778">17</cx:pt>
          <cx:pt idx="2779">16</cx:pt>
          <cx:pt idx="2780">12</cx:pt>
          <cx:pt idx="2781">15</cx:pt>
          <cx:pt idx="2782">13</cx:pt>
          <cx:pt idx="2783">15</cx:pt>
          <cx:pt idx="2784">14</cx:pt>
          <cx:pt idx="2785">17</cx:pt>
          <cx:pt idx="2786">15</cx:pt>
          <cx:pt idx="2787">16</cx:pt>
          <cx:pt idx="2788">13</cx:pt>
          <cx:pt idx="2789">15</cx:pt>
          <cx:pt idx="2790">18</cx:pt>
          <cx:pt idx="2791">16</cx:pt>
          <cx:pt idx="2792">13</cx:pt>
          <cx:pt idx="2793">15</cx:pt>
          <cx:pt idx="2794">13</cx:pt>
          <cx:pt idx="2795">18</cx:pt>
          <cx:pt idx="2796">18</cx:pt>
          <cx:pt idx="2797">12</cx:pt>
          <cx:pt idx="2798">11</cx:pt>
          <cx:pt idx="2799">15</cx:pt>
          <cx:pt idx="2800">11</cx:pt>
          <cx:pt idx="2801">15</cx:pt>
          <cx:pt idx="2802">11</cx:pt>
          <cx:pt idx="2803">15</cx:pt>
          <cx:pt idx="2804">15</cx:pt>
          <cx:pt idx="2805">14</cx:pt>
          <cx:pt idx="2806">17</cx:pt>
          <cx:pt idx="2807">14</cx:pt>
          <cx:pt idx="2808">11</cx:pt>
          <cx:pt idx="2809">16</cx:pt>
          <cx:pt idx="2810">15</cx:pt>
          <cx:pt idx="2811">15</cx:pt>
          <cx:pt idx="2812">14</cx:pt>
          <cx:pt idx="2813">15</cx:pt>
          <cx:pt idx="2814">15</cx:pt>
          <cx:pt idx="2815">15</cx:pt>
          <cx:pt idx="2816">14</cx:pt>
          <cx:pt idx="2817">14</cx:pt>
          <cx:pt idx="2818">11</cx:pt>
          <cx:pt idx="2819">15</cx:pt>
          <cx:pt idx="2820">12</cx:pt>
          <cx:pt idx="2821">11</cx:pt>
          <cx:pt idx="2822">15</cx:pt>
          <cx:pt idx="2823">14</cx:pt>
          <cx:pt idx="2824">11</cx:pt>
          <cx:pt idx="2825">15</cx:pt>
          <cx:pt idx="2826">14</cx:pt>
          <cx:pt idx="2827">13</cx:pt>
          <cx:pt idx="2828">16</cx:pt>
          <cx:pt idx="2829">14</cx:pt>
          <cx:pt idx="2830">13</cx:pt>
          <cx:pt idx="2831">14</cx:pt>
          <cx:pt idx="2832">14</cx:pt>
          <cx:pt idx="2833">10</cx:pt>
          <cx:pt idx="2834">10</cx:pt>
          <cx:pt idx="2835">12</cx:pt>
          <cx:pt idx="2836">15</cx:pt>
          <cx:pt idx="2837">11</cx:pt>
          <cx:pt idx="2838">15</cx:pt>
          <cx:pt idx="2839">12</cx:pt>
          <cx:pt idx="2840">14</cx:pt>
          <cx:pt idx="2841">11</cx:pt>
          <cx:pt idx="2842">14</cx:pt>
          <cx:pt idx="2843">12</cx:pt>
          <cx:pt idx="2844">15</cx:pt>
          <cx:pt idx="2845">12</cx:pt>
          <cx:pt idx="2846">14</cx:pt>
          <cx:pt idx="2847">14</cx:pt>
          <cx:pt idx="2848">11</cx:pt>
          <cx:pt idx="2849">12</cx:pt>
          <cx:pt idx="2850">16</cx:pt>
          <cx:pt idx="2851">17</cx:pt>
          <cx:pt idx="2852">11</cx:pt>
          <cx:pt idx="2853">15</cx:pt>
          <cx:pt idx="2854">11</cx:pt>
          <cx:pt idx="2855">14</cx:pt>
          <cx:pt idx="2856">10</cx:pt>
          <cx:pt idx="2857">11</cx:pt>
          <cx:pt idx="2858">15</cx:pt>
          <cx:pt idx="2859">9</cx:pt>
          <cx:pt idx="2860">15</cx:pt>
          <cx:pt idx="2861">13</cx:pt>
          <cx:pt idx="2862">14</cx:pt>
          <cx:pt idx="2863">17</cx:pt>
          <cx:pt idx="2864">12</cx:pt>
          <cx:pt idx="2865">18</cx:pt>
          <cx:pt idx="2866">15</cx:pt>
          <cx:pt idx="2867">17</cx:pt>
          <cx:pt idx="2868">19</cx:pt>
          <cx:pt idx="2869">16</cx:pt>
          <cx:pt idx="2870">19</cx:pt>
          <cx:pt idx="2871">17</cx:pt>
          <cx:pt idx="2872">19</cx:pt>
          <cx:pt idx="2873">15</cx:pt>
          <cx:pt idx="2874">16</cx:pt>
          <cx:pt idx="2875">17</cx:pt>
          <cx:pt idx="2876">18</cx:pt>
          <cx:pt idx="2877">15</cx:pt>
          <cx:pt idx="2878">26</cx:pt>
          <cx:pt idx="2879">17</cx:pt>
          <cx:pt idx="2880">21</cx:pt>
          <cx:pt idx="2881">26</cx:pt>
          <cx:pt idx="2882">19</cx:pt>
          <cx:pt idx="2883">16</cx:pt>
          <cx:pt idx="2884">25</cx:pt>
          <cx:pt idx="2885">16</cx:pt>
          <cx:pt idx="2886">26</cx:pt>
          <cx:pt idx="2887">20</cx:pt>
          <cx:pt idx="2888">15</cx:pt>
          <cx:pt idx="2889">15</cx:pt>
          <cx:pt idx="2890">18</cx:pt>
          <cx:pt idx="2891">16</cx:pt>
          <cx:pt idx="2892">19</cx:pt>
          <cx:pt idx="2893">15</cx:pt>
          <cx:pt idx="2894">19</cx:pt>
          <cx:pt idx="2895">15</cx:pt>
          <cx:pt idx="2896">15</cx:pt>
          <cx:pt idx="2897">19</cx:pt>
          <cx:pt idx="2898">16</cx:pt>
          <cx:pt idx="2899">18</cx:pt>
          <cx:pt idx="2900">15</cx:pt>
          <cx:pt idx="2901">15</cx:pt>
          <cx:pt idx="2902">19</cx:pt>
          <cx:pt idx="2903">15</cx:pt>
          <cx:pt idx="2904">19</cx:pt>
          <cx:pt idx="2905">15</cx:pt>
          <cx:pt idx="2906">19</cx:pt>
          <cx:pt idx="2907">15</cx:pt>
          <cx:pt idx="2908">15</cx:pt>
          <cx:pt idx="2909">18</cx:pt>
          <cx:pt idx="2910">15</cx:pt>
          <cx:pt idx="2911">15</cx:pt>
          <cx:pt idx="2912">18</cx:pt>
          <cx:pt idx="2913">15</cx:pt>
          <cx:pt idx="2914">15</cx:pt>
          <cx:pt idx="2915">19</cx:pt>
          <cx:pt idx="2916">14</cx:pt>
          <cx:pt idx="2917">15</cx:pt>
          <cx:pt idx="2918">15</cx:pt>
          <cx:pt idx="2919">18</cx:pt>
          <cx:pt idx="2920">15</cx:pt>
          <cx:pt idx="2921">15</cx:pt>
          <cx:pt idx="2922">18</cx:pt>
          <cx:pt idx="2923">15</cx:pt>
          <cx:pt idx="2924">15</cx:pt>
          <cx:pt idx="2925">19</cx:pt>
          <cx:pt idx="2926">15</cx:pt>
          <cx:pt idx="2927">15</cx:pt>
          <cx:pt idx="2928">12</cx:pt>
          <cx:pt idx="2929">15</cx:pt>
          <cx:pt idx="2930">14</cx:pt>
          <cx:pt idx="2931">17</cx:pt>
          <cx:pt idx="2932">16</cx:pt>
          <cx:pt idx="2933">13</cx:pt>
          <cx:pt idx="2934">15</cx:pt>
          <cx:pt idx="2935">13</cx:pt>
          <cx:pt idx="2936">18</cx:pt>
          <cx:pt idx="2937">15</cx:pt>
          <cx:pt idx="2938">14</cx:pt>
          <cx:pt idx="2939">26</cx:pt>
          <cx:pt idx="2940">30</cx:pt>
          <cx:pt idx="2941">22</cx:pt>
          <cx:pt idx="2942">22</cx:pt>
          <cx:pt idx="2943">21</cx:pt>
          <cx:pt idx="2944">21</cx:pt>
          <cx:pt idx="2945">20</cx:pt>
          <cx:pt idx="2946">22</cx:pt>
          <cx:pt idx="2947">22</cx:pt>
          <cx:pt idx="2948">23</cx:pt>
          <cx:pt idx="2949">21</cx:pt>
          <cx:pt idx="2950">25</cx:pt>
          <cx:pt idx="2951">23</cx:pt>
          <cx:pt idx="2952">31</cx:pt>
          <cx:pt idx="2953">32</cx:pt>
          <cx:pt idx="2954">27</cx:pt>
          <cx:pt idx="2955">26</cx:pt>
          <cx:pt idx="2956">24</cx:pt>
          <cx:pt idx="2957">24</cx:pt>
          <cx:pt idx="2958">26</cx:pt>
          <cx:pt idx="2959">27</cx:pt>
          <cx:pt idx="2960">27</cx:pt>
          <cx:pt idx="2961">37</cx:pt>
          <cx:pt idx="2962">40</cx:pt>
          <cx:pt idx="2963">25</cx:pt>
          <cx:pt idx="2964">23</cx:pt>
          <cx:pt idx="2965">27</cx:pt>
          <cx:pt idx="2966">26</cx:pt>
          <cx:pt idx="2967">23</cx:pt>
          <cx:pt idx="2968">21</cx:pt>
          <cx:pt idx="2969">19</cx:pt>
          <cx:pt idx="2970">21</cx:pt>
          <cx:pt idx="2971">22</cx:pt>
          <cx:pt idx="2972">21</cx:pt>
          <cx:pt idx="2973">28</cx:pt>
          <cx:pt idx="2974">32</cx:pt>
          <cx:pt idx="2975">19</cx:pt>
          <cx:pt idx="2976">21</cx:pt>
          <cx:pt idx="2977">21</cx:pt>
          <cx:pt idx="2978">21</cx:pt>
          <cx:pt idx="2979">18</cx:pt>
          <cx:pt idx="2980">19</cx:pt>
          <cx:pt idx="2981">18</cx:pt>
          <cx:pt idx="2982">18</cx:pt>
          <cx:pt idx="2983">19</cx:pt>
          <cx:pt idx="2984">18</cx:pt>
          <cx:pt idx="2985">18</cx:pt>
          <cx:pt idx="2986">18</cx:pt>
          <cx:pt idx="2987">23</cx:pt>
          <cx:pt idx="2988">21</cx:pt>
          <cx:pt idx="2989">22</cx:pt>
          <cx:pt idx="2990">22</cx:pt>
          <cx:pt idx="2991">30</cx:pt>
          <cx:pt idx="2992">19</cx:pt>
          <cx:pt idx="2993">27</cx:pt>
          <cx:pt idx="2994">21</cx:pt>
          <cx:pt idx="2995">28</cx:pt>
          <cx:pt idx="2996">18</cx:pt>
          <cx:pt idx="2997">19</cx:pt>
          <cx:pt idx="2998">23</cx:pt>
          <cx:pt idx="2999">17</cx:pt>
          <cx:pt idx="3000">14</cx:pt>
          <cx:pt idx="3001">11</cx:pt>
          <cx:pt idx="3002">21</cx:pt>
          <cx:pt idx="3003">16</cx:pt>
          <cx:pt idx="3004">15</cx:pt>
          <cx:pt idx="3005">16</cx:pt>
          <cx:pt idx="3006">18</cx:pt>
          <cx:pt idx="3007">16</cx:pt>
          <cx:pt idx="3008">18</cx:pt>
          <cx:pt idx="3009">15</cx:pt>
          <cx:pt idx="3010">25</cx:pt>
          <cx:pt idx="3011">17</cx:pt>
          <cx:pt idx="3012">15</cx:pt>
          <cx:pt idx="3013">17</cx:pt>
          <cx:pt idx="3014">15</cx:pt>
          <cx:pt idx="3015">18</cx:pt>
          <cx:pt idx="3016">15</cx:pt>
          <cx:pt idx="3017">16</cx:pt>
          <cx:pt idx="3018">20</cx:pt>
          <cx:pt idx="3019">18</cx:pt>
          <cx:pt idx="3020">19</cx:pt>
          <cx:pt idx="3021">18</cx:pt>
          <cx:pt idx="3022">18</cx:pt>
          <cx:pt idx="3023">15</cx:pt>
          <cx:pt idx="3024">18</cx:pt>
          <cx:pt idx="3025">15</cx:pt>
          <cx:pt idx="3026">15</cx:pt>
          <cx:pt idx="3027">15</cx:pt>
          <cx:pt idx="3028">17</cx:pt>
          <cx:pt idx="3029">15</cx:pt>
          <cx:pt idx="3030">16</cx:pt>
          <cx:pt idx="3031">17</cx:pt>
          <cx:pt idx="3032">15</cx:pt>
          <cx:pt idx="3033">16</cx:pt>
          <cx:pt idx="3034">15</cx:pt>
          <cx:pt idx="3035">14</cx:pt>
          <cx:pt idx="3036">10</cx:pt>
          <cx:pt idx="3037">14</cx:pt>
          <cx:pt idx="3038">15</cx:pt>
          <cx:pt idx="3039">10</cx:pt>
          <cx:pt idx="3040">14</cx:pt>
          <cx:pt idx="3041">13</cx:pt>
          <cx:pt idx="3042">10</cx:pt>
          <cx:pt idx="3043">15</cx:pt>
          <cx:pt idx="3044">15</cx:pt>
          <cx:pt idx="3045">16</cx:pt>
          <cx:pt idx="3046">17</cx:pt>
          <cx:pt idx="3047">15</cx:pt>
          <cx:pt idx="3048">16</cx:pt>
          <cx:pt idx="3049">15</cx:pt>
          <cx:pt idx="3050">17</cx:pt>
          <cx:pt idx="3051">15</cx:pt>
          <cx:pt idx="3052">20</cx:pt>
          <cx:pt idx="3053">14</cx:pt>
          <cx:pt idx="3054">20</cx:pt>
          <cx:pt idx="3055">14</cx:pt>
          <cx:pt idx="3056">14</cx:pt>
          <cx:pt idx="3057">11</cx:pt>
          <cx:pt idx="3058">11</cx:pt>
          <cx:pt idx="3059">12</cx:pt>
          <cx:pt idx="3060">12</cx:pt>
          <cx:pt idx="3061">12</cx:pt>
          <cx:pt idx="3062">7</cx:pt>
          <cx:pt idx="3063">21</cx:pt>
          <cx:pt idx="3064">23</cx:pt>
          <cx:pt idx="3065">31</cx:pt>
          <cx:pt idx="3066">24</cx:pt>
          <cx:pt idx="3067">26</cx:pt>
          <cx:pt idx="3068">26</cx:pt>
          <cx:pt idx="3069">27</cx:pt>
          <cx:pt idx="3070">19</cx:pt>
          <cx:pt idx="3071">22</cx:pt>
          <cx:pt idx="3072">22</cx:pt>
          <cx:pt idx="3073">15</cx:pt>
          <cx:pt idx="3074">15</cx:pt>
          <cx:pt idx="3075">15</cx:pt>
          <cx:pt idx="3076">15</cx:pt>
          <cx:pt idx="3077">15</cx:pt>
          <cx:pt idx="3078">26</cx:pt>
          <cx:pt idx="3079">17</cx:pt>
          <cx:pt idx="3080">26</cx:pt>
          <cx:pt idx="3081">17</cx:pt>
          <cx:pt idx="3082">19</cx:pt>
          <cx:pt idx="3083">19</cx:pt>
          <cx:pt idx="3084">19</cx:pt>
          <cx:pt idx="3085">19</cx:pt>
          <cx:pt idx="3086">19</cx:pt>
          <cx:pt idx="3087">19</cx:pt>
          <cx:pt idx="3088">14</cx:pt>
          <cx:pt idx="3089">14</cx:pt>
          <cx:pt idx="3090">13</cx:pt>
          <cx:pt idx="3091">13</cx:pt>
          <cx:pt idx="3092">13</cx:pt>
          <cx:pt idx="3093">13</cx:pt>
          <cx:pt idx="3094">12</cx:pt>
          <cx:pt idx="3095">13</cx:pt>
          <cx:pt idx="3096">13</cx:pt>
          <cx:pt idx="3097">12</cx:pt>
          <cx:pt idx="3098">13</cx:pt>
          <cx:pt idx="3099">13</cx:pt>
          <cx:pt idx="3100">18</cx:pt>
          <cx:pt idx="3101">17</cx:pt>
          <cx:pt idx="3102">19</cx:pt>
          <cx:pt idx="3103">17</cx:pt>
          <cx:pt idx="3104">15</cx:pt>
          <cx:pt idx="3105">21</cx:pt>
          <cx:pt idx="3106">21</cx:pt>
          <cx:pt idx="3107">15</cx:pt>
          <cx:pt idx="3108">16</cx:pt>
          <cx:pt idx="3109">16</cx:pt>
          <cx:pt idx="3110">17</cx:pt>
          <cx:pt idx="3111">15</cx:pt>
          <cx:pt idx="3112">17</cx:pt>
          <cx:pt idx="3113">17</cx:pt>
          <cx:pt idx="3114">14</cx:pt>
          <cx:pt idx="3115">14</cx:pt>
          <cx:pt idx="3116">22</cx:pt>
          <cx:pt idx="3117">23</cx:pt>
          <cx:pt idx="3118">23</cx:pt>
          <cx:pt idx="3119">24</cx:pt>
          <cx:pt idx="3120">23</cx:pt>
          <cx:pt idx="3121">29</cx:pt>
          <cx:pt idx="3122">28</cx:pt>
          <cx:pt idx="3123">23</cx:pt>
          <cx:pt idx="3124">31</cx:pt>
          <cx:pt idx="3125">22</cx:pt>
          <cx:pt idx="3126">23</cx:pt>
          <cx:pt idx="3127">36</cx:pt>
          <cx:pt idx="3128">31</cx:pt>
          <cx:pt idx="3129">22</cx:pt>
          <cx:pt idx="3130">23</cx:pt>
          <cx:pt idx="3131">24</cx:pt>
          <cx:pt idx="3132">23</cx:pt>
          <cx:pt idx="3133">28</cx:pt>
          <cx:pt idx="3134">23</cx:pt>
          <cx:pt idx="3135">22</cx:pt>
          <cx:pt idx="3136">23</cx:pt>
          <cx:pt idx="3137">31</cx:pt>
          <cx:pt idx="3138">18</cx:pt>
          <cx:pt idx="3139">16</cx:pt>
          <cx:pt idx="3140">19</cx:pt>
          <cx:pt idx="3141">17</cx:pt>
          <cx:pt idx="3142">15</cx:pt>
          <cx:pt idx="3143">16</cx:pt>
          <cx:pt idx="3144">17</cx:pt>
          <cx:pt idx="3145">21</cx:pt>
          <cx:pt idx="3146">21</cx:pt>
          <cx:pt idx="3147">21</cx:pt>
          <cx:pt idx="3148">19</cx:pt>
          <cx:pt idx="3149">31</cx:pt>
          <cx:pt idx="3150">22</cx:pt>
          <cx:pt idx="3151">19</cx:pt>
          <cx:pt idx="3152">16</cx:pt>
          <cx:pt idx="3153">17</cx:pt>
          <cx:pt idx="3154">21</cx:pt>
          <cx:pt idx="3155">21</cx:pt>
          <cx:pt idx="3156">21</cx:pt>
          <cx:pt idx="3157">21</cx:pt>
          <cx:pt idx="3158">21</cx:pt>
          <cx:pt idx="3159">22</cx:pt>
          <cx:pt idx="3160">19</cx:pt>
          <cx:pt idx="3161">19</cx:pt>
          <cx:pt idx="3162">25</cx:pt>
          <cx:pt idx="3163">26</cx:pt>
          <cx:pt idx="3164">21</cx:pt>
          <cx:pt idx="3165">21</cx:pt>
          <cx:pt idx="3166">31</cx:pt>
          <cx:pt idx="3167">31</cx:pt>
          <cx:pt idx="3168">27</cx:pt>
          <cx:pt idx="3169">21</cx:pt>
          <cx:pt idx="3170">21</cx:pt>
          <cx:pt idx="3171">15</cx:pt>
          <cx:pt idx="3172">14</cx:pt>
          <cx:pt idx="3173">16</cx:pt>
          <cx:pt idx="3174">16</cx:pt>
          <cx:pt idx="3175">21</cx:pt>
          <cx:pt idx="3176">17</cx:pt>
          <cx:pt idx="3177">17</cx:pt>
          <cx:pt idx="3178">16</cx:pt>
          <cx:pt idx="3179">16</cx:pt>
          <cx:pt idx="3180">17</cx:pt>
          <cx:pt idx="3181">17</cx:pt>
          <cx:pt idx="3182">21</cx:pt>
          <cx:pt idx="3183">21</cx:pt>
          <cx:pt idx="3184">21</cx:pt>
          <cx:pt idx="3185">21</cx:pt>
          <cx:pt idx="3186">21</cx:pt>
          <cx:pt idx="3187">22</cx:pt>
          <cx:pt idx="3188">19</cx:pt>
          <cx:pt idx="3189">18</cx:pt>
          <cx:pt idx="3190">19</cx:pt>
          <cx:pt idx="3191">21</cx:pt>
          <cx:pt idx="3192">24</cx:pt>
          <cx:pt idx="3193">21</cx:pt>
          <cx:pt idx="3194">21</cx:pt>
          <cx:pt idx="3195">26</cx:pt>
          <cx:pt idx="3196">18</cx:pt>
          <cx:pt idx="3197">18</cx:pt>
          <cx:pt idx="3198">22</cx:pt>
          <cx:pt idx="3199">24</cx:pt>
          <cx:pt idx="3200">18</cx:pt>
          <cx:pt idx="3201">17</cx:pt>
          <cx:pt idx="3202">18</cx:pt>
          <cx:pt idx="3203">19</cx:pt>
          <cx:pt idx="3204">19</cx:pt>
          <cx:pt idx="3205">19</cx:pt>
          <cx:pt idx="3206">19</cx:pt>
          <cx:pt idx="3207">19</cx:pt>
          <cx:pt idx="3208">15</cx:pt>
          <cx:pt idx="3209">15</cx:pt>
          <cx:pt idx="3210">15</cx:pt>
          <cx:pt idx="3211">15</cx:pt>
          <cx:pt idx="3212">15</cx:pt>
          <cx:pt idx="3213">16</cx:pt>
          <cx:pt idx="3214">17</cx:pt>
          <cx:pt idx="3215">15</cx:pt>
          <cx:pt idx="3216">15</cx:pt>
          <cx:pt idx="3217">16</cx:pt>
          <cx:pt idx="3218">17</cx:pt>
          <cx:pt idx="3219">15</cx:pt>
          <cx:pt idx="3220">17</cx:pt>
          <cx:pt idx="3221">17</cx:pt>
          <cx:pt idx="3222">15</cx:pt>
          <cx:pt idx="3223">23</cx:pt>
          <cx:pt idx="3224">23</cx:pt>
          <cx:pt idx="3225">23</cx:pt>
          <cx:pt idx="3226">26</cx:pt>
          <cx:pt idx="3227">27</cx:pt>
          <cx:pt idx="3228">26</cx:pt>
          <cx:pt idx="3229">23</cx:pt>
          <cx:pt idx="3230">23</cx:pt>
          <cx:pt idx="3231">23</cx:pt>
          <cx:pt idx="3232">38</cx:pt>
          <cx:pt idx="3233">37</cx:pt>
          <cx:pt idx="3234">27</cx:pt>
          <cx:pt idx="3235">26</cx:pt>
          <cx:pt idx="3236">26</cx:pt>
          <cx:pt idx="3237">23</cx:pt>
          <cx:pt idx="3238">23</cx:pt>
          <cx:pt idx="3239">23</cx:pt>
          <cx:pt idx="3240">26</cx:pt>
          <cx:pt idx="3241">27</cx:pt>
          <cx:pt idx="3242">26</cx:pt>
          <cx:pt idx="3243">21</cx:pt>
          <cx:pt idx="3244">21</cx:pt>
          <cx:pt idx="3245">23</cx:pt>
          <cx:pt idx="3246">23</cx:pt>
          <cx:pt idx="3247">18</cx:pt>
          <cx:pt idx="3248">18</cx:pt>
          <cx:pt idx="3249">18</cx:pt>
          <cx:pt idx="3250">24</cx:pt>
          <cx:pt idx="3251">23</cx:pt>
          <cx:pt idx="3252">19</cx:pt>
          <cx:pt idx="3253">26</cx:pt>
          <cx:pt idx="3254">16</cx:pt>
          <cx:pt idx="3255">17</cx:pt>
          <cx:pt idx="3256">14</cx:pt>
          <cx:pt idx="3257">13</cx:pt>
          <cx:pt idx="3258">17</cx:pt>
          <cx:pt idx="3259">21</cx:pt>
          <cx:pt idx="3260">18</cx:pt>
          <cx:pt idx="3261">21</cx:pt>
          <cx:pt idx="3262">15</cx:pt>
          <cx:pt idx="3263">15</cx:pt>
          <cx:pt idx="3264">18</cx:pt>
          <cx:pt idx="3265">16</cx:pt>
          <cx:pt idx="3266">21</cx:pt>
          <cx:pt idx="3267">16</cx:pt>
          <cx:pt idx="3268">23</cx:pt>
          <cx:pt idx="3269">15</cx:pt>
          <cx:pt idx="3270">16</cx:pt>
          <cx:pt idx="3271">16</cx:pt>
          <cx:pt idx="3272">15</cx:pt>
          <cx:pt idx="3273">23</cx:pt>
          <cx:pt idx="3274">19</cx:pt>
          <cx:pt idx="3275">15</cx:pt>
          <cx:pt idx="3276">23</cx:pt>
          <cx:pt idx="3277">15</cx:pt>
          <cx:pt idx="3278">16</cx:pt>
          <cx:pt idx="3279">16</cx:pt>
          <cx:pt idx="3280">16</cx:pt>
          <cx:pt idx="3281">16</cx:pt>
          <cx:pt idx="3282">17</cx:pt>
          <cx:pt idx="3283">20</cx:pt>
          <cx:pt idx="3284">15</cx:pt>
          <cx:pt idx="3285">18</cx:pt>
          <cx:pt idx="3286">15</cx:pt>
          <cx:pt idx="3287">15</cx:pt>
          <cx:pt idx="3288">15</cx:pt>
          <cx:pt idx="3289">15</cx:pt>
          <cx:pt idx="3290">15</cx:pt>
          <cx:pt idx="3291">18</cx:pt>
          <cx:pt idx="3292">15</cx:pt>
          <cx:pt idx="3293">15</cx:pt>
          <cx:pt idx="3294">18</cx:pt>
          <cx:pt idx="3295">19</cx:pt>
          <cx:pt idx="3296">17</cx:pt>
          <cx:pt idx="3297">21</cx:pt>
          <cx:pt idx="3298">22</cx:pt>
          <cx:pt idx="3299">17</cx:pt>
          <cx:pt idx="3300">22</cx:pt>
          <cx:pt idx="3301">15</cx:pt>
          <cx:pt idx="3302">23</cx:pt>
          <cx:pt idx="3303">16</cx:pt>
          <cx:pt idx="3304">23</cx:pt>
          <cx:pt idx="3305">19</cx:pt>
          <cx:pt idx="3306">17</cx:pt>
          <cx:pt idx="3307">21</cx:pt>
          <cx:pt idx="3308">22</cx:pt>
          <cx:pt idx="3309">17</cx:pt>
          <cx:pt idx="3310">22</cx:pt>
          <cx:pt idx="3311">15</cx:pt>
          <cx:pt idx="3312">23</cx:pt>
          <cx:pt idx="3313">16</cx:pt>
          <cx:pt idx="3314">23</cx:pt>
          <cx:pt idx="3315">15</cx:pt>
          <cx:pt idx="3316">19</cx:pt>
          <cx:pt idx="3317">16</cx:pt>
          <cx:pt idx="3318">17</cx:pt>
          <cx:pt idx="3319">19</cx:pt>
          <cx:pt idx="3320">15</cx:pt>
          <cx:pt idx="3321">15</cx:pt>
          <cx:pt idx="3322">18</cx:pt>
          <cx:pt idx="3323">18</cx:pt>
          <cx:pt idx="3324">22</cx:pt>
          <cx:pt idx="3325">17</cx:pt>
          <cx:pt idx="3326">16</cx:pt>
          <cx:pt idx="3327">24</cx:pt>
          <cx:pt idx="3328">18</cx:pt>
          <cx:pt idx="3329">22</cx:pt>
          <cx:pt idx="3330">17</cx:pt>
          <cx:pt idx="3331">18</cx:pt>
          <cx:pt idx="3332">20</cx:pt>
          <cx:pt idx="3333">19</cx:pt>
          <cx:pt idx="3334">17</cx:pt>
          <cx:pt idx="3335">18</cx:pt>
          <cx:pt idx="3336">20</cx:pt>
          <cx:pt idx="3337">18</cx:pt>
          <cx:pt idx="3338">18</cx:pt>
          <cx:pt idx="3339">21</cx:pt>
          <cx:pt idx="3340">21</cx:pt>
          <cx:pt idx="3341">31</cx:pt>
          <cx:pt idx="3342">27</cx:pt>
          <cx:pt idx="3343">21</cx:pt>
          <cx:pt idx="3344">21</cx:pt>
          <cx:pt idx="3345">20</cx:pt>
          <cx:pt idx="3346">21</cx:pt>
          <cx:pt idx="3347">21</cx:pt>
          <cx:pt idx="3348">21</cx:pt>
          <cx:pt idx="3349">17</cx:pt>
          <cx:pt idx="3350">17</cx:pt>
          <cx:pt idx="3351">17</cx:pt>
          <cx:pt idx="3352">17</cx:pt>
          <cx:pt idx="3353">16</cx:pt>
          <cx:pt idx="3354">17</cx:pt>
          <cx:pt idx="3355">16</cx:pt>
          <cx:pt idx="3356">17</cx:pt>
          <cx:pt idx="3357">15</cx:pt>
          <cx:pt idx="3358">15</cx:pt>
          <cx:pt idx="3359">11</cx:pt>
          <cx:pt idx="3360">19</cx:pt>
          <cx:pt idx="3361">21</cx:pt>
          <cx:pt idx="3362">27</cx:pt>
          <cx:pt idx="3363">26</cx:pt>
          <cx:pt idx="3364">26</cx:pt>
          <cx:pt idx="3365">24</cx:pt>
          <cx:pt idx="3366">22</cx:pt>
          <cx:pt idx="3367">22</cx:pt>
          <cx:pt idx="3368">23</cx:pt>
          <cx:pt idx="3369">18</cx:pt>
          <cx:pt idx="3370">19</cx:pt>
          <cx:pt idx="3371">18</cx:pt>
          <cx:pt idx="3372">21</cx:pt>
          <cx:pt idx="3373">21</cx:pt>
          <cx:pt idx="3374">18</cx:pt>
          <cx:pt idx="3375">22</cx:pt>
          <cx:pt idx="3376">23</cx:pt>
          <cx:pt idx="3377">21</cx:pt>
          <cx:pt idx="3378">22</cx:pt>
          <cx:pt idx="3379">22</cx:pt>
          <cx:pt idx="3380">18</cx:pt>
          <cx:pt idx="3381">19</cx:pt>
          <cx:pt idx="3382">18</cx:pt>
          <cx:pt idx="3383">19</cx:pt>
          <cx:pt idx="3384">20</cx:pt>
          <cx:pt idx="3385">18</cx:pt>
          <cx:pt idx="3386">22</cx:pt>
          <cx:pt idx="3387">23</cx:pt>
          <cx:pt idx="3388">21</cx:pt>
          <cx:pt idx="3389">22</cx:pt>
          <cx:pt idx="3390">22</cx:pt>
          <cx:pt idx="3391">18</cx:pt>
          <cx:pt idx="3392">21</cx:pt>
          <cx:pt idx="3393">27</cx:pt>
          <cx:pt idx="3394">26</cx:pt>
          <cx:pt idx="3395">26</cx:pt>
          <cx:pt idx="3396">24</cx:pt>
          <cx:pt idx="3397">22</cx:pt>
          <cx:pt idx="3398">18</cx:pt>
          <cx:pt idx="3399">22</cx:pt>
          <cx:pt idx="3400">23</cx:pt>
          <cx:pt idx="3401">18</cx:pt>
          <cx:pt idx="3402">16</cx:pt>
          <cx:pt idx="3403">17</cx:pt>
          <cx:pt idx="3404">16</cx:pt>
          <cx:pt idx="3405">16</cx:pt>
          <cx:pt idx="3406">18</cx:pt>
          <cx:pt idx="3407">18</cx:pt>
          <cx:pt idx="3408">23</cx:pt>
          <cx:pt idx="3409">23</cx:pt>
          <cx:pt idx="3410">23</cx:pt>
          <cx:pt idx="3411">24</cx:pt>
          <cx:pt idx="3412">23</cx:pt>
          <cx:pt idx="3413">24</cx:pt>
          <cx:pt idx="3414">33</cx:pt>
          <cx:pt idx="3415">17</cx:pt>
          <cx:pt idx="3416">23</cx:pt>
          <cx:pt idx="3417">21</cx:pt>
          <cx:pt idx="3418">18</cx:pt>
          <cx:pt idx="3419">17</cx:pt>
          <cx:pt idx="3420">23</cx:pt>
          <cx:pt idx="3421">17</cx:pt>
          <cx:pt idx="3422">17</cx:pt>
          <cx:pt idx="3423">16</cx:pt>
          <cx:pt idx="3424">23</cx:pt>
          <cx:pt idx="3425">19</cx:pt>
          <cx:pt idx="3426">16</cx:pt>
          <cx:pt idx="3427">17</cx:pt>
          <cx:pt idx="3428">23</cx:pt>
          <cx:pt idx="3429">16</cx:pt>
          <cx:pt idx="3430">17</cx:pt>
          <cx:pt idx="3431">16</cx:pt>
          <cx:pt idx="3432">15</cx:pt>
          <cx:pt idx="3433">17</cx:pt>
          <cx:pt idx="3434">15</cx:pt>
          <cx:pt idx="3435">14</cx:pt>
          <cx:pt idx="3436">22</cx:pt>
          <cx:pt idx="3437">16</cx:pt>
          <cx:pt idx="3438">17</cx:pt>
          <cx:pt idx="3439">21</cx:pt>
          <cx:pt idx="3440">16</cx:pt>
          <cx:pt idx="3441">15</cx:pt>
          <cx:pt idx="3442">19</cx:pt>
          <cx:pt idx="3443">16</cx:pt>
          <cx:pt idx="3444">14</cx:pt>
          <cx:pt idx="3445">15</cx:pt>
          <cx:pt idx="3446">19</cx:pt>
          <cx:pt idx="3447">15</cx:pt>
          <cx:pt idx="3448">21</cx:pt>
          <cx:pt idx="3449">16</cx:pt>
          <cx:pt idx="3450">14</cx:pt>
          <cx:pt idx="3451">34</cx:pt>
          <cx:pt idx="3452">39</cx:pt>
          <cx:pt idx="3453">17</cx:pt>
          <cx:pt idx="3454">21</cx:pt>
          <cx:pt idx="3455">18</cx:pt>
          <cx:pt idx="3456">21</cx:pt>
          <cx:pt idx="3457">16</cx:pt>
          <cx:pt idx="3458">15</cx:pt>
          <cx:pt idx="3459">17</cx:pt>
          <cx:pt idx="3460">15</cx:pt>
          <cx:pt idx="3461">15</cx:pt>
          <cx:pt idx="3462">15</cx:pt>
          <cx:pt idx="3463">15</cx:pt>
          <cx:pt idx="3464">16</cx:pt>
          <cx:pt idx="3465">18</cx:pt>
          <cx:pt idx="3466">15</cx:pt>
          <cx:pt idx="3467">15</cx:pt>
          <cx:pt idx="3468">16</cx:pt>
          <cx:pt idx="3469">15</cx:pt>
          <cx:pt idx="3470">18</cx:pt>
          <cx:pt idx="3471">14</cx:pt>
          <cx:pt idx="3472">14</cx:pt>
          <cx:pt idx="3473">18</cx:pt>
          <cx:pt idx="3474">17</cx:pt>
          <cx:pt idx="3475">18</cx:pt>
          <cx:pt idx="3476">21</cx:pt>
          <cx:pt idx="3477">19</cx:pt>
          <cx:pt idx="3478">22</cx:pt>
          <cx:pt idx="3479">19</cx:pt>
          <cx:pt idx="3480">23</cx:pt>
          <cx:pt idx="3481">23</cx:pt>
          <cx:pt idx="3482">24</cx:pt>
          <cx:pt idx="3483">17</cx:pt>
          <cx:pt idx="3484">18</cx:pt>
          <cx:pt idx="3485">21</cx:pt>
          <cx:pt idx="3486">19</cx:pt>
          <cx:pt idx="3487">19</cx:pt>
          <cx:pt idx="3488">23</cx:pt>
          <cx:pt idx="3489">21</cx:pt>
          <cx:pt idx="3490">22</cx:pt>
          <cx:pt idx="3491">23</cx:pt>
          <cx:pt idx="3492">23</cx:pt>
          <cx:pt idx="3493">18</cx:pt>
          <cx:pt idx="3494">18</cx:pt>
          <cx:pt idx="3495">20</cx:pt>
          <cx:pt idx="3496">22</cx:pt>
          <cx:pt idx="3497">19</cx:pt>
          <cx:pt idx="3498">29</cx:pt>
          <cx:pt idx="3499">26</cx:pt>
          <cx:pt idx="3500">27</cx:pt>
          <cx:pt idx="3501">25</cx:pt>
          <cx:pt idx="3502">18</cx:pt>
          <cx:pt idx="3503">20</cx:pt>
          <cx:pt idx="3504">20</cx:pt>
          <cx:pt idx="3505">7</cx:pt>
          <cx:pt idx="3506">7</cx:pt>
          <cx:pt idx="3507">8</cx:pt>
          <cx:pt idx="3508">7</cx:pt>
          <cx:pt idx="3509">16</cx:pt>
          <cx:pt idx="3510">16</cx:pt>
          <cx:pt idx="3511">17</cx:pt>
          <cx:pt idx="3512">18</cx:pt>
          <cx:pt idx="3513">18</cx:pt>
          <cx:pt idx="3514">18</cx:pt>
          <cx:pt idx="3515">21</cx:pt>
          <cx:pt idx="3516">23</cx:pt>
          <cx:pt idx="3517">21</cx:pt>
          <cx:pt idx="3518">21</cx:pt>
          <cx:pt idx="3519">26</cx:pt>
          <cx:pt idx="3520">23</cx:pt>
          <cx:pt idx="3521">23</cx:pt>
          <cx:pt idx="3522">21</cx:pt>
          <cx:pt idx="3523">23</cx:pt>
          <cx:pt idx="3524">22</cx:pt>
          <cx:pt idx="3525">21</cx:pt>
          <cx:pt idx="3526">23</cx:pt>
          <cx:pt idx="3527">22</cx:pt>
          <cx:pt idx="3528">21</cx:pt>
          <cx:pt idx="3529">27</cx:pt>
          <cx:pt idx="3530">24</cx:pt>
          <cx:pt idx="3531">23</cx:pt>
          <cx:pt idx="3532">18</cx:pt>
          <cx:pt idx="3533">19</cx:pt>
          <cx:pt idx="3534">19</cx:pt>
          <cx:pt idx="3535">21</cx:pt>
          <cx:pt idx="3536">21</cx:pt>
          <cx:pt idx="3537">19</cx:pt>
          <cx:pt idx="3538">22</cx:pt>
          <cx:pt idx="3539">21</cx:pt>
          <cx:pt idx="3540">20</cx:pt>
          <cx:pt idx="3541">23</cx:pt>
          <cx:pt idx="3542">22</cx:pt>
          <cx:pt idx="3543">18</cx:pt>
          <cx:pt idx="3544">19</cx:pt>
          <cx:pt idx="3545">19</cx:pt>
          <cx:pt idx="3546">20</cx:pt>
          <cx:pt idx="3547">19</cx:pt>
          <cx:pt idx="3548">19</cx:pt>
          <cx:pt idx="3549">21</cx:pt>
          <cx:pt idx="3550">21</cx:pt>
          <cx:pt idx="3551">20</cx:pt>
          <cx:pt idx="3552">22</cx:pt>
          <cx:pt idx="3553">19</cx:pt>
          <cx:pt idx="3554">19</cx:pt>
          <cx:pt idx="3555">23</cx:pt>
          <cx:pt idx="3556">34</cx:pt>
          <cx:pt idx="3557">39</cx:pt>
          <cx:pt idx="3558">20</cx:pt>
          <cx:pt idx="3559">20</cx:pt>
          <cx:pt idx="3560">20</cx:pt>
          <cx:pt idx="3561">19</cx:pt>
          <cx:pt idx="3562">18</cx:pt>
          <cx:pt idx="3563">19</cx:pt>
          <cx:pt idx="3564">14</cx:pt>
          <cx:pt idx="3565">15</cx:pt>
          <cx:pt idx="3566">26</cx:pt>
          <cx:pt idx="3567">23</cx:pt>
          <cx:pt idx="3568">25</cx:pt>
          <cx:pt idx="3569">19</cx:pt>
          <cx:pt idx="3570">20</cx:pt>
          <cx:pt idx="3571">21</cx:pt>
          <cx:pt idx="3572">21</cx:pt>
          <cx:pt idx="3573">17</cx:pt>
          <cx:pt idx="3574">18</cx:pt>
          <cx:pt idx="3575">24</cx:pt>
          <cx:pt idx="3576">24</cx:pt>
          <cx:pt idx="3577">29</cx:pt>
          <cx:pt idx="3578">24</cx:pt>
          <cx:pt idx="3579">26</cx:pt>
          <cx:pt idx="3580">32</cx:pt>
          <cx:pt idx="3581">23</cx:pt>
          <cx:pt idx="3582">23</cx:pt>
          <cx:pt idx="3583">25</cx:pt>
          <cx:pt idx="3584">23</cx:pt>
          <cx:pt idx="3585">17</cx:pt>
          <cx:pt idx="3586">18</cx:pt>
          <cx:pt idx="3587">17</cx:pt>
          <cx:pt idx="3588">10</cx:pt>
          <cx:pt idx="3589">23</cx:pt>
          <cx:pt idx="3590">26</cx:pt>
          <cx:pt idx="3591">30</cx:pt>
          <cx:pt idx="3592">30</cx:pt>
          <cx:pt idx="3593">26</cx:pt>
          <cx:pt idx="3594">26</cx:pt>
          <cx:pt idx="3595">25</cx:pt>
          <cx:pt idx="3596">25</cx:pt>
          <cx:pt idx="3597">26</cx:pt>
          <cx:pt idx="3598">26</cx:pt>
          <cx:pt idx="3599">22</cx:pt>
          <cx:pt idx="3600">21</cx:pt>
          <cx:pt idx="3601">23</cx:pt>
          <cx:pt idx="3602">19</cx:pt>
          <cx:pt idx="3603">19</cx:pt>
          <cx:pt idx="3604">20</cx:pt>
          <cx:pt idx="3605">18</cx:pt>
          <cx:pt idx="3606">22</cx:pt>
          <cx:pt idx="3607">23</cx:pt>
          <cx:pt idx="3608">28</cx:pt>
          <cx:pt idx="3609">19</cx:pt>
          <cx:pt idx="3610">26</cx:pt>
          <cx:pt idx="3611">20</cx:pt>
          <cx:pt idx="3612">20</cx:pt>
          <cx:pt idx="3613">27</cx:pt>
          <cx:pt idx="3614">18</cx:pt>
          <cx:pt idx="3615">17</cx:pt>
          <cx:pt idx="3616">18</cx:pt>
          <cx:pt idx="3617">19</cx:pt>
          <cx:pt idx="3618">23</cx:pt>
          <cx:pt idx="3619">19</cx:pt>
          <cx:pt idx="3620">20</cx:pt>
          <cx:pt idx="3621">15</cx:pt>
          <cx:pt idx="3622">15</cx:pt>
          <cx:pt idx="3623">20</cx:pt>
          <cx:pt idx="3624">21</cx:pt>
          <cx:pt idx="3625">21</cx:pt>
          <cx:pt idx="3626">31</cx:pt>
          <cx:pt idx="3627">23</cx:pt>
          <cx:pt idx="3628">23</cx:pt>
          <cx:pt idx="3629">21</cx:pt>
          <cx:pt idx="3630">21</cx:pt>
          <cx:pt idx="3631">31</cx:pt>
          <cx:pt idx="3632">31</cx:pt>
          <cx:pt idx="3633">23</cx:pt>
          <cx:pt idx="3634">23</cx:pt>
          <cx:pt idx="3635">16</cx:pt>
          <cx:pt idx="3636">28</cx:pt>
          <cx:pt idx="3637">17</cx:pt>
          <cx:pt idx="3638">15</cx:pt>
          <cx:pt idx="3639">19</cx:pt>
          <cx:pt idx="3640">28</cx:pt>
          <cx:pt idx="3641">22</cx:pt>
          <cx:pt idx="3642">20</cx:pt>
          <cx:pt idx="3643">21</cx:pt>
          <cx:pt idx="3644">15</cx:pt>
          <cx:pt idx="3645">14</cx:pt>
          <cx:pt idx="3646">16</cx:pt>
          <cx:pt idx="3647">15</cx:pt>
          <cx:pt idx="3648">15</cx:pt>
          <cx:pt idx="3649">18</cx:pt>
          <cx:pt idx="3650">15</cx:pt>
          <cx:pt idx="3651">15</cx:pt>
          <cx:pt idx="3652">20</cx:pt>
          <cx:pt idx="3653">15</cx:pt>
          <cx:pt idx="3654">18</cx:pt>
          <cx:pt idx="3655">15</cx:pt>
          <cx:pt idx="3656">15</cx:pt>
          <cx:pt idx="3657">20</cx:pt>
          <cx:pt idx="3658">17</cx:pt>
          <cx:pt idx="3659">19</cx:pt>
          <cx:pt idx="3660">21</cx:pt>
          <cx:pt idx="3661">16</cx:pt>
          <cx:pt idx="3662">20</cx:pt>
          <cx:pt idx="3663">17</cx:pt>
          <cx:pt idx="3664">22</cx:pt>
          <cx:pt idx="3665">22</cx:pt>
          <cx:pt idx="3666">23</cx:pt>
          <cx:pt idx="3667">17</cx:pt>
          <cx:pt idx="3668">18</cx:pt>
          <cx:pt idx="3669">17</cx:pt>
          <cx:pt idx="3670">19</cx:pt>
          <cx:pt idx="3671">15</cx:pt>
          <cx:pt idx="3672">15</cx:pt>
          <cx:pt idx="3673">16</cx:pt>
          <cx:pt idx="3674">21</cx:pt>
          <cx:pt idx="3675">22</cx:pt>
          <cx:pt idx="3676">15</cx:pt>
          <cx:pt idx="3677">15</cx:pt>
          <cx:pt idx="3678">16</cx:pt>
          <cx:pt idx="3679">16</cx:pt>
          <cx:pt idx="3680">17</cx:pt>
          <cx:pt idx="3681">16</cx:pt>
          <cx:pt idx="3682">15</cx:pt>
          <cx:pt idx="3683">17</cx:pt>
          <cx:pt idx="3684">16</cx:pt>
          <cx:pt idx="3685">17</cx:pt>
          <cx:pt idx="3686">15</cx:pt>
          <cx:pt idx="3687">20</cx:pt>
          <cx:pt idx="3688">14</cx:pt>
          <cx:pt idx="3689">18</cx:pt>
          <cx:pt idx="3690">19</cx:pt>
          <cx:pt idx="3691">21</cx:pt>
          <cx:pt idx="3692">16</cx:pt>
          <cx:pt idx="3693">15</cx:pt>
          <cx:pt idx="3694">18</cx:pt>
          <cx:pt idx="3695">14</cx:pt>
          <cx:pt idx="3696">15</cx:pt>
          <cx:pt idx="3697">14</cx:pt>
          <cx:pt idx="3698">14</cx:pt>
          <cx:pt idx="3699">14</cx:pt>
          <cx:pt idx="3700">19</cx:pt>
          <cx:pt idx="3701">17</cx:pt>
          <cx:pt idx="3702">18</cx:pt>
          <cx:pt idx="3703">17</cx:pt>
          <cx:pt idx="3704">19</cx:pt>
          <cx:pt idx="3705">17</cx:pt>
          <cx:pt idx="3706">17</cx:pt>
          <cx:pt idx="3707">17</cx:pt>
          <cx:pt idx="3708">17</cx:pt>
          <cx:pt idx="3709">16</cx:pt>
          <cx:pt idx="3710">17</cx:pt>
          <cx:pt idx="3711">15</cx:pt>
          <cx:pt idx="3712">16</cx:pt>
          <cx:pt idx="3713">15</cx:pt>
          <cx:pt idx="3714">15</cx:pt>
          <cx:pt idx="3715">16</cx:pt>
          <cx:pt idx="3716">17</cx:pt>
          <cx:pt idx="3717">18</cx:pt>
          <cx:pt idx="3718">21</cx:pt>
          <cx:pt idx="3719">20</cx:pt>
          <cx:pt idx="3720">19</cx:pt>
          <cx:pt idx="3721">22</cx:pt>
          <cx:pt idx="3722">23</cx:pt>
          <cx:pt idx="3723">21</cx:pt>
          <cx:pt idx="3724">20</cx:pt>
          <cx:pt idx="3725">22</cx:pt>
          <cx:pt idx="3726">23</cx:pt>
          <cx:pt idx="3727">20</cx:pt>
          <cx:pt idx="3728">17</cx:pt>
          <cx:pt idx="3729">21</cx:pt>
          <cx:pt idx="3730">19</cx:pt>
          <cx:pt idx="3731">16</cx:pt>
          <cx:pt idx="3732">15</cx:pt>
          <cx:pt idx="3733">21</cx:pt>
          <cx:pt idx="3734">15</cx:pt>
          <cx:pt idx="3735">16</cx:pt>
          <cx:pt idx="3736">15</cx:pt>
          <cx:pt idx="3737">15</cx:pt>
          <cx:pt idx="3738">15</cx:pt>
          <cx:pt idx="3739">18</cx:pt>
          <cx:pt idx="3740">15</cx:pt>
          <cx:pt idx="3741">18</cx:pt>
          <cx:pt idx="3742">16</cx:pt>
          <cx:pt idx="3743">20</cx:pt>
          <cx:pt idx="3744">16</cx:pt>
          <cx:pt idx="3745">18</cx:pt>
          <cx:pt idx="3746">15</cx:pt>
          <cx:pt idx="3747">18</cx:pt>
          <cx:pt idx="3748">15</cx:pt>
          <cx:pt idx="3749">20</cx:pt>
          <cx:pt idx="3750">15</cx:pt>
          <cx:pt idx="3751">16</cx:pt>
          <cx:pt idx="3752">14</cx:pt>
          <cx:pt idx="3753">15</cx:pt>
          <cx:pt idx="3754">15</cx:pt>
          <cx:pt idx="3755">14</cx:pt>
          <cx:pt idx="3756">14</cx:pt>
          <cx:pt idx="3757">17</cx:pt>
          <cx:pt idx="3758">15</cx:pt>
          <cx:pt idx="3759">16</cx:pt>
          <cx:pt idx="3760">13</cx:pt>
          <cx:pt idx="3761">15</cx:pt>
          <cx:pt idx="3762">15</cx:pt>
          <cx:pt idx="3763">14</cx:pt>
          <cx:pt idx="3764">18</cx:pt>
          <cx:pt idx="3765">18</cx:pt>
          <cx:pt idx="3766">16</cx:pt>
          <cx:pt idx="3767">13</cx:pt>
          <cx:pt idx="3768">15</cx:pt>
          <cx:pt idx="3769">14</cx:pt>
          <cx:pt idx="3770">11</cx:pt>
          <cx:pt idx="3771">15</cx:pt>
          <cx:pt idx="3772">14</cx:pt>
          <cx:pt idx="3773">11</cx:pt>
          <cx:pt idx="3774">16</cx:pt>
          <cx:pt idx="3775">17</cx:pt>
          <cx:pt idx="3776">15</cx:pt>
          <cx:pt idx="3777">15</cx:pt>
          <cx:pt idx="3778">21</cx:pt>
          <cx:pt idx="3779">15</cx:pt>
          <cx:pt idx="3780">15</cx:pt>
          <cx:pt idx="3781">16</cx:pt>
          <cx:pt idx="3782">16</cx:pt>
          <cx:pt idx="3783">15</cx:pt>
          <cx:pt idx="3784">16</cx:pt>
          <cx:pt idx="3785">12</cx:pt>
          <cx:pt idx="3786">14</cx:pt>
          <cx:pt idx="3787">15</cx:pt>
          <cx:pt idx="3788">20</cx:pt>
          <cx:pt idx="3789">17</cx:pt>
          <cx:pt idx="3790">23</cx:pt>
          <cx:pt idx="3791">17</cx:pt>
          <cx:pt idx="3792">21</cx:pt>
          <cx:pt idx="3793">19</cx:pt>
          <cx:pt idx="3794">16</cx:pt>
          <cx:pt idx="3795">22</cx:pt>
          <cx:pt idx="3796">16</cx:pt>
          <cx:pt idx="3797">21</cx:pt>
          <cx:pt idx="3798">20</cx:pt>
          <cx:pt idx="3799">16</cx:pt>
          <cx:pt idx="3800">22</cx:pt>
          <cx:pt idx="3801">17</cx:pt>
          <cx:pt idx="3802">21</cx:pt>
          <cx:pt idx="3803">19</cx:pt>
          <cx:pt idx="3804">17</cx:pt>
          <cx:pt idx="3805">16</cx:pt>
          <cx:pt idx="3806">18</cx:pt>
          <cx:pt idx="3807">17</cx:pt>
          <cx:pt idx="3808">21</cx:pt>
          <cx:pt idx="3809">19</cx:pt>
          <cx:pt idx="3810">17</cx:pt>
          <cx:pt idx="3811">16</cx:pt>
          <cx:pt idx="3812">17</cx:pt>
          <cx:pt idx="3813">16</cx:pt>
          <cx:pt idx="3814">21</cx:pt>
          <cx:pt idx="3815">22</cx:pt>
          <cx:pt idx="3816">24</cx:pt>
          <cx:pt idx="3817">23</cx:pt>
          <cx:pt idx="3818">33</cx:pt>
          <cx:pt idx="3819">15</cx:pt>
          <cx:pt idx="3820">15</cx:pt>
          <cx:pt idx="3821">15</cx:pt>
          <cx:pt idx="3822">15</cx:pt>
          <cx:pt idx="3823">15</cx:pt>
          <cx:pt idx="3824">15</cx:pt>
          <cx:pt idx="3825">15</cx:pt>
          <cx:pt idx="3826">15</cx:pt>
          <cx:pt idx="3827">14</cx:pt>
          <cx:pt idx="3828">11</cx:pt>
          <cx:pt idx="3829">15</cx:pt>
          <cx:pt idx="3830">14</cx:pt>
          <cx:pt idx="3831">12</cx:pt>
          <cx:pt idx="3832">11</cx:pt>
          <cx:pt idx="3833">11</cx:pt>
          <cx:pt idx="3834">16</cx:pt>
          <cx:pt idx="3835">14</cx:pt>
          <cx:pt idx="3836">13</cx:pt>
          <cx:pt idx="3837">16</cx:pt>
          <cx:pt idx="3838">15</cx:pt>
          <cx:pt idx="3839">14</cx:pt>
          <cx:pt idx="3840">14</cx:pt>
          <cx:pt idx="3841">15</cx:pt>
          <cx:pt idx="3842">14</cx:pt>
          <cx:pt idx="3843">14</cx:pt>
          <cx:pt idx="3844">17</cx:pt>
          <cx:pt idx="3845">14</cx:pt>
          <cx:pt idx="3846">16</cx:pt>
          <cx:pt idx="3847">14</cx:pt>
          <cx:pt idx="3848">15</cx:pt>
          <cx:pt idx="3849">15</cx:pt>
          <cx:pt idx="3850">14</cx:pt>
          <cx:pt idx="3851">18</cx:pt>
          <cx:pt idx="3852">10</cx:pt>
          <cx:pt idx="3853">10</cx:pt>
          <cx:pt idx="3854">15</cx:pt>
          <cx:pt idx="3855">14</cx:pt>
          <cx:pt idx="3856">12</cx:pt>
          <cx:pt idx="3857">11</cx:pt>
          <cx:pt idx="3858">15</cx:pt>
          <cx:pt idx="3859">12</cx:pt>
          <cx:pt idx="3860">11</cx:pt>
          <cx:pt idx="3861">14</cx:pt>
          <cx:pt idx="3862">14</cx:pt>
          <cx:pt idx="3863">12</cx:pt>
          <cx:pt idx="3864">11</cx:pt>
          <cx:pt idx="3865">15</cx:pt>
          <cx:pt idx="3866">14</cx:pt>
          <cx:pt idx="3867">12</cx:pt>
          <cx:pt idx="3868">14</cx:pt>
          <cx:pt idx="3869">11</cx:pt>
          <cx:pt idx="3870">12</cx:pt>
          <cx:pt idx="3871">16</cx:pt>
          <cx:pt idx="3872">16</cx:pt>
          <cx:pt idx="3873">11</cx:pt>
          <cx:pt idx="3874">15</cx:pt>
          <cx:pt idx="3875">9</cx:pt>
          <cx:pt idx="3876">15</cx:pt>
          <cx:pt idx="3877">16</cx:pt>
          <cx:pt idx="3878">16</cx:pt>
          <cx:pt idx="3879">15</cx:pt>
          <cx:pt idx="3880">24</cx:pt>
          <cx:pt idx="3881">26</cx:pt>
          <cx:pt idx="3882">18</cx:pt>
          <cx:pt idx="3883">15</cx:pt>
          <cx:pt idx="3884">18</cx:pt>
          <cx:pt idx="3885">15</cx:pt>
          <cx:pt idx="3886">20</cx:pt>
          <cx:pt idx="3887">15</cx:pt>
          <cx:pt idx="3888">12</cx:pt>
          <cx:pt idx="3889">17</cx:pt>
          <cx:pt idx="3890">13</cx:pt>
          <cx:pt idx="3891">19</cx:pt>
          <cx:pt idx="3892">16</cx:pt>
          <cx:pt idx="3893">20</cx:pt>
          <cx:pt idx="3894">16</cx:pt>
          <cx:pt idx="3895">21</cx:pt>
          <cx:pt idx="3896">15</cx:pt>
          <cx:pt idx="3897">27</cx:pt>
          <cx:pt idx="3898">32</cx:pt>
          <cx:pt idx="3899">34</cx:pt>
          <cx:pt idx="3900">37</cx:pt>
          <cx:pt idx="3901">44</cx:pt>
          <cx:pt idx="3902">34</cx:pt>
          <cx:pt idx="3903">37</cx:pt>
          <cx:pt idx="3904">12</cx:pt>
          <cx:pt idx="3905">11</cx:pt>
          <cx:pt idx="3906">11</cx:pt>
          <cx:pt idx="3907">16</cx:pt>
          <cx:pt idx="3908">11</cx:pt>
          <cx:pt idx="3909">10</cx:pt>
          <cx:pt idx="3910">15</cx:pt>
          <cx:pt idx="3911">10</cx:pt>
          <cx:pt idx="3912">17</cx:pt>
          <cx:pt idx="3913">14</cx:pt>
          <cx:pt idx="3914">19</cx:pt>
          <cx:pt idx="3915">15</cx:pt>
          <cx:pt idx="3916">18</cx:pt>
          <cx:pt idx="3917">15</cx:pt>
          <cx:pt idx="3918">18</cx:pt>
          <cx:pt idx="3919">14</cx:pt>
          <cx:pt idx="3920">19</cx:pt>
          <cx:pt idx="3921">15</cx:pt>
          <cx:pt idx="3922">18</cx:pt>
          <cx:pt idx="3923">15</cx:pt>
          <cx:pt idx="3924">21</cx:pt>
          <cx:pt idx="3925">18</cx:pt>
          <cx:pt idx="3926">20</cx:pt>
          <cx:pt idx="3927">22</cx:pt>
          <cx:pt idx="3928">17</cx:pt>
          <cx:pt idx="3929">21</cx:pt>
          <cx:pt idx="3930">18</cx:pt>
          <cx:pt idx="3931">21</cx:pt>
          <cx:pt idx="3932">20</cx:pt>
          <cx:pt idx="3933">21</cx:pt>
          <cx:pt idx="3934">18</cx:pt>
          <cx:pt idx="3935">20</cx:pt>
          <cx:pt idx="3936">18</cx:pt>
          <cx:pt idx="3937">21</cx:pt>
          <cx:pt idx="3938">18</cx:pt>
          <cx:pt idx="3939">20</cx:pt>
          <cx:pt idx="3940">22</cx:pt>
          <cx:pt idx="3941">17</cx:pt>
          <cx:pt idx="3942">21</cx:pt>
          <cx:pt idx="3943">17</cx:pt>
          <cx:pt idx="3944">18</cx:pt>
          <cx:pt idx="3945">20</cx:pt>
          <cx:pt idx="3946">15</cx:pt>
          <cx:pt idx="3947">18</cx:pt>
          <cx:pt idx="3948">20</cx:pt>
          <cx:pt idx="3949">21</cx:pt>
          <cx:pt idx="3950">18</cx:pt>
          <cx:pt idx="3951">20</cx:pt>
          <cx:pt idx="3952">21</cx:pt>
          <cx:pt idx="3953">18</cx:pt>
          <cx:pt idx="3954">20</cx:pt>
          <cx:pt idx="3955">18</cx:pt>
          <cx:pt idx="3956">12</cx:pt>
          <cx:pt idx="3957">11</cx:pt>
          <cx:pt idx="3958">12</cx:pt>
          <cx:pt idx="3959">10</cx:pt>
          <cx:pt idx="3960">21</cx:pt>
          <cx:pt idx="3961">21</cx:pt>
          <cx:pt idx="3962">18</cx:pt>
          <cx:pt idx="3963">20</cx:pt>
          <cx:pt idx="3964">22</cx:pt>
          <cx:pt idx="3965">21</cx:pt>
          <cx:pt idx="3966">20</cx:pt>
          <cx:pt idx="3967">22</cx:pt>
          <cx:pt idx="3968">10</cx:pt>
          <cx:pt idx="3969">10</cx:pt>
          <cx:pt idx="3970">9</cx:pt>
          <cx:pt idx="3971">10</cx:pt>
          <cx:pt idx="3972">10</cx:pt>
          <cx:pt idx="3973">12</cx:pt>
          <cx:pt idx="3974">14</cx:pt>
          <cx:pt idx="3975">11</cx:pt>
          <cx:pt idx="3976">12</cx:pt>
          <cx:pt idx="3977">12</cx:pt>
          <cx:pt idx="3978">10</cx:pt>
          <cx:pt idx="3979">12</cx:pt>
          <cx:pt idx="3980">15</cx:pt>
          <cx:pt idx="3981">12</cx:pt>
          <cx:pt idx="3982">11</cx:pt>
          <cx:pt idx="3983">12</cx:pt>
          <cx:pt idx="3984">14</cx:pt>
          <cx:pt idx="3985">11</cx:pt>
          <cx:pt idx="3986">11</cx:pt>
          <cx:pt idx="3987">11</cx:pt>
          <cx:pt idx="3988">10</cx:pt>
          <cx:pt idx="3989">14</cx:pt>
          <cx:pt idx="3990">12</cx:pt>
          <cx:pt idx="3991">11</cx:pt>
          <cx:pt idx="3992">12</cx:pt>
          <cx:pt idx="3993">11</cx:pt>
          <cx:pt idx="3994">10</cx:pt>
          <cx:pt idx="3995">11</cx:pt>
          <cx:pt idx="3996">11</cx:pt>
          <cx:pt idx="3997">9</cx:pt>
          <cx:pt idx="3998">18</cx:pt>
          <cx:pt idx="3999">17</cx:pt>
          <cx:pt idx="4000">17</cx:pt>
          <cx:pt idx="4001">19</cx:pt>
          <cx:pt idx="4002">19</cx:pt>
          <cx:pt idx="4003">18</cx:pt>
          <cx:pt idx="4004">18</cx:pt>
          <cx:pt idx="4005">21</cx:pt>
          <cx:pt idx="4006">26</cx:pt>
          <cx:pt idx="4007">24</cx:pt>
          <cx:pt idx="4008">23</cx:pt>
          <cx:pt idx="4009">19</cx:pt>
          <cx:pt idx="4010">18</cx:pt>
          <cx:pt idx="4011">25</cx:pt>
          <cx:pt idx="4012">21</cx:pt>
          <cx:pt idx="4013">31</cx:pt>
          <cx:pt idx="4014">28</cx:pt>
          <cx:pt idx="4015">21</cx:pt>
          <cx:pt idx="4016">20</cx:pt>
          <cx:pt idx="4017">21</cx:pt>
          <cx:pt idx="4018">17</cx:pt>
          <cx:pt idx="4019">17</cx:pt>
          <cx:pt idx="4020">16</cx:pt>
          <cx:pt idx="4021">12</cx:pt>
          <cx:pt idx="4022">14</cx:pt>
          <cx:pt idx="4023">12</cx:pt>
          <cx:pt idx="4024">12</cx:pt>
          <cx:pt idx="4025">12</cx:pt>
          <cx:pt idx="4026">10</cx:pt>
          <cx:pt idx="4027">12</cx:pt>
          <cx:pt idx="4028">15</cx:pt>
          <cx:pt idx="4029">15</cx:pt>
          <cx:pt idx="4030">12</cx:pt>
          <cx:pt idx="4031">11</cx:pt>
          <cx:pt idx="4032">11</cx:pt>
          <cx:pt idx="4033">10</cx:pt>
          <cx:pt idx="4034">10</cx:pt>
          <cx:pt idx="4035">10</cx:pt>
          <cx:pt idx="4036">14</cx:pt>
          <cx:pt idx="4037">11</cx:pt>
          <cx:pt idx="4038">12</cx:pt>
          <cx:pt idx="4039">10</cx:pt>
          <cx:pt idx="4040">14</cx:pt>
          <cx:pt idx="4041">10</cx:pt>
          <cx:pt idx="4042">11</cx:pt>
          <cx:pt idx="4043">10</cx:pt>
          <cx:pt idx="4044">21</cx:pt>
          <cx:pt idx="4045">18</cx:pt>
          <cx:pt idx="4046">20</cx:pt>
          <cx:pt idx="4047">22</cx:pt>
          <cx:pt idx="4048">17</cx:pt>
          <cx:pt idx="4049">21</cx:pt>
          <cx:pt idx="4050">14</cx:pt>
          <cx:pt idx="4051">15</cx:pt>
          <cx:pt idx="4052">11</cx:pt>
          <cx:pt idx="4053">17</cx:pt>
          <cx:pt idx="4054">18</cx:pt>
          <cx:pt idx="4055">21</cx:pt>
          <cx:pt idx="4056">20</cx:pt>
          <cx:pt idx="4057">22</cx:pt>
          <cx:pt idx="4058">17</cx:pt>
          <cx:pt idx="4059">21</cx:pt>
          <cx:pt idx="4060">21</cx:pt>
          <cx:pt idx="4061">26</cx:pt>
          <cx:pt idx="4062">24</cx:pt>
          <cx:pt idx="4063">23</cx:pt>
          <cx:pt idx="4064">19</cx:pt>
          <cx:pt idx="4065">18</cx:pt>
          <cx:pt idx="4066">17</cx:pt>
          <cx:pt idx="4067">17</cx:pt>
          <cx:pt idx="4068">19</cx:pt>
          <cx:pt idx="4069">19</cx:pt>
          <cx:pt idx="4070">21</cx:pt>
          <cx:pt idx="4071">18</cx:pt>
          <cx:pt idx="4072">11</cx:pt>
          <cx:pt idx="4073">11</cx:pt>
          <cx:pt idx="4074">9</cx:pt>
          <cx:pt idx="4075">14</cx:pt>
          <cx:pt idx="4076">10</cx:pt>
          <cx:pt idx="4077">11</cx:pt>
          <cx:pt idx="4078">10</cx:pt>
          <cx:pt idx="4079">10</cx:pt>
          <cx:pt idx="4080">9</cx:pt>
          <cx:pt idx="4081">10</cx:pt>
          <cx:pt idx="4082">10</cx:pt>
          <cx:pt idx="4083">11</cx:pt>
          <cx:pt idx="4084">11</cx:pt>
          <cx:pt idx="4085">9</cx:pt>
          <cx:pt idx="4086">18</cx:pt>
          <cx:pt idx="4087">15</cx:pt>
          <cx:pt idx="4088">15</cx:pt>
          <cx:pt idx="4089">23</cx:pt>
          <cx:pt idx="4090">16</cx:pt>
          <cx:pt idx="4091">17</cx:pt>
          <cx:pt idx="4092">15</cx:pt>
          <cx:pt idx="4093">15</cx:pt>
          <cx:pt idx="4094">20</cx:pt>
          <cx:pt idx="4095">15</cx:pt>
          <cx:pt idx="4096">15</cx:pt>
          <cx:pt idx="4097">14</cx:pt>
          <cx:pt idx="4098">11</cx:pt>
          <cx:pt idx="4099">12</cx:pt>
          <cx:pt idx="4100">15</cx:pt>
          <cx:pt idx="4101">14</cx:pt>
          <cx:pt idx="4102">12</cx:pt>
          <cx:pt idx="4103">16</cx:pt>
          <cx:pt idx="4104">20</cx:pt>
          <cx:pt idx="4105">17</cx:pt>
          <cx:pt idx="4106">15</cx:pt>
          <cx:pt idx="4107">16</cx:pt>
          <cx:pt idx="4108">19</cx:pt>
          <cx:pt idx="4109">12</cx:pt>
          <cx:pt idx="4110">11</cx:pt>
          <cx:pt idx="4111">13</cx:pt>
          <cx:pt idx="4112">12</cx:pt>
          <cx:pt idx="4113">13</cx:pt>
          <cx:pt idx="4114">14</cx:pt>
          <cx:pt idx="4115">11</cx:pt>
          <cx:pt idx="4116">15</cx:pt>
          <cx:pt idx="4117">13</cx:pt>
          <cx:pt idx="4118">15</cx:pt>
          <cx:pt idx="4119">18</cx:pt>
          <cx:pt idx="4120">14</cx:pt>
          <cx:pt idx="4121">10</cx:pt>
          <cx:pt idx="4122">12</cx:pt>
          <cx:pt idx="4123">21</cx:pt>
          <cx:pt idx="4124">19</cx:pt>
          <cx:pt idx="4125">26</cx:pt>
          <cx:pt idx="4126">23</cx:pt>
          <cx:pt idx="4127">21</cx:pt>
          <cx:pt idx="4128">31</cx:pt>
          <cx:pt idx="4129">34</cx:pt>
          <cx:pt idx="4130">21</cx:pt>
          <cx:pt idx="4131">26</cx:pt>
          <cx:pt idx="4132">23</cx:pt>
          <cx:pt idx="4133">31</cx:pt>
          <cx:pt idx="4134">21</cx:pt>
          <cx:pt idx="4135">19</cx:pt>
          <cx:pt idx="4136">23</cx:pt>
          <cx:pt idx="4137">22</cx:pt>
          <cx:pt idx="4138">14</cx:pt>
          <cx:pt idx="4139">12</cx:pt>
          <cx:pt idx="4140">11</cx:pt>
          <cx:pt idx="4141">15</cx:pt>
          <cx:pt idx="4142">14</cx:pt>
          <cx:pt idx="4143">15</cx:pt>
          <cx:pt idx="4144">18</cx:pt>
          <cx:pt idx="4145">15</cx:pt>
          <cx:pt idx="4146">13</cx:pt>
          <cx:pt idx="4147">15</cx:pt>
          <cx:pt idx="4148">14</cx:pt>
          <cx:pt idx="4149">11</cx:pt>
          <cx:pt idx="4150">12</cx:pt>
          <cx:pt idx="4151">15</cx:pt>
          <cx:pt idx="4152">15</cx:pt>
          <cx:pt idx="4153">14</cx:pt>
          <cx:pt idx="4154">12</cx:pt>
          <cx:pt idx="4155">14</cx:pt>
          <cx:pt idx="4156">11</cx:pt>
          <cx:pt idx="4157">13</cx:pt>
          <cx:pt idx="4158">15</cx:pt>
          <cx:pt idx="4159">12</cx:pt>
          <cx:pt idx="4160">11</cx:pt>
          <cx:pt idx="4161">12</cx:pt>
          <cx:pt idx="4162">14</cx:pt>
          <cx:pt idx="4163">12</cx:pt>
          <cx:pt idx="4164">22</cx:pt>
          <cx:pt idx="4165">23</cx:pt>
          <cx:pt idx="4166">18</cx:pt>
          <cx:pt idx="4167">17</cx:pt>
          <cx:pt idx="4168">16</cx:pt>
          <cx:pt idx="4169">11</cx:pt>
          <cx:pt idx="4170">11</cx:pt>
          <cx:pt idx="4171">16</cx:pt>
          <cx:pt idx="4172">17</cx:pt>
          <cx:pt idx="4173">18</cx:pt>
          <cx:pt idx="4174">17</cx:pt>
          <cx:pt idx="4175">15</cx:pt>
          <cx:pt idx="4176">21</cx:pt>
          <cx:pt idx="4177">18</cx:pt>
          <cx:pt idx="4178">15</cx:pt>
          <cx:pt idx="4179">19</cx:pt>
          <cx:pt idx="4180">16</cx:pt>
          <cx:pt idx="4181">20</cx:pt>
          <cx:pt idx="4182">25</cx:pt>
          <cx:pt idx="4183">23</cx:pt>
          <cx:pt idx="4184">17</cx:pt>
          <cx:pt idx="4185">15</cx:pt>
          <cx:pt idx="4186">22</cx:pt>
          <cx:pt idx="4187">24</cx:pt>
          <cx:pt idx="4188">16</cx:pt>
          <cx:pt idx="4189">16</cx:pt>
          <cx:pt idx="4190">15</cx:pt>
          <cx:pt idx="4191">18</cx:pt>
          <cx:pt idx="4192">18</cx:pt>
          <cx:pt idx="4193">19</cx:pt>
          <cx:pt idx="4194">18</cx:pt>
          <cx:pt idx="4195">16</cx:pt>
          <cx:pt idx="4196">19</cx:pt>
          <cx:pt idx="4197">21</cx:pt>
          <cx:pt idx="4198">31</cx:pt>
          <cx:pt idx="4199">22</cx:pt>
          <cx:pt idx="4200">20</cx:pt>
          <cx:pt idx="4201">16</cx:pt>
          <cx:pt idx="4202">17</cx:pt>
          <cx:pt idx="4203">17</cx:pt>
          <cx:pt idx="4204">16</cx:pt>
          <cx:pt idx="4205">18</cx:pt>
          <cx:pt idx="4206">16</cx:pt>
          <cx:pt idx="4207">14</cx:pt>
          <cx:pt idx="4208">15</cx:pt>
          <cx:pt idx="4209">15</cx:pt>
          <cx:pt idx="4210">14</cx:pt>
          <cx:pt idx="4211">14</cx:pt>
          <cx:pt idx="4212">17</cx:pt>
          <cx:pt idx="4213">15</cx:pt>
          <cx:pt idx="4214">16</cx:pt>
          <cx:pt idx="4215">13</cx:pt>
          <cx:pt idx="4216">15</cx:pt>
          <cx:pt idx="4217">15</cx:pt>
          <cx:pt idx="4218">14</cx:pt>
          <cx:pt idx="4219">18</cx:pt>
          <cx:pt idx="4220">18</cx:pt>
          <cx:pt idx="4221">16</cx:pt>
          <cx:pt idx="4222">13</cx:pt>
          <cx:pt idx="4223">12</cx:pt>
          <cx:pt idx="4224">11</cx:pt>
          <cx:pt idx="4225">11</cx:pt>
          <cx:pt idx="4226">16</cx:pt>
          <cx:pt idx="4227">15</cx:pt>
          <cx:pt idx="4228">14</cx:pt>
          <cx:pt idx="4229">11</cx:pt>
          <cx:pt idx="4230">15</cx:pt>
          <cx:pt idx="4231">14</cx:pt>
          <cx:pt idx="4232">11</cx:pt>
          <cx:pt idx="4233">16</cx:pt>
          <cx:pt idx="4234">15</cx:pt>
          <cx:pt idx="4235">15</cx:pt>
          <cx:pt idx="4236">15</cx:pt>
          <cx:pt idx="4237">15</cx:pt>
          <cx:pt idx="4238">14</cx:pt>
          <cx:pt idx="4239">11</cx:pt>
          <cx:pt idx="4240">15</cx:pt>
          <cx:pt idx="4241">14</cx:pt>
          <cx:pt idx="4242">12</cx:pt>
          <cx:pt idx="4243">11</cx:pt>
          <cx:pt idx="4244">11</cx:pt>
          <cx:pt idx="4245">16</cx:pt>
          <cx:pt idx="4246">14</cx:pt>
          <cx:pt idx="4247">13</cx:pt>
          <cx:pt idx="4248">16</cx:pt>
          <cx:pt idx="4249">15</cx:pt>
          <cx:pt idx="4250">14</cx:pt>
          <cx:pt idx="4251">14</cx:pt>
          <cx:pt idx="4252">15</cx:pt>
          <cx:pt idx="4253">14</cx:pt>
          <cx:pt idx="4254">14</cx:pt>
          <cx:pt idx="4255">17</cx:pt>
          <cx:pt idx="4256">14</cx:pt>
          <cx:pt idx="4257">16</cx:pt>
          <cx:pt idx="4258">14</cx:pt>
          <cx:pt idx="4259">15</cx:pt>
          <cx:pt idx="4260">15</cx:pt>
          <cx:pt idx="4261">14</cx:pt>
          <cx:pt idx="4262">18</cx:pt>
          <cx:pt idx="4263">10</cx:pt>
          <cx:pt idx="4264">10</cx:pt>
          <cx:pt idx="4265">15</cx:pt>
          <cx:pt idx="4266">14</cx:pt>
          <cx:pt idx="4267">12</cx:pt>
          <cx:pt idx="4268">11</cx:pt>
          <cx:pt idx="4269">15</cx:pt>
          <cx:pt idx="4270">12</cx:pt>
          <cx:pt idx="4271">11</cx:pt>
          <cx:pt idx="4272">14</cx:pt>
          <cx:pt idx="4273">14</cx:pt>
          <cx:pt idx="4274">12</cx:pt>
          <cx:pt idx="4275">11</cx:pt>
          <cx:pt idx="4276">15</cx:pt>
          <cx:pt idx="4277">14</cx:pt>
          <cx:pt idx="4278">14</cx:pt>
          <cx:pt idx="4279">12</cx:pt>
          <cx:pt idx="4280">11</cx:pt>
          <cx:pt idx="4281">12</cx:pt>
          <cx:pt idx="4282">16</cx:pt>
          <cx:pt idx="4283">16</cx:pt>
          <cx:pt idx="4284">11</cx:pt>
          <cx:pt idx="4285">10</cx:pt>
          <cx:pt idx="4286">15</cx:pt>
          <cx:pt idx="4287">10</cx:pt>
          <cx:pt idx="4288">11</cx:pt>
          <cx:pt idx="4289">15</cx:pt>
          <cx:pt idx="4290">9</cx:pt>
          <cx:pt idx="4291">15</cx:pt>
          <cx:pt idx="4292">12</cx:pt>
          <cx:pt idx="4293">17</cx:pt>
          <cx:pt idx="4294">13</cx:pt>
          <cx:pt idx="4295">18</cx:pt>
          <cx:pt idx="4296">15</cx:pt>
          <cx:pt idx="4297">18</cx:pt>
          <cx:pt idx="4298">15</cx:pt>
          <cx:pt idx="4299">20</cx:pt>
          <cx:pt idx="4300">15</cx:pt>
          <cx:pt idx="4301">19</cx:pt>
          <cx:pt idx="4302">16</cx:pt>
          <cx:pt idx="4303">20</cx:pt>
          <cx:pt idx="4304">16</cx:pt>
          <cx:pt idx="4305">21</cx:pt>
          <cx:pt idx="4306">15</cx:pt>
          <cx:pt idx="4307">18</cx:pt>
          <cx:pt idx="4308">15</cx:pt>
          <cx:pt idx="4309">18</cx:pt>
          <cx:pt idx="4310">16</cx:pt>
          <cx:pt idx="4311">20</cx:pt>
          <cx:pt idx="4312">16</cx:pt>
          <cx:pt idx="4313">18</cx:pt>
          <cx:pt idx="4314">15</cx:pt>
          <cx:pt idx="4315">18</cx:pt>
          <cx:pt idx="4316">15</cx:pt>
          <cx:pt idx="4317">20</cx:pt>
          <cx:pt idx="4318">15</cx:pt>
          <cx:pt idx="4319">17</cx:pt>
          <cx:pt idx="4320">14</cx:pt>
          <cx:pt idx="4321">19</cx:pt>
          <cx:pt idx="4322">15</cx:pt>
          <cx:pt idx="4323">18</cx:pt>
          <cx:pt idx="4324">15</cx:pt>
          <cx:pt idx="4325">18</cx:pt>
          <cx:pt idx="4326">14</cx:pt>
          <cx:pt idx="4327">19</cx:pt>
          <cx:pt idx="4328">15</cx:pt>
          <cx:pt idx="4329">18</cx:pt>
          <cx:pt idx="4330">15</cx:pt>
          <cx:pt idx="4331">21</cx:pt>
          <cx:pt idx="4332">21</cx:pt>
          <cx:pt idx="4333">23</cx:pt>
          <cx:pt idx="4334">22</cx:pt>
          <cx:pt idx="4335">24</cx:pt>
          <cx:pt idx="4336">31</cx:pt>
          <cx:pt idx="4337">26</cx:pt>
          <cx:pt idx="4338">26</cx:pt>
          <cx:pt idx="4339">25</cx:pt>
          <cx:pt idx="4340">26</cx:pt>
          <cx:pt idx="4341">26</cx:pt>
          <cx:pt idx="4342">42</cx:pt>
          <cx:pt idx="4343">37</cx:pt>
          <cx:pt idx="4344">24</cx:pt>
          <cx:pt idx="4345">26</cx:pt>
          <cx:pt idx="4346">22</cx:pt>
          <cx:pt idx="4347">21</cx:pt>
          <cx:pt idx="4348">21</cx:pt>
          <cx:pt idx="4349">21</cx:pt>
          <cx:pt idx="4350">22</cx:pt>
          <cx:pt idx="4351">23</cx:pt>
          <cx:pt idx="4352">24</cx:pt>
          <cx:pt idx="4353">25</cx:pt>
          <cx:pt idx="4354">27</cx:pt>
          <cx:pt idx="4355">32</cx:pt>
          <cx:pt idx="4356">29</cx:pt>
          <cx:pt idx="4357">18</cx:pt>
          <cx:pt idx="4358">19</cx:pt>
          <cx:pt idx="4359">18</cx:pt>
          <cx:pt idx="4360">18</cx:pt>
          <cx:pt idx="4361">19</cx:pt>
          <cx:pt idx="4362">18</cx:pt>
          <cx:pt idx="4363">23</cx:pt>
          <cx:pt idx="4364">18</cx:pt>
          <cx:pt idx="4365">18</cx:pt>
          <cx:pt idx="4366">21</cx:pt>
          <cx:pt idx="4367">22</cx:pt>
          <cx:pt idx="4368">30</cx:pt>
          <cx:pt idx="4369">26</cx:pt>
          <cx:pt idx="4370">27</cx:pt>
          <cx:pt idx="4371">19</cx:pt>
          <cx:pt idx="4372">19</cx:pt>
          <cx:pt idx="4373">23</cx:pt>
          <cx:pt idx="4374">17</cx:pt>
          <cx:pt idx="4375">17</cx:pt>
          <cx:pt idx="4376">24</cx:pt>
          <cx:pt idx="4377">16</cx:pt>
          <cx:pt idx="4378">16</cx:pt>
          <cx:pt idx="4379">14</cx:pt>
          <cx:pt idx="4380">11</cx:pt>
          <cx:pt idx="4381">18</cx:pt>
          <cx:pt idx="4382">15</cx:pt>
          <cx:pt idx="4383">21</cx:pt>
          <cx:pt idx="4384">18</cx:pt>
          <cx:pt idx="4385">24</cx:pt>
          <cx:pt idx="4386">19</cx:pt>
          <cx:pt idx="4387">15</cx:pt>
          <cx:pt idx="4388">17</cx:pt>
          <cx:pt idx="4389">15</cx:pt>
          <cx:pt idx="4390">19</cx:pt>
          <cx:pt idx="4391">17</cx:pt>
          <cx:pt idx="4392">24</cx:pt>
          <cx:pt idx="4393">18</cx:pt>
          <cx:pt idx="4394">15</cx:pt>
          <cx:pt idx="4395">15</cx:pt>
          <cx:pt idx="4396">17</cx:pt>
          <cx:pt idx="4397">15</cx:pt>
          <cx:pt idx="4398">16</cx:pt>
          <cx:pt idx="4399">15</cx:pt>
          <cx:pt idx="4400">18</cx:pt>
          <cx:pt idx="4401">15</cx:pt>
          <cx:pt idx="4402">21</cx:pt>
          <cx:pt idx="4403">18</cx:pt>
          <cx:pt idx="4404">24</cx:pt>
          <cx:pt idx="4405">19</cx:pt>
          <cx:pt idx="4406">15</cx:pt>
          <cx:pt idx="4407">17</cx:pt>
          <cx:pt idx="4408">15</cx:pt>
          <cx:pt idx="4409">19</cx:pt>
          <cx:pt idx="4410">17</cx:pt>
          <cx:pt idx="4411">24</cx:pt>
          <cx:pt idx="4412">18</cx:pt>
          <cx:pt idx="4413">15</cx:pt>
          <cx:pt idx="4414">14</cx:pt>
          <cx:pt idx="4415">10</cx:pt>
          <cx:pt idx="4416">13</cx:pt>
          <cx:pt idx="4417">15</cx:pt>
          <cx:pt idx="4418">10</cx:pt>
          <cx:pt idx="4419">13</cx:pt>
          <cx:pt idx="4420">10</cx:pt>
          <cx:pt idx="4421">15</cx:pt>
          <cx:pt idx="4422">15</cx:pt>
          <cx:pt idx="4423">15</cx:pt>
          <cx:pt idx="4424">16</cx:pt>
          <cx:pt idx="4425">6</cx:pt>
          <cx:pt idx="4426">16</cx:pt>
          <cx:pt idx="4427">16</cx:pt>
          <cx:pt idx="4428">16</cx:pt>
          <cx:pt idx="4429">16</cx:pt>
          <cx:pt idx="4430">12</cx:pt>
          <cx:pt idx="4431">12</cx:pt>
          <cx:pt idx="4432">12</cx:pt>
          <cx:pt idx="4433">7</cx:pt>
          <cx:pt idx="4434">22</cx:pt>
          <cx:pt idx="4435">23</cx:pt>
          <cx:pt idx="4436">24</cx:pt>
          <cx:pt idx="4437">21</cx:pt>
          <cx:pt idx="4438">23</cx:pt>
          <cx:pt idx="4439">19</cx:pt>
          <cx:pt idx="4440">19</cx:pt>
          <cx:pt idx="4441">19</cx:pt>
          <cx:pt idx="4442">19</cx:pt>
          <cx:pt idx="4443">22</cx:pt>
          <cx:pt idx="4444">22</cx:pt>
          <cx:pt idx="4445">15</cx:pt>
          <cx:pt idx="4446">15</cx:pt>
          <cx:pt idx="4447">18</cx:pt>
          <cx:pt idx="4448">18</cx:pt>
          <cx:pt idx="4449">26</cx:pt>
          <cx:pt idx="4450">17</cx:pt>
          <cx:pt idx="4451">16</cx:pt>
          <cx:pt idx="4452">25</cx:pt>
          <cx:pt idx="4453">16</cx:pt>
          <cx:pt idx="4454">16</cx:pt>
          <cx:pt idx="4455">21</cx:pt>
          <cx:pt idx="4456">14</cx:pt>
          <cx:pt idx="4457">12</cx:pt>
          <cx:pt idx="4458">12</cx:pt>
          <cx:pt idx="4459">12</cx:pt>
          <cx:pt idx="4460">18</cx:pt>
          <cx:pt idx="4461">17</cx:pt>
          <cx:pt idx="4462">15</cx:pt>
          <cx:pt idx="4463">21</cx:pt>
          <cx:pt idx="4464">15</cx:pt>
          <cx:pt idx="4465">16</cx:pt>
          <cx:pt idx="4466">17</cx:pt>
          <cx:pt idx="4467">17</cx:pt>
          <cx:pt idx="4468">16</cx:pt>
          <cx:pt idx="4469">18</cx:pt>
          <cx:pt idx="4470">16</cx:pt>
          <cx:pt idx="4471">16</cx:pt>
          <cx:pt idx="4472">21</cx:pt>
          <cx:pt idx="4473">19</cx:pt>
          <cx:pt idx="4474">26</cx:pt>
          <cx:pt idx="4475">23</cx:pt>
          <cx:pt idx="4476">21</cx:pt>
          <cx:pt idx="4477">31</cx:pt>
          <cx:pt idx="4478">22</cx:pt>
          <cx:pt idx="4479">26</cx:pt>
          <cx:pt idx="4480">23</cx:pt>
          <cx:pt idx="4481">31</cx:pt>
          <cx:pt idx="4482">18</cx:pt>
          <cx:pt idx="4483">17</cx:pt>
          <cx:pt idx="4484">17</cx:pt>
          <cx:pt idx="4485">18</cx:pt>
          <cx:pt idx="4486">18</cx:pt>
          <cx:pt idx="4487">18</cx:pt>
          <cx:pt idx="4488">16</cx:pt>
          <cx:pt idx="4489">21</cx:pt>
          <cx:pt idx="4490">31</cx:pt>
          <cx:pt idx="4491">22</cx:pt>
          <cx:pt idx="4492">20</cx:pt>
          <cx:pt idx="4493">16</cx:pt>
          <cx:pt idx="4494">17</cx:pt>
          <cx:pt idx="4495">21</cx:pt>
          <cx:pt idx="4496">19</cx:pt>
          <cx:pt idx="4497">22</cx:pt>
          <cx:pt idx="4498">18</cx:pt>
          <cx:pt idx="4499">25</cx:pt>
          <cx:pt idx="4500">21</cx:pt>
          <cx:pt idx="4501">31</cx:pt>
          <cx:pt idx="4502">28</cx:pt>
          <cx:pt idx="4503">21</cx:pt>
          <cx:pt idx="4504">15</cx:pt>
          <cx:pt idx="4505">16</cx:pt>
          <cx:pt idx="4506">20</cx:pt>
          <cx:pt idx="4507">17</cx:pt>
          <cx:pt idx="4508">16</cx:pt>
          <cx:pt idx="4509">21</cx:pt>
          <cx:pt idx="4510">19</cx:pt>
          <cx:pt idx="4511">21</cx:pt>
          <cx:pt idx="4512">19</cx:pt>
          <cx:pt idx="4513">21</cx:pt>
          <cx:pt idx="4514">21</cx:pt>
          <cx:pt idx="4515">18</cx:pt>
          <cx:pt idx="4516">18</cx:pt>
          <cx:pt idx="4517">19</cx:pt>
          <cx:pt idx="4518">19</cx:pt>
          <cx:pt idx="4519">19</cx:pt>
          <cx:pt idx="4520">16</cx:pt>
          <cx:pt idx="4521">15</cx:pt>
          <cx:pt idx="4522">16</cx:pt>
          <cx:pt idx="4523">16</cx:pt>
          <cx:pt idx="4524">15</cx:pt>
          <cx:pt idx="4525">16</cx:pt>
          <cx:pt idx="4526">16</cx:pt>
          <cx:pt idx="4527">17</cx:pt>
          <cx:pt idx="4528">16</cx:pt>
          <cx:pt idx="4529">23</cx:pt>
          <cx:pt idx="4530">27</cx:pt>
          <cx:pt idx="4531">23</cx:pt>
          <cx:pt idx="4532">37</cx:pt>
          <cx:pt idx="4533">27</cx:pt>
          <cx:pt idx="4534">23</cx:pt>
          <cx:pt idx="4535">27</cx:pt>
          <cx:pt idx="4536">20</cx:pt>
          <cx:pt idx="4537">23</cx:pt>
          <cx:pt idx="4538">18</cx:pt>
          <cx:pt idx="4539">21</cx:pt>
          <cx:pt idx="4540">17</cx:pt>
          <cx:pt idx="4541">18</cx:pt>
          <cx:pt idx="4542">18</cx:pt>
          <cx:pt idx="4543">23</cx:pt>
          <cx:pt idx="4544">19</cx:pt>
          <cx:pt idx="4545">26</cx:pt>
          <cx:pt idx="4546">18</cx:pt>
          <cx:pt idx="4547">16</cx:pt>
          <cx:pt idx="4548">18</cx:pt>
          <cx:pt idx="4549">15</cx:pt>
          <cx:pt idx="4550">17</cx:pt>
          <cx:pt idx="4551">16</cx:pt>
          <cx:pt idx="4552">16</cx:pt>
          <cx:pt idx="4553">15</cx:pt>
          <cx:pt idx="4554">11</cx:pt>
          <cx:pt idx="4555">14</cx:pt>
          <cx:pt idx="4556">13</cx:pt>
          <cx:pt idx="4557">20</cx:pt>
          <cx:pt idx="4558">17</cx:pt>
          <cx:pt idx="4559">21</cx:pt>
          <cx:pt idx="4560">15</cx:pt>
          <cx:pt idx="4561">19</cx:pt>
          <cx:pt idx="4562">17</cx:pt>
          <cx:pt idx="4563">16</cx:pt>
          <cx:pt idx="4564">18</cx:pt>
          <cx:pt idx="4565">17</cx:pt>
          <cx:pt idx="4566">17</cx:pt>
          <cx:pt idx="4567">19</cx:pt>
          <cx:pt idx="4568">17</cx:pt>
          <cx:pt idx="4569">16</cx:pt>
          <cx:pt idx="4570">17</cx:pt>
          <cx:pt idx="4571">16</cx:pt>
          <cx:pt idx="4572">16</cx:pt>
          <cx:pt idx="4573">15</cx:pt>
          <cx:pt idx="4574">16</cx:pt>
          <cx:pt idx="4575">16</cx:pt>
          <cx:pt idx="4576">17</cx:pt>
          <cx:pt idx="4577">21</cx:pt>
          <cx:pt idx="4578">18</cx:pt>
          <cx:pt idx="4579">20</cx:pt>
          <cx:pt idx="4580">17</cx:pt>
          <cx:pt idx="4581">19</cx:pt>
          <cx:pt idx="4582">22</cx:pt>
          <cx:pt idx="4583">17</cx:pt>
          <cx:pt idx="4584">23</cx:pt>
          <cx:pt idx="4585">21</cx:pt>
          <cx:pt idx="4586">20</cx:pt>
          <cx:pt idx="4587">16</cx:pt>
          <cx:pt idx="4588">22</cx:pt>
          <cx:pt idx="4589">17</cx:pt>
          <cx:pt idx="4590">23</cx:pt>
          <cx:pt idx="4591">17</cx:pt>
          <cx:pt idx="4592">17</cx:pt>
          <cx:pt idx="4593">19</cx:pt>
          <cx:pt idx="4594">19</cx:pt>
          <cx:pt idx="4595">18</cx:pt>
          <cx:pt idx="4596">17</cx:pt>
          <cx:pt idx="4597">21</cx:pt>
          <cx:pt idx="4598">18</cx:pt>
          <cx:pt idx="4599">17</cx:pt>
          <cx:pt idx="4600">24</cx:pt>
          <cx:pt idx="4601">18</cx:pt>
          <cx:pt idx="4602">17</cx:pt>
          <cx:pt idx="4603">21</cx:pt>
          <cx:pt idx="4604">18</cx:pt>
          <cx:pt idx="4605">18</cx:pt>
          <cx:pt idx="4606">21</cx:pt>
          <cx:pt idx="4607">20</cx:pt>
          <cx:pt idx="4608">25</cx:pt>
          <cx:pt idx="4609">21</cx:pt>
          <cx:pt idx="4610">31</cx:pt>
          <cx:pt idx="4611">28</cx:pt>
          <cx:pt idx="4612">21</cx:pt>
          <cx:pt idx="4613">20</cx:pt>
          <cx:pt idx="4614">21</cx:pt>
          <cx:pt idx="4615">17</cx:pt>
          <cx:pt idx="4616">17</cx:pt>
          <cx:pt idx="4617">16</cx:pt>
          <cx:pt idx="4618">15</cx:pt>
          <cx:pt idx="4619">14</cx:pt>
          <cx:pt idx="4620">11</cx:pt>
          <cx:pt idx="4621">21</cx:pt>
          <cx:pt idx="4622">26</cx:pt>
          <cx:pt idx="4623">24</cx:pt>
          <cx:pt idx="4624">23</cx:pt>
          <cx:pt idx="4625">21</cx:pt>
          <cx:pt idx="4626">21</cx:pt>
          <cx:pt idx="4627">20</cx:pt>
          <cx:pt idx="4628">18</cx:pt>
          <cx:pt idx="4629">22</cx:pt>
          <cx:pt idx="4630">21</cx:pt>
          <cx:pt idx="4631">20</cx:pt>
          <cx:pt idx="4632">22</cx:pt>
          <cx:pt idx="4633">21</cx:pt>
          <cx:pt idx="4634">26</cx:pt>
          <cx:pt idx="4635">24</cx:pt>
          <cx:pt idx="4636">23</cx:pt>
          <cx:pt idx="4637">19</cx:pt>
          <cx:pt idx="4638">18</cx:pt>
          <cx:pt idx="4639">17</cx:pt>
          <cx:pt idx="4640">18</cx:pt>
          <cx:pt idx="4641">18</cx:pt>
          <cx:pt idx="4642">22</cx:pt>
          <cx:pt idx="4643">24</cx:pt>
          <cx:pt idx="4644">23</cx:pt>
          <cx:pt idx="4645">19</cx:pt>
          <cx:pt idx="4646">17</cx:pt>
          <cx:pt idx="4647">16</cx:pt>
          <cx:pt idx="4648">18</cx:pt>
          <cx:pt idx="4649">16</cx:pt>
          <cx:pt idx="4650">19</cx:pt>
          <cx:pt idx="4651">17</cx:pt>
          <cx:pt idx="4652">16</cx:pt>
          <cx:pt idx="4653">17</cx:pt>
          <cx:pt idx="4654">16</cx:pt>
          <cx:pt idx="4655">16</cx:pt>
          <cx:pt idx="4656">16</cx:pt>
          <cx:pt idx="4657">16</cx:pt>
          <cx:pt idx="4658">15</cx:pt>
          <cx:pt idx="4659">22</cx:pt>
          <cx:pt idx="4660">16</cx:pt>
          <cx:pt idx="4661">17</cx:pt>
          <cx:pt idx="4662">21</cx:pt>
          <cx:pt idx="4663">16</cx:pt>
          <cx:pt idx="4664">17</cx:pt>
          <cx:pt idx="4665">15</cx:pt>
          <cx:pt idx="4666">15</cx:pt>
          <cx:pt idx="4667">21</cx:pt>
          <cx:pt idx="4668">15</cx:pt>
          <cx:pt idx="4669">15</cx:pt>
          <cx:pt idx="4670">34</cx:pt>
          <cx:pt idx="4671">37</cx:pt>
          <cx:pt idx="4672">34</cx:pt>
          <cx:pt idx="4673">37</cx:pt>
          <cx:pt idx="4674">20</cx:pt>
          <cx:pt idx="4675">17</cx:pt>
          <cx:pt idx="4676">20</cx:pt>
          <cx:pt idx="4677">16</cx:pt>
          <cx:pt idx="4678">16</cx:pt>
          <cx:pt idx="4679">16</cx:pt>
          <cx:pt idx="4680">15</cx:pt>
          <cx:pt idx="4681">16</cx:pt>
          <cx:pt idx="4682">16</cx:pt>
          <cx:pt idx="4683">15</cx:pt>
          <cx:pt idx="4684">16</cx:pt>
          <cx:pt idx="4685">14</cx:pt>
          <cx:pt idx="4686">15</cx:pt>
          <cx:pt idx="4687">21</cx:pt>
          <cx:pt idx="4688">18</cx:pt>
          <cx:pt idx="4689">19</cx:pt>
          <cx:pt idx="4690">22</cx:pt>
          <cx:pt idx="4691">23</cx:pt>
          <cx:pt idx="4692">18</cx:pt>
          <cx:pt idx="4693">21</cx:pt>
          <cx:pt idx="4694">19</cx:pt>
          <cx:pt idx="4695">23</cx:pt>
          <cx:pt idx="4696">21</cx:pt>
          <cx:pt idx="4697">22</cx:pt>
          <cx:pt idx="4698">23</cx:pt>
          <cx:pt idx="4699">27</cx:pt>
          <cx:pt idx="4700">32</cx:pt>
          <cx:pt idx="4701">15</cx:pt>
          <cx:pt idx="4702">15</cx:pt>
          <cx:pt idx="4703">17</cx:pt>
          <cx:pt idx="4704">18</cx:pt>
          <cx:pt idx="4705">17</cx:pt>
          <cx:pt idx="4706">15</cx:pt>
          <cx:pt idx="4707">15</cx:pt>
          <cx:pt idx="4708">18</cx:pt>
          <cx:pt idx="4709">20</cx:pt>
          <cx:pt idx="4710">19</cx:pt>
          <cx:pt idx="4711">23</cx:pt>
          <cx:pt idx="4712">23</cx:pt>
          <cx:pt idx="4713">21</cx:pt>
          <cx:pt idx="4714">30</cx:pt>
          <cx:pt idx="4715">27</cx:pt>
          <cx:pt idx="4716">28</cx:pt>
          <cx:pt idx="4717">26</cx:pt>
          <cx:pt idx="4718">18</cx:pt>
          <cx:pt idx="4719">20</cx:pt>
          <cx:pt idx="4720">7</cx:pt>
          <cx:pt idx="4721">7</cx:pt>
          <cx:pt idx="4722">8</cx:pt>
          <cx:pt idx="4723">7</cx:pt>
          <cx:pt idx="4724">16</cx:pt>
          <cx:pt idx="4725">17</cx:pt>
          <cx:pt idx="4726">18</cx:pt>
          <cx:pt idx="4727">18</cx:pt>
          <cx:pt idx="4728">19</cx:pt>
          <cx:pt idx="4729">19</cx:pt>
          <cx:pt idx="4730">21</cx:pt>
          <cx:pt idx="4731">21</cx:pt>
          <cx:pt idx="4732">21</cx:pt>
          <cx:pt idx="4733">21</cx:pt>
          <cx:pt idx="4734">26</cx:pt>
          <cx:pt idx="4735">24</cx:pt>
          <cx:pt idx="4736">23</cx:pt>
          <cx:pt idx="4737">21</cx:pt>
          <cx:pt idx="4738">21</cx:pt>
          <cx:pt idx="4739">20</cx:pt>
          <cx:pt idx="4740">22</cx:pt>
          <cx:pt idx="4741">23</cx:pt>
          <cx:pt idx="4742">22</cx:pt>
          <cx:pt idx="4743">19</cx:pt>
          <cx:pt idx="4744">19</cx:pt>
          <cx:pt idx="4745">19</cx:pt>
          <cx:pt idx="4746">19</cx:pt>
          <cx:pt idx="4747">21</cx:pt>
          <cx:pt idx="4748">21</cx:pt>
          <cx:pt idx="4749">20</cx:pt>
          <cx:pt idx="4750">22</cx:pt>
          <cx:pt idx="4751">23</cx:pt>
          <cx:pt idx="4752">22</cx:pt>
          <cx:pt idx="4753">19</cx:pt>
          <cx:pt idx="4754">19</cx:pt>
          <cx:pt idx="4755">19</cx:pt>
          <cx:pt idx="4756">21</cx:pt>
          <cx:pt idx="4757">19</cx:pt>
          <cx:pt idx="4758">21</cx:pt>
          <cx:pt idx="4759">20</cx:pt>
          <cx:pt idx="4760">21</cx:pt>
          <cx:pt idx="4761">22</cx:pt>
          <cx:pt idx="4762">22</cx:pt>
          <cx:pt idx="4763">19</cx:pt>
          <cx:pt idx="4764">21</cx:pt>
          <cx:pt idx="4765">22</cx:pt>
          <cx:pt idx="4766">23</cx:pt>
          <cx:pt idx="4767">23</cx:pt>
          <cx:pt idx="4768">11</cx:pt>
          <cx:pt idx="4769">11</cx:pt>
          <cx:pt idx="4770">11</cx:pt>
          <cx:pt idx="4771">11</cx:pt>
          <cx:pt idx="4772">20</cx:pt>
          <cx:pt idx="4773">21</cx:pt>
          <cx:pt idx="4774">15</cx:pt>
          <cx:pt idx="4775">17</cx:pt>
          <cx:pt idx="4776">18</cx:pt>
          <cx:pt idx="4777">12</cx:pt>
          <cx:pt idx="4778">14</cx:pt>
          <cx:pt idx="4779">26</cx:pt>
          <cx:pt idx="4780">23</cx:pt>
          <cx:pt idx="4781">24</cx:pt>
          <cx:pt idx="4782">19</cx:pt>
          <cx:pt idx="4783">19</cx:pt>
          <cx:pt idx="4784">20</cx:pt>
          <cx:pt idx="4785">22</cx:pt>
          <cx:pt idx="4786">20</cx:pt>
          <cx:pt idx="4787">22</cx:pt>
          <cx:pt idx="4788">17</cx:pt>
          <cx:pt idx="4789">16</cx:pt>
          <cx:pt idx="4790">24</cx:pt>
          <cx:pt idx="4791">24</cx:pt>
          <cx:pt idx="4792">26</cx:pt>
          <cx:pt idx="4793">23</cx:pt>
          <cx:pt idx="4794">24</cx:pt>
          <cx:pt idx="4795">23</cx:pt>
          <cx:pt idx="4796">17</cx:pt>
          <cx:pt idx="4797">17</cx:pt>
          <cx:pt idx="4798">17</cx:pt>
          <cx:pt idx="4799">10</cx:pt>
          <cx:pt idx="4800">22</cx:pt>
          <cx:pt idx="4801">23</cx:pt>
          <cx:pt idx="4802">16</cx:pt>
          <cx:pt idx="4803">15</cx:pt>
          <cx:pt idx="4804">26</cx:pt>
          <cx:pt idx="4805">30</cx:pt>
          <cx:pt idx="4806">26</cx:pt>
          <cx:pt idx="4807">24</cx:pt>
          <cx:pt idx="4808">26</cx:pt>
          <cx:pt idx="4809">21</cx:pt>
          <cx:pt idx="4810">23</cx:pt>
          <cx:pt idx="4811">19</cx:pt>
          <cx:pt idx="4812">19</cx:pt>
          <cx:pt idx="4813">20</cx:pt>
          <cx:pt idx="4814">18</cx:pt>
          <cx:pt idx="4815">23</cx:pt>
          <cx:pt idx="4816">22</cx:pt>
          <cx:pt idx="4817">19</cx:pt>
          <cx:pt idx="4818">19</cx:pt>
          <cx:pt idx="4819">21</cx:pt>
          <cx:pt idx="4820">18</cx:pt>
          <cx:pt idx="4821">18</cx:pt>
          <cx:pt idx="4822">16</cx:pt>
          <cx:pt idx="4823">18</cx:pt>
          <cx:pt idx="4824">17</cx:pt>
          <cx:pt idx="4825">16</cx:pt>
          <cx:pt idx="4826">18</cx:pt>
          <cx:pt idx="4827">19</cx:pt>
          <cx:pt idx="4828">19</cx:pt>
          <cx:pt idx="4829">15</cx:pt>
          <cx:pt idx="4830">15</cx:pt>
          <cx:pt idx="4831">15</cx:pt>
          <cx:pt idx="4832">18</cx:pt>
          <cx:pt idx="4833">20</cx:pt>
          <cx:pt idx="4834">21</cx:pt>
          <cx:pt idx="4835">21</cx:pt>
          <cx:pt idx="4836">31</cx:pt>
          <cx:pt idx="4837">23</cx:pt>
          <cx:pt idx="4838">23</cx:pt>
          <cx:pt idx="4839">21</cx:pt>
          <cx:pt idx="4840">31</cx:pt>
          <cx:pt idx="4841">31</cx:pt>
          <cx:pt idx="4842">23</cx:pt>
          <cx:pt idx="4843">21</cx:pt>
          <cx:pt idx="4844">23</cx:pt>
          <cx:pt idx="4845">16</cx:pt>
          <cx:pt idx="4846">17</cx:pt>
          <cx:pt idx="4847">15</cx:pt>
          <cx:pt idx="4848">19</cx:pt>
          <cx:pt idx="4849">16</cx:pt>
          <cx:pt idx="4850">22</cx:pt>
          <cx:pt idx="4851">17</cx:pt>
          <cx:pt idx="4852">20</cx:pt>
          <cx:pt idx="4853">21</cx:pt>
          <cx:pt idx="4854">21</cx:pt>
          <cx:pt idx="4855">14</cx:pt>
          <cx:pt idx="4856">13</cx:pt>
          <cx:pt idx="4857">15</cx:pt>
          <cx:pt idx="4858">18</cx:pt>
          <cx:pt idx="4859">20</cx:pt>
          <cx:pt idx="4860">18</cx:pt>
          <cx:pt idx="4861">20</cx:pt>
          <cx:pt idx="4862">17</cx:pt>
          <cx:pt idx="4863">19</cx:pt>
          <cx:pt idx="4864">21</cx:pt>
          <cx:pt idx="4865">16</cx:pt>
          <cx:pt idx="4866">18</cx:pt>
          <cx:pt idx="4867">20</cx:pt>
          <cx:pt idx="4868">22</cx:pt>
          <cx:pt idx="4869">17</cx:pt>
          <cx:pt idx="4870">19</cx:pt>
          <cx:pt idx="4871">21</cx:pt>
          <cx:pt idx="4872">20</cx:pt>
          <cx:pt idx="4873">18</cx:pt>
          <cx:pt idx="4874">22</cx:pt>
          <cx:pt idx="4875">22</cx:pt>
          <cx:pt idx="4876">23</cx:pt>
          <cx:pt idx="4877">17</cx:pt>
          <cx:pt idx="4878">16</cx:pt>
          <cx:pt idx="4879">18</cx:pt>
          <cx:pt idx="4880">17</cx:pt>
          <cx:pt idx="4881">16</cx:pt>
          <cx:pt idx="4882">16</cx:pt>
          <cx:pt idx="4883">16</cx:pt>
          <cx:pt idx="4884">17</cx:pt>
          <cx:pt idx="4885">19</cx:pt>
          <cx:pt idx="4886">15</cx:pt>
          <cx:pt idx="4887">15</cx:pt>
          <cx:pt idx="4888">14</cx:pt>
          <cx:pt idx="4889">8</cx:pt>
          <cx:pt idx="4890">8</cx:pt>
          <cx:pt idx="4891">8</cx:pt>
          <cx:pt idx="4892">21</cx:pt>
          <cx:pt idx="4893">22</cx:pt>
          <cx:pt idx="4894">16</cx:pt>
          <cx:pt idx="4895">15</cx:pt>
          <cx:pt idx="4896">15</cx:pt>
          <cx:pt idx="4897">16</cx:pt>
          <cx:pt idx="4898">16</cx:pt>
          <cx:pt idx="4899">16</cx:pt>
          <cx:pt idx="4900">17</cx:pt>
          <cx:pt idx="4901">17</cx:pt>
          <cx:pt idx="4902">16</cx:pt>
          <cx:pt idx="4903">16</cx:pt>
          <cx:pt idx="4904">15</cx:pt>
          <cx:pt idx="4905">16</cx:pt>
          <cx:pt idx="4906">17</cx:pt>
          <cx:pt idx="4907">16</cx:pt>
          <cx:pt idx="4908">16</cx:pt>
          <cx:pt idx="4909">16</cx:pt>
          <cx:pt idx="4910">17</cx:pt>
          <cx:pt idx="4911">17</cx:pt>
          <cx:pt idx="4912">15</cx:pt>
          <cx:pt idx="4913">20</cx:pt>
          <cx:pt idx="4914">14</cx:pt>
          <cx:pt idx="4915">14</cx:pt>
          <cx:pt idx="4916">16</cx:pt>
          <cx:pt idx="4917">18</cx:pt>
          <cx:pt idx="4918">16</cx:pt>
          <cx:pt idx="4919">19</cx:pt>
          <cx:pt idx="4920">16</cx:pt>
          <cx:pt idx="4921">15</cx:pt>
          <cx:pt idx="4922">18</cx:pt>
          <cx:pt idx="4923">14</cx:pt>
          <cx:pt idx="4924">15</cx:pt>
          <cx:pt idx="4925">14</cx:pt>
          <cx:pt idx="4926">9</cx:pt>
          <cx:pt idx="4927">14</cx:pt>
          <cx:pt idx="4928">13</cx:pt>
          <cx:pt idx="4929">19</cx:pt>
          <cx:pt idx="4930">18</cx:pt>
          <cx:pt idx="4931">18</cx:pt>
          <cx:pt idx="4932">16</cx:pt>
          <cx:pt idx="4933">18</cx:pt>
          <cx:pt idx="4934">17</cx:pt>
          <cx:pt idx="4935">17</cx:pt>
          <cx:pt idx="4936">16</cx:pt>
          <cx:pt idx="4937">16</cx:pt>
          <cx:pt idx="4938">16</cx:pt>
          <cx:pt idx="4939">15</cx:pt>
          <cx:pt idx="4940">17</cx:pt>
          <cx:pt idx="4941">15</cx:pt>
          <cx:pt idx="4942">15</cx:pt>
          <cx:pt idx="4943">16</cx:pt>
          <cx:pt idx="4944">16</cx:pt>
          <cx:pt idx="4945">21</cx:pt>
          <cx:pt idx="4946">18</cx:pt>
          <cx:pt idx="4947">22</cx:pt>
          <cx:pt idx="4948">22</cx:pt>
          <cx:pt idx="4949">18</cx:pt>
          <cx:pt idx="4950">23</cx:pt>
          <cx:pt idx="4951">21</cx:pt>
          <cx:pt idx="4952">21</cx:pt>
          <cx:pt idx="4953">22</cx:pt>
          <cx:pt idx="4954">23</cx:pt>
          <cx:pt idx="4955">19</cx:pt>
          <cx:pt idx="4956">17</cx:pt>
          <cx:pt idx="4957">19</cx:pt>
          <cx:pt idx="4958">15</cx:pt>
          <cx:pt idx="4959">16</cx:pt>
          <cx:pt idx="4960">21</cx:pt>
          <cx:pt idx="4961">18</cx:pt>
          <cx:pt idx="4962">22</cx:pt>
          <cx:pt idx="4963">17</cx:pt>
          <cx:pt idx="4964">15</cx:pt>
          <cx:pt idx="4965">15</cx:pt>
          <cx:pt idx="4966">15</cx:pt>
          <cx:pt idx="4967">15</cx:pt>
          <cx:pt idx="4968">13</cx:pt>
          <cx:pt idx="4969">17</cx:pt>
          <cx:pt idx="4970">15</cx:pt>
          <cx:pt idx="4971">18</cx:pt>
          <cx:pt idx="4972">19</cx:pt>
          <cx:pt idx="4973">15</cx:pt>
          <cx:pt idx="4974">15</cx:pt>
          <cx:pt idx="4975">15</cx:pt>
          <cx:pt idx="4976">21</cx:pt>
          <cx:pt idx="4977">18</cx:pt>
          <cx:pt idx="4978">22</cx:pt>
          <cx:pt idx="4979">17</cx:pt>
          <cx:pt idx="4980">17</cx:pt>
          <cx:pt idx="4981">15</cx:pt>
          <cx:pt idx="4982">15</cx:pt>
          <cx:pt idx="4983">15</cx:pt>
          <cx:pt idx="4984">15</cx:pt>
          <cx:pt idx="4985">15</cx:pt>
          <cx:pt idx="4986">15</cx:pt>
          <cx:pt idx="4987">15</cx:pt>
          <cx:pt idx="4988">16</cx:pt>
          <cx:pt idx="4989">16</cx:pt>
          <cx:pt idx="4990">15</cx:pt>
          <cx:pt idx="4991">16</cx:pt>
          <cx:pt idx="4992">13</cx:pt>
          <cx:pt idx="4993">15</cx:pt>
          <cx:pt idx="4994">21</cx:pt>
          <cx:pt idx="4995">18</cx:pt>
          <cx:pt idx="4996">22</cx:pt>
          <cx:pt idx="4997">22</cx:pt>
          <cx:pt idx="4998">17</cx:pt>
          <cx:pt idx="4999">21</cx:pt>
          <cx:pt idx="5000">18</cx:pt>
          <cx:pt idx="5001">22</cx:pt>
          <cx:pt idx="5002">22</cx:pt>
          <cx:pt idx="5003">17</cx:pt>
          <cx:pt idx="5004">21</cx:pt>
          <cx:pt idx="5005">18</cx:pt>
          <cx:pt idx="5006">22</cx:pt>
          <cx:pt idx="5007">22</cx:pt>
          <cx:pt idx="5008">17</cx:pt>
          <cx:pt idx="5009">19</cx:pt>
          <cx:pt idx="5010">18</cx:pt>
          <cx:pt idx="5011">18</cx:pt>
          <cx:pt idx="5012">17</cx:pt>
          <cx:pt idx="5013">19</cx:pt>
          <cx:pt idx="5014">17</cx:pt>
          <cx:pt idx="5015">17</cx:pt>
          <cx:pt idx="5016">17</cx:pt>
          <cx:pt idx="5017">22</cx:pt>
          <cx:pt idx="5018">24</cx:pt>
          <cx:pt idx="5019">23</cx:pt>
          <cx:pt idx="5020">21</cx:pt>
          <cx:pt idx="5021">18</cx:pt>
          <cx:pt idx="5022">22</cx:pt>
          <cx:pt idx="5023">17</cx:pt>
          <cx:pt idx="5024">15</cx:pt>
          <cx:pt idx="5025">15</cx:pt>
          <cx:pt idx="5026">16</cx:pt>
          <cx:pt idx="5027">13</cx:pt>
          <cx:pt idx="5028">16</cx:pt>
          <cx:pt idx="5029">15</cx:pt>
          <cx:pt idx="5030">14</cx:pt>
          <cx:pt idx="5031">12</cx:pt>
          <cx:pt idx="5032">11</cx:pt>
          <cx:pt idx="5033">16</cx:pt>
          <cx:pt idx="5034">14</cx:pt>
          <cx:pt idx="5035">16</cx:pt>
          <cx:pt idx="5036">15</cx:pt>
          <cx:pt idx="5037">13</cx:pt>
          <cx:pt idx="5038">15</cx:pt>
          <cx:pt idx="5039">12</cx:pt>
          <cx:pt idx="5040">12</cx:pt>
          <cx:pt idx="5041">17</cx:pt>
          <cx:pt idx="5042">15</cx:pt>
          <cx:pt idx="5043">14</cx:pt>
          <cx:pt idx="5044">14</cx:pt>
          <cx:pt idx="5045">18</cx:pt>
          <cx:pt idx="5046">11</cx:pt>
          <cx:pt idx="5047">14</cx:pt>
          <cx:pt idx="5048">17</cx:pt>
          <cx:pt idx="5049">17</cx:pt>
          <cx:pt idx="5050">15</cx:pt>
          <cx:pt idx="5051">24</cx:pt>
          <cx:pt idx="5052">25</cx:pt>
          <cx:pt idx="5053">15</cx:pt>
          <cx:pt idx="5054">13</cx:pt>
          <cx:pt idx="5055">15</cx:pt>
          <cx:pt idx="5056">12</cx:pt>
          <cx:pt idx="5057">12</cx:pt>
          <cx:pt idx="5058">17</cx:pt>
          <cx:pt idx="5059">15</cx:pt>
          <cx:pt idx="5060">15</cx:pt>
          <cx:pt idx="5061">14</cx:pt>
          <cx:pt idx="5062">14</cx:pt>
          <cx:pt idx="5063">12</cx:pt>
          <cx:pt idx="5064">18</cx:pt>
          <cx:pt idx="5065">18</cx:pt>
          <cx:pt idx="5066">12</cx:pt>
          <cx:pt idx="5067">11</cx:pt>
          <cx:pt idx="5068">16</cx:pt>
          <cx:pt idx="5069">14</cx:pt>
          <cx:pt idx="5070">13</cx:pt>
          <cx:pt idx="5071">14</cx:pt>
          <cx:pt idx="5072">12</cx:pt>
          <cx:pt idx="5073">12</cx:pt>
          <cx:pt idx="5074">15</cx:pt>
          <cx:pt idx="5075">14</cx:pt>
          <cx:pt idx="5076">14</cx:pt>
          <cx:pt idx="5077">12</cx:pt>
          <cx:pt idx="5078">16</cx:pt>
          <cx:pt idx="5079">17</cx:pt>
          <cx:pt idx="5080">15</cx:pt>
          <cx:pt idx="5081">17</cx:pt>
          <cx:pt idx="5082">15</cx:pt>
          <cx:pt idx="5083">18</cx:pt>
          <cx:pt idx="5084">15</cx:pt>
          <cx:pt idx="5085">19</cx:pt>
          <cx:pt idx="5086">15</cx:pt>
          <cx:pt idx="5087">12</cx:pt>
          <cx:pt idx="5088">17</cx:pt>
          <cx:pt idx="5089">13</cx:pt>
          <cx:pt idx="5090">18</cx:pt>
          <cx:pt idx="5091">15</cx:pt>
          <cx:pt idx="5092">18</cx:pt>
          <cx:pt idx="5093">15</cx:pt>
          <cx:pt idx="5094">19</cx:pt>
          <cx:pt idx="5095">16</cx:pt>
          <cx:pt idx="5096">20</cx:pt>
          <cx:pt idx="5097">16</cx:pt>
          <cx:pt idx="5098">26</cx:pt>
          <cx:pt idx="5099">31</cx:pt>
          <cx:pt idx="5100">24</cx:pt>
          <cx:pt idx="5101">32</cx:pt>
          <cx:pt idx="5102">36</cx:pt>
          <cx:pt idx="5103">44</cx:pt>
          <cx:pt idx="5104">17</cx:pt>
          <cx:pt idx="5105">14</cx:pt>
          <cx:pt idx="5106">19</cx:pt>
          <cx:pt idx="5107">15</cx:pt>
          <cx:pt idx="5108">18</cx:pt>
          <cx:pt idx="5109">15</cx:pt>
          <cx:pt idx="5110">17</cx:pt>
          <cx:pt idx="5111">14</cx:pt>
          <cx:pt idx="5112">19</cx:pt>
          <cx:pt idx="5113">15</cx:pt>
          <cx:pt idx="5114">18</cx:pt>
          <cx:pt idx="5115">15</cx:pt>
          <cx:pt idx="5116">31</cx:pt>
          <cx:pt idx="5117">12</cx:pt>
          <cx:pt idx="5118">11</cx:pt>
          <cx:pt idx="5119">15</cx:pt>
          <cx:pt idx="5120">12</cx:pt>
          <cx:pt idx="5121">11</cx:pt>
          <cx:pt idx="5122">12</cx:pt>
          <cx:pt idx="5123">14</cx:pt>
          <cx:pt idx="5124">12</cx:pt>
          <cx:pt idx="5125">11</cx:pt>
          <cx:pt idx="5126">15</cx:pt>
          <cx:pt idx="5127">14</cx:pt>
          <cx:pt idx="5128">14</cx:pt>
          <cx:pt idx="5129">12</cx:pt>
          <cx:pt idx="5130">13</cx:pt>
          <cx:pt idx="5131">11</cx:pt>
          <cx:pt idx="5132">16</cx:pt>
          <cx:pt idx="5133">16</cx:pt>
          <cx:pt idx="5134">14</cx:pt>
          <cx:pt idx="5135">11</cx:pt>
          <cx:pt idx="5136">15</cx:pt>
          <cx:pt idx="5137">11</cx:pt>
          <cx:pt idx="5138">11</cx:pt>
          <cx:pt idx="5139">15</cx:pt>
          <cx:pt idx="5140">11</cx:pt>
          <cx:pt idx="5141">16</cx:pt>
          <cx:pt idx="5142">16</cx:pt>
          <cx:pt idx="5143">16</cx:pt>
          <cx:pt idx="5144">17</cx:pt>
          <cx:pt idx="5145">18</cx:pt>
          <cx:pt idx="5146">17</cx:pt>
          <cx:pt idx="5147">20</cx:pt>
          <cx:pt idx="5148">19</cx:pt>
          <cx:pt idx="5149">18</cx:pt>
          <cx:pt idx="5150">19</cx:pt>
          <cx:pt idx="5151">17</cx:pt>
          <cx:pt idx="5152">19</cx:pt>
          <cx:pt idx="5153">18</cx:pt>
          <cx:pt idx="5154">19</cx:pt>
          <cx:pt idx="5155">20</cx:pt>
          <cx:pt idx="5156">17</cx:pt>
          <cx:pt idx="5157">19</cx:pt>
          <cx:pt idx="5158">21</cx:pt>
          <cx:pt idx="5159">18</cx:pt>
          <cx:pt idx="5160">19</cx:pt>
          <cx:pt idx="5161">17</cx:pt>
          <cx:pt idx="5162">19</cx:pt>
          <cx:pt idx="5163">15</cx:pt>
          <cx:pt idx="5164">17</cx:pt>
          <cx:pt idx="5165">19</cx:pt>
          <cx:pt idx="5166">15</cx:pt>
          <cx:pt idx="5167">15</cx:pt>
          <cx:pt idx="5168">20</cx:pt>
          <cx:pt idx="5169">17</cx:pt>
          <cx:pt idx="5170">19</cx:pt>
          <cx:pt idx="5171">11</cx:pt>
          <cx:pt idx="5172">11</cx:pt>
          <cx:pt idx="5173">12</cx:pt>
          <cx:pt idx="5174">10</cx:pt>
          <cx:pt idx="5175">20</cx:pt>
          <cx:pt idx="5176">20</cx:pt>
          <cx:pt idx="5177">19</cx:pt>
          <cx:pt idx="5178">19</cx:pt>
          <cx:pt idx="5179">22</cx:pt>
          <cx:pt idx="5180">20</cx:pt>
          <cx:pt idx="5181">19</cx:pt>
          <cx:pt idx="5182">21</cx:pt>
          <cx:pt idx="5183">10</cx:pt>
          <cx:pt idx="5184">10</cx:pt>
          <cx:pt idx="5185">8</cx:pt>
          <cx:pt idx="5186">10</cx:pt>
          <cx:pt idx="5187">10</cx:pt>
          <cx:pt idx="5188">12</cx:pt>
          <cx:pt idx="5189">14</cx:pt>
          <cx:pt idx="5190">11</cx:pt>
          <cx:pt idx="5191">11</cx:pt>
          <cx:pt idx="5192">12</cx:pt>
          <cx:pt idx="5193">10</cx:pt>
          <cx:pt idx="5194">15</cx:pt>
          <cx:pt idx="5195">12</cx:pt>
          <cx:pt idx="5196">11</cx:pt>
          <cx:pt idx="5197">11</cx:pt>
          <cx:pt idx="5198">12</cx:pt>
          <cx:pt idx="5199">14</cx:pt>
          <cx:pt idx="5200">11</cx:pt>
          <cx:pt idx="5201">11</cx:pt>
          <cx:pt idx="5202">11</cx:pt>
          <cx:pt idx="5203">9</cx:pt>
          <cx:pt idx="5204">14</cx:pt>
          <cx:pt idx="5205">11</cx:pt>
          <cx:pt idx="5206">11</cx:pt>
          <cx:pt idx="5207">11</cx:pt>
          <cx:pt idx="5208">11</cx:pt>
          <cx:pt idx="5209">10</cx:pt>
          <cx:pt idx="5210">11</cx:pt>
          <cx:pt idx="5211">11</cx:pt>
          <cx:pt idx="5212">9</cx:pt>
          <cx:pt idx="5213">17</cx:pt>
          <cx:pt idx="5214">18</cx:pt>
          <cx:pt idx="5215">17</cx:pt>
          <cx:pt idx="5216">17</cx:pt>
          <cx:pt idx="5217">17</cx:pt>
          <cx:pt idx="5218">19</cx:pt>
          <cx:pt idx="5219">19</cx:pt>
          <cx:pt idx="5220">17</cx:pt>
          <cx:pt idx="5221">21</cx:pt>
          <cx:pt idx="5222">22</cx:pt>
          <cx:pt idx="5223">17</cx:pt>
          <cx:pt idx="5224">18</cx:pt>
          <cx:pt idx="5225">17</cx:pt>
          <cx:pt idx="5226">25</cx:pt>
          <cx:pt idx="5227">21</cx:pt>
          <cx:pt idx="5228">29</cx:pt>
          <cx:pt idx="5229">27</cx:pt>
          <cx:pt idx="5230">22</cx:pt>
          <cx:pt idx="5231">20</cx:pt>
          <cx:pt idx="5232">20</cx:pt>
          <cx:pt idx="5233">21</cx:pt>
          <cx:pt idx="5234">21</cx:pt>
          <cx:pt idx="5235">17</cx:pt>
          <cx:pt idx="5236">18</cx:pt>
          <cx:pt idx="5237">12</cx:pt>
          <cx:pt idx="5238">14</cx:pt>
          <cx:pt idx="5239">11</cx:pt>
          <cx:pt idx="5240">12</cx:pt>
          <cx:pt idx="5241">12</cx:pt>
          <cx:pt idx="5242">10</cx:pt>
          <cx:pt idx="5243">12</cx:pt>
          <cx:pt idx="5244">15</cx:pt>
          <cx:pt idx="5245">15</cx:pt>
          <cx:pt idx="5246">11</cx:pt>
          <cx:pt idx="5247">11</cx:pt>
          <cx:pt idx="5248">10</cx:pt>
          <cx:pt idx="5249">11</cx:pt>
          <cx:pt idx="5250">11</cx:pt>
          <cx:pt idx="5251">9</cx:pt>
          <cx:pt idx="5252">14</cx:pt>
          <cx:pt idx="5253">11</cx:pt>
          <cx:pt idx="5254">11</cx:pt>
          <cx:pt idx="5255">10</cx:pt>
          <cx:pt idx="5256">15</cx:pt>
          <cx:pt idx="5257">10</cx:pt>
          <cx:pt idx="5258">11</cx:pt>
          <cx:pt idx="5259">11</cx:pt>
          <cx:pt idx="5260">11</cx:pt>
          <cx:pt idx="5261">16</cx:pt>
          <cx:pt idx="5262">19</cx:pt>
          <cx:pt idx="5263">16</cx:pt>
          <cx:pt idx="5264">15</cx:pt>
          <cx:pt idx="5265">15</cx:pt>
          <cx:pt idx="5266">17</cx:pt>
          <cx:pt idx="5267">19</cx:pt>
          <cx:pt idx="5268">18</cx:pt>
          <cx:pt idx="5269">19</cx:pt>
          <cx:pt idx="5270">15</cx:pt>
          <cx:pt idx="5271">13</cx:pt>
          <cx:pt idx="5272">11</cx:pt>
          <cx:pt idx="5273">20</cx:pt>
          <cx:pt idx="5274">17</cx:pt>
          <cx:pt idx="5275">19</cx:pt>
          <cx:pt idx="5276">15</cx:pt>
          <cx:pt idx="5277">15</cx:pt>
          <cx:pt idx="5278">21</cx:pt>
          <cx:pt idx="5279">18</cx:pt>
          <cx:pt idx="5280">19</cx:pt>
          <cx:pt idx="5281">17</cx:pt>
          <cx:pt idx="5282">17</cx:pt>
          <cx:pt idx="5283">18</cx:pt>
          <cx:pt idx="5284">21</cx:pt>
          <cx:pt idx="5285">22</cx:pt>
          <cx:pt idx="5286">17</cx:pt>
          <cx:pt idx="5287">17</cx:pt>
          <cx:pt idx="5288">17</cx:pt>
          <cx:pt idx="5289">15</cx:pt>
          <cx:pt idx="5290">15</cx:pt>
          <cx:pt idx="5291">21</cx:pt>
          <cx:pt idx="5292">18</cx:pt>
          <cx:pt idx="5293">21</cx:pt>
          <cx:pt idx="5294">18</cx:pt>
          <cx:pt idx="5295">21</cx:pt>
          <cx:pt idx="5296">17</cx:pt>
          <cx:pt idx="5297">20</cx:pt>
          <cx:pt idx="5298">17</cx:pt>
          <cx:pt idx="5299">22</cx:pt>
          <cx:pt idx="5300">22</cx:pt>
          <cx:pt idx="5301">18</cx:pt>
          <cx:pt idx="5302">17</cx:pt>
          <cx:pt idx="5303">15</cx:pt>
          <cx:pt idx="5304">11</cx:pt>
          <cx:pt idx="5305">11</cx:pt>
          <cx:pt idx="5306">9</cx:pt>
          <cx:pt idx="5307">12</cx:pt>
          <cx:pt idx="5308">10</cx:pt>
          <cx:pt idx="5309">11</cx:pt>
          <cx:pt idx="5310">10</cx:pt>
          <cx:pt idx="5311">10</cx:pt>
          <cx:pt idx="5312">8</cx:pt>
          <cx:pt idx="5313">10</cx:pt>
          <cx:pt idx="5314">10</cx:pt>
          <cx:pt idx="5315">12</cx:pt>
          <cx:pt idx="5316">11</cx:pt>
          <cx:pt idx="5317">11</cx:pt>
          <cx:pt idx="5318">9</cx:pt>
          <cx:pt idx="5319">18</cx:pt>
          <cx:pt idx="5320">16</cx:pt>
          <cx:pt idx="5321">23</cx:pt>
          <cx:pt idx="5322">17</cx:pt>
          <cx:pt idx="5323">15</cx:pt>
          <cx:pt idx="5324">19</cx:pt>
          <cx:pt idx="5325">15</cx:pt>
          <cx:pt idx="5326">13</cx:pt>
          <cx:pt idx="5327">11</cx:pt>
          <cx:pt idx="5328">10</cx:pt>
          <cx:pt idx="5329">10</cx:pt>
          <cx:pt idx="5330">11</cx:pt>
          <cx:pt idx="5331">14</cx:pt>
          <cx:pt idx="5332">14</cx:pt>
          <cx:pt idx="5333">12</cx:pt>
          <cx:pt idx="5334">15</cx:pt>
          <cx:pt idx="5335">17</cx:pt>
          <cx:pt idx="5336">15</cx:pt>
          <cx:pt idx="5337">16</cx:pt>
          <cx:pt idx="5338">18</cx:pt>
          <cx:pt idx="5339">18</cx:pt>
          <cx:pt idx="5340">19</cx:pt>
          <cx:pt idx="5341">14</cx:pt>
          <cx:pt idx="5342">12</cx:pt>
          <cx:pt idx="5343">10</cx:pt>
          <cx:pt idx="5344">10</cx:pt>
          <cx:pt idx="5345">14</cx:pt>
          <cx:pt idx="5346">12</cx:pt>
          <cx:pt idx="5347">14</cx:pt>
          <cx:pt idx="5348">14</cx:pt>
          <cx:pt idx="5349">14</cx:pt>
          <cx:pt idx="5350">10</cx:pt>
          <cx:pt idx="5351">10</cx:pt>
          <cx:pt idx="5352">14</cx:pt>
          <cx:pt idx="5353">12</cx:pt>
          <cx:pt idx="5354">15</cx:pt>
          <cx:pt idx="5355">13</cx:pt>
          <cx:pt idx="5356">10</cx:pt>
          <cx:pt idx="5357">10</cx:pt>
          <cx:pt idx="5358">11</cx:pt>
          <cx:pt idx="5359">23</cx:pt>
          <cx:pt idx="5360">27</cx:pt>
          <cx:pt idx="5361">24</cx:pt>
          <cx:pt idx="5362">22</cx:pt>
          <cx:pt idx="5363">31</cx:pt>
          <cx:pt idx="5364">23</cx:pt>
          <cx:pt idx="5365">27</cx:pt>
          <cx:pt idx="5366">24</cx:pt>
          <cx:pt idx="5367">23</cx:pt>
          <cx:pt idx="5368">24</cx:pt>
          <cx:pt idx="5369">22</cx:pt>
          <cx:pt idx="5370">12</cx:pt>
          <cx:pt idx="5371">14</cx:pt>
          <cx:pt idx="5372">12</cx:pt>
          <cx:pt idx="5373">11</cx:pt>
          <cx:pt idx="5374">12</cx:pt>
          <cx:pt idx="5375">15</cx:pt>
          <cx:pt idx="5376">15</cx:pt>
          <cx:pt idx="5377">15</cx:pt>
          <cx:pt idx="5378">14</cx:pt>
          <cx:pt idx="5379">12</cx:pt>
          <cx:pt idx="5380">13</cx:pt>
          <cx:pt idx="5381">11</cx:pt>
          <cx:pt idx="5382">10</cx:pt>
          <cx:pt idx="5383">10</cx:pt>
          <cx:pt idx="5384">12</cx:pt>
          <cx:pt idx="5385">15</cx:pt>
          <cx:pt idx="5386">14</cx:pt>
          <cx:pt idx="5387">12</cx:pt>
          <cx:pt idx="5388">12</cx:pt>
          <cx:pt idx="5389">14</cx:pt>
          <cx:pt idx="5390">11</cx:pt>
          <cx:pt idx="5391">12</cx:pt>
          <cx:pt idx="5392">14</cx:pt>
          <cx:pt idx="5393">14</cx:pt>
          <cx:pt idx="5394">12</cx:pt>
          <cx:pt idx="5395">10</cx:pt>
          <cx:pt idx="5396">10</cx:pt>
          <cx:pt idx="5397">12</cx:pt>
          <cx:pt idx="5398">13</cx:pt>
          <cx:pt idx="5399">12</cx:pt>
          <cx:pt idx="5400">22</cx:pt>
          <cx:pt idx="5401">23</cx:pt>
          <cx:pt idx="5402">16</cx:pt>
          <cx:pt idx="5403">11</cx:pt>
          <cx:pt idx="5404">16</cx:pt>
          <cx:pt idx="5405">19</cx:pt>
          <cx:pt idx="5406">19</cx:pt>
          <cx:pt idx="5407">16</cx:pt>
          <cx:pt idx="5408">22</cx:pt>
          <cx:pt idx="5409">15</cx:pt>
          <cx:pt idx="5410">18</cx:pt>
          <cx:pt idx="5411">16</cx:pt>
          <cx:pt idx="5412">20</cx:pt>
          <cx:pt idx="5413">24</cx:pt>
          <cx:pt idx="5414">22</cx:pt>
          <cx:pt idx="5415">17</cx:pt>
          <cx:pt idx="5416">15</cx:pt>
          <cx:pt idx="5417">23</cx:pt>
          <cx:pt idx="5418">21</cx:pt>
          <cx:pt idx="5419">16</cx:pt>
          <cx:pt idx="5420">18</cx:pt>
          <cx:pt idx="5421">17</cx:pt>
          <cx:pt idx="5422">21</cx:pt>
          <cx:pt idx="5423">17</cx:pt>
          <cx:pt idx="5424">19</cx:pt>
          <cx:pt idx="5425">17</cx:pt>
          <cx:pt idx="5426">19</cx:pt>
          <cx:pt idx="5427">22</cx:pt>
          <cx:pt idx="5428">19</cx:pt>
          <cx:pt idx="5429">18</cx:pt>
          <cx:pt idx="5430">16</cx:pt>
          <cx:pt idx="5431">17</cx:pt>
          <cx:pt idx="5432">16</cx:pt>
          <cx:pt idx="5433">16</cx:pt>
          <cx:pt idx="5434">16</cx:pt>
          <cx:pt idx="5435">13</cx:pt>
          <cx:pt idx="5436">16</cx:pt>
          <cx:pt idx="5437">15</cx:pt>
          <cx:pt idx="5438">14</cx:pt>
          <cx:pt idx="5439">12</cx:pt>
          <cx:pt idx="5440">11</cx:pt>
          <cx:pt idx="5441">16</cx:pt>
          <cx:pt idx="5442">14</cx:pt>
          <cx:pt idx="5443">16</cx:pt>
          <cx:pt idx="5444">15</cx:pt>
          <cx:pt idx="5445">13</cx:pt>
          <cx:pt idx="5446">15</cx:pt>
          <cx:pt idx="5447">12</cx:pt>
          <cx:pt idx="5448">12</cx:pt>
          <cx:pt idx="5449">17</cx:pt>
          <cx:pt idx="5450">15</cx:pt>
          <cx:pt idx="5451">14</cx:pt>
          <cx:pt idx="5452">14</cx:pt>
          <cx:pt idx="5453">18</cx:pt>
          <cx:pt idx="5454">11</cx:pt>
          <cx:pt idx="5455">14</cx:pt>
          <cx:pt idx="5456">15</cx:pt>
          <cx:pt idx="5457">13</cx:pt>
          <cx:pt idx="5458">15</cx:pt>
          <cx:pt idx="5459">12</cx:pt>
          <cx:pt idx="5460">12</cx:pt>
          <cx:pt idx="5461">17</cx:pt>
          <cx:pt idx="5462">15</cx:pt>
          <cx:pt idx="5463">15</cx:pt>
          <cx:pt idx="5464">14</cx:pt>
          <cx:pt idx="5465">14</cx:pt>
          <cx:pt idx="5466">12</cx:pt>
          <cx:pt idx="5467">18</cx:pt>
          <cx:pt idx="5468">18</cx:pt>
          <cx:pt idx="5469">12</cx:pt>
          <cx:pt idx="5470">11</cx:pt>
          <cx:pt idx="5471">16</cx:pt>
          <cx:pt idx="5472">14</cx:pt>
          <cx:pt idx="5473">13</cx:pt>
          <cx:pt idx="5474">14</cx:pt>
          <cx:pt idx="5475">12</cx:pt>
          <cx:pt idx="5476">12</cx:pt>
          <cx:pt idx="5477">15</cx:pt>
          <cx:pt idx="5478">14</cx:pt>
          <cx:pt idx="5479">14</cx:pt>
          <cx:pt idx="5480">12</cx:pt>
          <cx:pt idx="5481">16</cx:pt>
          <cx:pt idx="5482">12</cx:pt>
          <cx:pt idx="5483">17</cx:pt>
          <cx:pt idx="5484">13</cx:pt>
          <cx:pt idx="5485">17</cx:pt>
          <cx:pt idx="5486">15</cx:pt>
          <cx:pt idx="5487">17</cx:pt>
          <cx:pt idx="5488">15</cx:pt>
          <cx:pt idx="5489">18</cx:pt>
          <cx:pt idx="5490">15</cx:pt>
          <cx:pt idx="5491">19</cx:pt>
          <cx:pt idx="5492">15</cx:pt>
          <cx:pt idx="5493">18</cx:pt>
          <cx:pt idx="5494">15</cx:pt>
          <cx:pt idx="5495">18</cx:pt>
          <cx:pt idx="5496">15</cx:pt>
          <cx:pt idx="5497">19</cx:pt>
          <cx:pt idx="5498">16</cx:pt>
          <cx:pt idx="5499">20</cx:pt>
          <cx:pt idx="5500">16</cx:pt>
          <cx:pt idx="5501">17</cx:pt>
          <cx:pt idx="5502">15</cx:pt>
          <cx:pt idx="5503">18</cx:pt>
          <cx:pt idx="5504">19</cx:pt>
          <cx:pt idx="5505">15</cx:pt>
          <cx:pt idx="5506">15</cx:pt>
          <cx:pt idx="5507">15</cx:pt>
          <cx:pt idx="5508">17</cx:pt>
          <cx:pt idx="5509">14</cx:pt>
          <cx:pt idx="5510">19</cx:pt>
          <cx:pt idx="5511">15</cx:pt>
          <cx:pt idx="5512">18</cx:pt>
          <cx:pt idx="5513">15</cx:pt>
          <cx:pt idx="5514">17</cx:pt>
          <cx:pt idx="5515">14</cx:pt>
          <cx:pt idx="5516">19</cx:pt>
          <cx:pt idx="5517">15</cx:pt>
          <cx:pt idx="5518">18</cx:pt>
          <cx:pt idx="5519">15</cx:pt>
          <cx:pt idx="5520">12</cx:pt>
          <cx:pt idx="5521">11</cx:pt>
          <cx:pt idx="5522">15</cx:pt>
          <cx:pt idx="5523">12</cx:pt>
          <cx:pt idx="5524">11</cx:pt>
          <cx:pt idx="5525">12</cx:pt>
          <cx:pt idx="5526">14</cx:pt>
          <cx:pt idx="5527">12</cx:pt>
          <cx:pt idx="5528">11</cx:pt>
          <cx:pt idx="5529">15</cx:pt>
          <cx:pt idx="5530">14</cx:pt>
          <cx:pt idx="5531">14</cx:pt>
          <cx:pt idx="5532">12</cx:pt>
          <cx:pt idx="5533">13</cx:pt>
          <cx:pt idx="5534">11</cx:pt>
          <cx:pt idx="5535">16</cx:pt>
          <cx:pt idx="5536">16</cx:pt>
          <cx:pt idx="5537">14</cx:pt>
          <cx:pt idx="5538">11</cx:pt>
          <cx:pt idx="5539">15</cx:pt>
          <cx:pt idx="5540">11</cx:pt>
          <cx:pt idx="5541">11</cx:pt>
          <cx:pt idx="5542">15</cx:pt>
          <cx:pt idx="5543">11</cx:pt>
          <cx:pt idx="5544">16</cx:pt>
          <cx:pt idx="5545">21</cx:pt>
          <cx:pt idx="5546">21</cx:pt>
          <cx:pt idx="5547">23</cx:pt>
          <cx:pt idx="5548">22</cx:pt>
          <cx:pt idx="5549">23</cx:pt>
          <cx:pt idx="5550">31</cx:pt>
          <cx:pt idx="5551">26</cx:pt>
          <cx:pt idx="5552">26</cx:pt>
          <cx:pt idx="5553">25</cx:pt>
          <cx:pt idx="5554">26</cx:pt>
          <cx:pt idx="5555">26</cx:pt>
          <cx:pt idx="5556">42</cx:pt>
          <cx:pt idx="5557">37</cx:pt>
          <cx:pt idx="5558">24</cx:pt>
          <cx:pt idx="5559">26</cx:pt>
          <cx:pt idx="5560">22</cx:pt>
          <cx:pt idx="5561">21</cx:pt>
          <cx:pt idx="5562">21</cx:pt>
          <cx:pt idx="5563">22</cx:pt>
          <cx:pt idx="5564">22</cx:pt>
          <cx:pt idx="5565">23</cx:pt>
          <cx:pt idx="5566">24</cx:pt>
          <cx:pt idx="5567">25</cx:pt>
          <cx:pt idx="5568">26</cx:pt>
          <cx:pt idx="5569">31</cx:pt>
          <cx:pt idx="5570">28</cx:pt>
          <cx:pt idx="5571">24</cx:pt>
          <cx:pt idx="5572">18</cx:pt>
          <cx:pt idx="5573">18</cx:pt>
          <cx:pt idx="5574">18</cx:pt>
          <cx:pt idx="5575">18</cx:pt>
          <cx:pt idx="5576">18</cx:pt>
          <cx:pt idx="5577">18</cx:pt>
          <cx:pt idx="5578">22</cx:pt>
          <cx:pt idx="5579">21</cx:pt>
          <cx:pt idx="5580">30</cx:pt>
          <cx:pt idx="5581">26</cx:pt>
          <cx:pt idx="5582">27</cx:pt>
          <cx:pt idx="5583">19</cx:pt>
          <cx:pt idx="5584">19</cx:pt>
          <cx:pt idx="5585">23</cx:pt>
          <cx:pt idx="5586">17</cx:pt>
          <cx:pt idx="5587">17</cx:pt>
          <cx:pt idx="5588">22</cx:pt>
          <cx:pt idx="5589">15</cx:pt>
          <cx:pt idx="5590">16</cx:pt>
          <cx:pt idx="5591">12</cx:pt>
          <cx:pt idx="5592">14</cx:pt>
          <cx:pt idx="5593">12</cx:pt>
          <cx:pt idx="5594">17</cx:pt>
          <cx:pt idx="5595">15</cx:pt>
          <cx:pt idx="5596">19</cx:pt>
          <cx:pt idx="5597">18</cx:pt>
          <cx:pt idx="5598">16</cx:pt>
          <cx:pt idx="5599">17</cx:pt>
          <cx:pt idx="5600">15</cx:pt>
          <cx:pt idx="5601">19</cx:pt>
          <cx:pt idx="5602">24</cx:pt>
          <cx:pt idx="5603">18</cx:pt>
          <cx:pt idx="5604">16</cx:pt>
          <cx:pt idx="5605">17</cx:pt>
          <cx:pt idx="5606">15</cx:pt>
          <cx:pt idx="5607">19</cx:pt>
          <cx:pt idx="5608">24</cx:pt>
          <cx:pt idx="5609">18</cx:pt>
          <cx:pt idx="5610">16</cx:pt>
          <cx:pt idx="5611">17</cx:pt>
          <cx:pt idx="5612">15</cx:pt>
          <cx:pt idx="5613">19</cx:pt>
          <cx:pt idx="5614">18</cx:pt>
          <cx:pt idx="5615">15</cx:pt>
          <cx:pt idx="5616">14</cx:pt>
          <cx:pt idx="5617">10</cx:pt>
          <cx:pt idx="5618">13</cx:pt>
          <cx:pt idx="5619">15</cx:pt>
          <cx:pt idx="5620">10</cx:pt>
          <cx:pt idx="5621">13</cx:pt>
          <cx:pt idx="5622">10</cx:pt>
          <cx:pt idx="5623">15</cx:pt>
          <cx:pt idx="5624">16</cx:pt>
          <cx:pt idx="5625">15</cx:pt>
          <cx:pt idx="5626">6</cx:pt>
          <cx:pt idx="5627">12</cx:pt>
          <cx:pt idx="5628">16</cx:pt>
          <cx:pt idx="5629">16</cx:pt>
          <cx:pt idx="5630">16</cx:pt>
          <cx:pt idx="5631">16</cx:pt>
          <cx:pt idx="5632">16</cx:pt>
          <cx:pt idx="5633">12</cx:pt>
          <cx:pt idx="5634">12</cx:pt>
          <cx:pt idx="5635">12</cx:pt>
          <cx:pt idx="5636">12</cx:pt>
          <cx:pt idx="5637">12</cx:pt>
          <cx:pt idx="5638">12</cx:pt>
          <cx:pt idx="5639">22</cx:pt>
          <cx:pt idx="5640">23</cx:pt>
          <cx:pt idx="5641">24</cx:pt>
          <cx:pt idx="5642">20</cx:pt>
          <cx:pt idx="5643">23</cx:pt>
          <cx:pt idx="5644">19</cx:pt>
          <cx:pt idx="5645">22</cx:pt>
          <cx:pt idx="5646">24</cx:pt>
          <cx:pt idx="5647">18</cx:pt>
          <cx:pt idx="5648">16</cx:pt>
          <cx:pt idx="5649">19</cx:pt>
          <cx:pt idx="5650">19</cx:pt>
          <cx:pt idx="5651">18</cx:pt>
          <cx:pt idx="5652">16</cx:pt>
          <cx:pt idx="5653">19</cx:pt>
          <cx:pt idx="5654">15</cx:pt>
          <cx:pt idx="5655">14</cx:pt>
          <cx:pt idx="5656">15</cx:pt>
          <cx:pt idx="5657">15</cx:pt>
          <cx:pt idx="5658">15</cx:pt>
          <cx:pt idx="5659">18</cx:pt>
          <cx:pt idx="5660">18</cx:pt>
          <cx:pt idx="5661">18</cx:pt>
          <cx:pt idx="5662">18</cx:pt>
          <cx:pt idx="5663">26</cx:pt>
          <cx:pt idx="5664">25</cx:pt>
          <cx:pt idx="5665">24</cx:pt>
          <cx:pt idx="5666">18</cx:pt>
          <cx:pt idx="5667">19</cx:pt>
          <cx:pt idx="5668">18</cx:pt>
          <cx:pt idx="5669">17</cx:pt>
          <cx:pt idx="5670">17</cx:pt>
          <cx:pt idx="5671">17</cx:pt>
          <cx:pt idx="5672">22</cx:pt>
          <cx:pt idx="5673">16</cx:pt>
          <cx:pt idx="5674">19</cx:pt>
          <cx:pt idx="5675">21</cx:pt>
          <cx:pt idx="5676">14</cx:pt>
          <cx:pt idx="5677">12</cx:pt>
          <cx:pt idx="5678">12</cx:pt>
          <cx:pt idx="5679">12</cx:pt>
          <cx:pt idx="5680">17</cx:pt>
          <cx:pt idx="5681">16</cx:pt>
          <cx:pt idx="5682">16</cx:pt>
          <cx:pt idx="5683">16</cx:pt>
          <cx:pt idx="5684">23</cx:pt>
          <cx:pt idx="5685">27</cx:pt>
          <cx:pt idx="5686">24</cx:pt>
          <cx:pt idx="5687">22</cx:pt>
          <cx:pt idx="5688">31</cx:pt>
          <cx:pt idx="5689">23</cx:pt>
          <cx:pt idx="5690">27</cx:pt>
          <cx:pt idx="5691">24</cx:pt>
          <cx:pt idx="5692">17</cx:pt>
          <cx:pt idx="5693">17</cx:pt>
          <cx:pt idx="5694">17</cx:pt>
          <cx:pt idx="5695">19</cx:pt>
          <cx:pt idx="5696">22</cx:pt>
          <cx:pt idx="5697">19</cx:pt>
          <cx:pt idx="5698">18</cx:pt>
          <cx:pt idx="5699">16</cx:pt>
          <cx:pt idx="5700">18</cx:pt>
          <cx:pt idx="5701">21</cx:pt>
          <cx:pt idx="5702">19</cx:pt>
          <cx:pt idx="5703">22</cx:pt>
          <cx:pt idx="5704">18</cx:pt>
          <cx:pt idx="5705">18</cx:pt>
          <cx:pt idx="5706">25</cx:pt>
          <cx:pt idx="5707">21</cx:pt>
          <cx:pt idx="5708">29</cx:pt>
          <cx:pt idx="5709">27</cx:pt>
          <cx:pt idx="5710">22</cx:pt>
          <cx:pt idx="5711">15</cx:pt>
          <cx:pt idx="5712">15</cx:pt>
          <cx:pt idx="5713">23</cx:pt>
          <cx:pt idx="5714">24</cx:pt>
          <cx:pt idx="5715">25</cx:pt>
          <cx:pt idx="5716">20</cx:pt>
          <cx:pt idx="5717">20</cx:pt>
          <cx:pt idx="5718">16</cx:pt>
          <cx:pt idx="5719">16</cx:pt>
          <cx:pt idx="5720">21</cx:pt>
          <cx:pt idx="5721">19</cx:pt>
          <cx:pt idx="5722">21</cx:pt>
          <cx:pt idx="5723">21</cx:pt>
          <cx:pt idx="5724">18</cx:pt>
          <cx:pt idx="5725">21</cx:pt>
          <cx:pt idx="5726">18</cx:pt>
          <cx:pt idx="5727">17</cx:pt>
          <cx:pt idx="5728">17</cx:pt>
          <cx:pt idx="5729">17</cx:pt>
          <cx:pt idx="5730">16</cx:pt>
          <cx:pt idx="5731">19</cx:pt>
          <cx:pt idx="5732">16</cx:pt>
          <cx:pt idx="5733">19</cx:pt>
          <cx:pt idx="5734">17</cx:pt>
          <cx:pt idx="5735">15</cx:pt>
          <cx:pt idx="5736">16</cx:pt>
          <cx:pt idx="5737">16</cx:pt>
          <cx:pt idx="5738">16</cx:pt>
          <cx:pt idx="5739">16</cx:pt>
          <cx:pt idx="5740">16</cx:pt>
          <cx:pt idx="5741">16</cx:pt>
          <cx:pt idx="5742">16</cx:pt>
          <cx:pt idx="5743">16</cx:pt>
          <cx:pt idx="5744">14</cx:pt>
          <cx:pt idx="5745">15</cx:pt>
          <cx:pt idx="5746">13</cx:pt>
          <cx:pt idx="5747">21</cx:pt>
          <cx:pt idx="5748">21</cx:pt>
          <cx:pt idx="5749">23</cx:pt>
          <cx:pt idx="5750">23</cx:pt>
          <cx:pt idx="5751">24</cx:pt>
          <cx:pt idx="5752">22</cx:pt>
          <cx:pt idx="5753">23</cx:pt>
          <cx:pt idx="5754">23</cx:pt>
          <cx:pt idx="5755">28</cx:pt>
          <cx:pt idx="5756">22</cx:pt>
          <cx:pt idx="5757">24</cx:pt>
          <cx:pt idx="5758">21</cx:pt>
          <cx:pt idx="5759">18</cx:pt>
          <cx:pt idx="5760">20</cx:pt>
          <cx:pt idx="5761">18</cx:pt>
          <cx:pt idx="5762">19</cx:pt>
          <cx:pt idx="5763">17</cx:pt>
          <cx:pt idx="5764">18</cx:pt>
          <cx:pt idx="5765">15</cx:pt>
          <cx:pt idx="5766">19</cx:pt>
          <cx:pt idx="5767">15</cx:pt>
          <cx:pt idx="5768">14</cx:pt>
          <cx:pt idx="5769">15</cx:pt>
          <cx:pt idx="5770">14</cx:pt>
          <cx:pt idx="5771">11</cx:pt>
          <cx:pt idx="5772">12</cx:pt>
          <cx:pt idx="5773">16</cx:pt>
          <cx:pt idx="5774">16</cx:pt>
          <cx:pt idx="5775">16</cx:pt>
          <cx:pt idx="5776">16</cx:pt>
          <cx:pt idx="5777">19</cx:pt>
          <cx:pt idx="5778">17</cx:pt>
          <cx:pt idx="5779">19</cx:pt>
          <cx:pt idx="5780">15</cx:pt>
          <cx:pt idx="5781">19</cx:pt>
          <cx:pt idx="5782">18</cx:pt>
          <cx:pt idx="5783">18</cx:pt>
          <cx:pt idx="5784">16</cx:pt>
          <cx:pt idx="5785">18</cx:pt>
          <cx:pt idx="5786">17</cx:pt>
          <cx:pt idx="5787">17</cx:pt>
          <cx:pt idx="5788">16</cx:pt>
          <cx:pt idx="5789">17</cx:pt>
          <cx:pt idx="5790">15</cx:pt>
          <cx:pt idx="5791">16</cx:pt>
          <cx:pt idx="5792">16</cx:pt>
          <cx:pt idx="5793">21</cx:pt>
          <cx:pt idx="5794">22</cx:pt>
          <cx:pt idx="5795">18</cx:pt>
          <cx:pt idx="5796">22</cx:pt>
          <cx:pt idx="5797">23</cx:pt>
          <cx:pt idx="5798">17</cx:pt>
          <cx:pt idx="5799">21</cx:pt>
          <cx:pt idx="5800">22</cx:pt>
          <cx:pt idx="5801">22</cx:pt>
          <cx:pt idx="5802">23</cx:pt>
          <cx:pt idx="5803">16</cx:pt>
          <cx:pt idx="5804">16</cx:pt>
          <cx:pt idx="5805">18</cx:pt>
          <cx:pt idx="5806">17</cx:pt>
          <cx:pt idx="5807">18</cx:pt>
          <cx:pt idx="5808">21</cx:pt>
          <cx:pt idx="5809">16</cx:pt>
          <cx:pt idx="5810">17</cx:pt>
          <cx:pt idx="5811">16</cx:pt>
          <cx:pt idx="5812">16</cx:pt>
          <cx:pt idx="5813">18</cx:pt>
          <cx:pt idx="5814">17</cx:pt>
          <cx:pt idx="5815">21</cx:pt>
          <cx:pt idx="5816">20</cx:pt>
          <cx:pt idx="5817">17</cx:pt>
          <cx:pt idx="5818">19</cx:pt>
          <cx:pt idx="5819">25</cx:pt>
          <cx:pt idx="5820">21</cx:pt>
          <cx:pt idx="5821">29</cx:pt>
          <cx:pt idx="5822">27</cx:pt>
          <cx:pt idx="5823">22</cx:pt>
          <cx:pt idx="5824">20</cx:pt>
          <cx:pt idx="5825">20</cx:pt>
          <cx:pt idx="5826">21</cx:pt>
          <cx:pt idx="5827">21</cx:pt>
          <cx:pt idx="5828">17</cx:pt>
          <cx:pt idx="5829">18</cx:pt>
          <cx:pt idx="5830">15</cx:pt>
          <cx:pt idx="5831">13</cx:pt>
          <cx:pt idx="5832">11</cx:pt>
          <cx:pt idx="5833">21</cx:pt>
          <cx:pt idx="5834">22</cx:pt>
          <cx:pt idx="5835">20</cx:pt>
          <cx:pt idx="5836">20</cx:pt>
          <cx:pt idx="5837">19</cx:pt>
          <cx:pt idx="5838">19</cx:pt>
          <cx:pt idx="5839">22</cx:pt>
          <cx:pt idx="5840">20</cx:pt>
          <cx:pt idx="5841">19</cx:pt>
          <cx:pt idx="5842">21</cx:pt>
          <cx:pt idx="5843">17</cx:pt>
          <cx:pt idx="5844">20</cx:pt>
          <cx:pt idx="5845">17</cx:pt>
          <cx:pt idx="5846">21</cx:pt>
          <cx:pt idx="5847">22</cx:pt>
          <cx:pt idx="5848">22</cx:pt>
          <cx:pt idx="5849">18</cx:pt>
          <cx:pt idx="5850">17</cx:pt>
          <cx:pt idx="5851">21</cx:pt>
          <cx:pt idx="5852">22</cx:pt>
          <cx:pt idx="5853">18</cx:pt>
          <cx:pt idx="5854">17</cx:pt>
          <cx:pt idx="5855">17</cx:pt>
          <cx:pt idx="5856">17</cx:pt>
          <cx:pt idx="5857">19</cx:pt>
          <cx:pt idx="5858">19</cx:pt>
          <cx:pt idx="5859">17</cx:pt>
          <cx:pt idx="5860">22</cx:pt>
          <cx:pt idx="5861">24</cx:pt>
          <cx:pt idx="5862">23</cx:pt>
          <cx:pt idx="5863">19</cx:pt>
          <cx:pt idx="5864">18</cx:pt>
          <cx:pt idx="5865">17</cx:pt>
          <cx:pt idx="5866">17</cx:pt>
          <cx:pt idx="5867">18</cx:pt>
          <cx:pt idx="5868">17</cx:pt>
          <cx:pt idx="5869">17</cx:pt>
          <cx:pt idx="5870">17</cx:pt>
          <cx:pt idx="5871">16</cx:pt>
          <cx:pt idx="5872">21</cx:pt>
          <cx:pt idx="5873">16</cx:pt>
          <cx:pt idx="5874">22</cx:pt>
          <cx:pt idx="5875">16</cx:pt>
          <cx:pt idx="5876">17</cx:pt>
          <cx:pt idx="5877">15</cx:pt>
          <cx:pt idx="5878">15</cx:pt>
          <cx:pt idx="5879">15</cx:pt>
          <cx:pt idx="5880">15</cx:pt>
          <cx:pt idx="5881">15</cx:pt>
          <cx:pt idx="5882">15</cx:pt>
          <cx:pt idx="5883">15</cx:pt>
          <cx:pt idx="5884">32</cx:pt>
          <cx:pt idx="5885">36</cx:pt>
          <cx:pt idx="5886">18</cx:pt>
          <cx:pt idx="5887">19</cx:pt>
          <cx:pt idx="5888">17</cx:pt>
          <cx:pt idx="5889">18</cx:pt>
          <cx:pt idx="5890">19</cx:pt>
          <cx:pt idx="5891">17</cx:pt>
          <cx:pt idx="5892">17</cx:pt>
          <cx:pt idx="5893">17</cx:pt>
          <cx:pt idx="5894">15</cx:pt>
          <cx:pt idx="5895">15</cx:pt>
          <cx:pt idx="5896">18</cx:pt>
          <cx:pt idx="5897">22</cx:pt>
          <cx:pt idx="5898">22</cx:pt>
          <cx:pt idx="5899">18</cx:pt>
          <cx:pt idx="5900">23</cx:pt>
          <cx:pt idx="5901">18</cx:pt>
          <cx:pt idx="5902">21</cx:pt>
          <cx:pt idx="5903">18</cx:pt>
          <cx:pt idx="5904">23</cx:pt>
          <cx:pt idx="5905">22</cx:pt>
          <cx:pt idx="5906">22</cx:pt>
          <cx:pt idx="5907">23</cx:pt>
          <cx:pt idx="5908">26</cx:pt>
          <cx:pt idx="5909">31</cx:pt>
          <cx:pt idx="5910">31</cx:pt>
          <cx:pt idx="5911">15</cx:pt>
          <cx:pt idx="5912">16</cx:pt>
          <cx:pt idx="5913">17</cx:pt>
          <cx:pt idx="5914">17</cx:pt>
          <cx:pt idx="5915">18</cx:pt>
          <cx:pt idx="5916">17</cx:pt>
          <cx:pt idx="5917">17</cx:pt>
          <cx:pt idx="5918">18</cx:pt>
          <cx:pt idx="5919">18</cx:pt>
          <cx:pt idx="5920">15</cx:pt>
          <cx:pt idx="5921">14</cx:pt>
          <cx:pt idx="5922">19</cx:pt>
          <cx:pt idx="5923">23</cx:pt>
          <cx:pt idx="5924">21</cx:pt>
          <cx:pt idx="5925">29</cx:pt>
          <cx:pt idx="5926">28</cx:pt>
          <cx:pt idx="5927">28</cx:pt>
          <cx:pt idx="5928">25</cx:pt>
          <cx:pt idx="5929">21</cx:pt>
          <cx:pt idx="5930">24</cx:pt>
          <cx:pt idx="5931">23</cx:pt>
          <cx:pt idx="5932">21</cx:pt>
          <cx:pt idx="5933">7</cx:pt>
          <cx:pt idx="5934">7</cx:pt>
          <cx:pt idx="5935">8</cx:pt>
          <cx:pt idx="5936">8</cx:pt>
          <cx:pt idx="5937">7</cx:pt>
          <cx:pt idx="5938">8</cx:pt>
          <cx:pt idx="5939">7</cx:pt>
          <cx:pt idx="5940">8</cx:pt>
          <cx:pt idx="5941">8</cx:pt>
          <cx:pt idx="5942">8</cx:pt>
          <cx:pt idx="5943">8</cx:pt>
          <cx:pt idx="5944">8</cx:pt>
          <cx:pt idx="5945">8</cx:pt>
          <cx:pt idx="5946">8</cx:pt>
          <cx:pt idx="5947">8</cx:pt>
          <cx:pt idx="5948">7</cx:pt>
          <cx:pt idx="5949">11</cx:pt>
          <cx:pt idx="5950">11</cx:pt>
          <cx:pt idx="5951">17</cx:pt>
          <cx:pt idx="5952">17</cx:pt>
          <cx:pt idx="5953">17</cx:pt>
          <cx:pt idx="5954">18</cx:pt>
          <cx:pt idx="5955">18</cx:pt>
          <cx:pt idx="5956">18</cx:pt>
          <cx:pt idx="5957">18</cx:pt>
          <cx:pt idx="5958">16</cx:pt>
          <cx:pt idx="5959">17</cx:pt>
          <cx:pt idx="5960">18</cx:pt>
          <cx:pt idx="5961">18</cx:pt>
          <cx:pt idx="5962">18</cx:pt>
          <cx:pt idx="5963">16</cx:pt>
          <cx:pt idx="5964">18</cx:pt>
          <cx:pt idx="5965">15</cx:pt>
          <cx:pt idx="5966">16</cx:pt>
          <cx:pt idx="5967">21</cx:pt>
          <cx:pt idx="5968">21</cx:pt>
          <cx:pt idx="5969">21</cx:pt>
          <cx:pt idx="5970">26</cx:pt>
          <cx:pt idx="5971">24</cx:pt>
          <cx:pt idx="5972">21</cx:pt>
          <cx:pt idx="5973">21</cx:pt>
          <cx:pt idx="5974">32</cx:pt>
          <cx:pt idx="5975">19</cx:pt>
          <cx:pt idx="5976">21</cx:pt>
          <cx:pt idx="5977">21</cx:pt>
          <cx:pt idx="5978">22</cx:pt>
          <cx:pt idx="5979">19</cx:pt>
          <cx:pt idx="5980">20</cx:pt>
          <cx:pt idx="5981">19</cx:pt>
          <cx:pt idx="5982">21</cx:pt>
          <cx:pt idx="5983">18</cx:pt>
          <cx:pt idx="5984">19</cx:pt>
          <cx:pt idx="5985">19</cx:pt>
          <cx:pt idx="5986">21</cx:pt>
          <cx:pt idx="5987">21</cx:pt>
          <cx:pt idx="5988">22</cx:pt>
          <cx:pt idx="5989">18</cx:pt>
          <cx:pt idx="5990">19</cx:pt>
          <cx:pt idx="5991">19</cx:pt>
          <cx:pt idx="5992">21</cx:pt>
          <cx:pt idx="5993">18</cx:pt>
          <cx:pt idx="5994">19</cx:pt>
          <cx:pt idx="5995">21</cx:pt>
          <cx:pt idx="5996">19</cx:pt>
          <cx:pt idx="5997">19</cx:pt>
          <cx:pt idx="5998">21</cx:pt>
          <cx:pt idx="5999">21</cx:pt>
          <cx:pt idx="6000">21</cx:pt>
          <cx:pt idx="6001">22</cx:pt>
          <cx:pt idx="6002">22</cx:pt>
          <cx:pt idx="6003">19</cx:pt>
          <cx:pt idx="6004">19</cx:pt>
          <cx:pt idx="6005">21</cx:pt>
          <cx:pt idx="6006">19</cx:pt>
          <cx:pt idx="6007">21</cx:pt>
          <cx:pt idx="6008">22</cx:pt>
          <cx:pt idx="6009">22</cx:pt>
          <cx:pt idx="6010">32</cx:pt>
          <cx:pt idx="6011">36</cx:pt>
          <cx:pt idx="6012">31</cx:pt>
          <cx:pt idx="6013">23</cx:pt>
          <cx:pt idx="6014">23</cx:pt>
          <cx:pt idx="6015">20</cx:pt>
          <cx:pt idx="6016">21</cx:pt>
          <cx:pt idx="6017">15</cx:pt>
          <cx:pt idx="6018">17</cx:pt>
          <cx:pt idx="6019">18</cx:pt>
          <cx:pt idx="6020">12</cx:pt>
          <cx:pt idx="6021">14</cx:pt>
          <cx:pt idx="6022">22</cx:pt>
          <cx:pt idx="6023">23</cx:pt>
          <cx:pt idx="6024">22</cx:pt>
          <cx:pt idx="6025">23</cx:pt>
          <cx:pt idx="6026">18</cx:pt>
          <cx:pt idx="6027">19</cx:pt>
          <cx:pt idx="6028">18</cx:pt>
          <cx:pt idx="6029">18</cx:pt>
          <cx:pt idx="6030">20</cx:pt>
          <cx:pt idx="6031">23</cx:pt>
          <cx:pt idx="6032">23</cx:pt>
          <cx:pt idx="6033">20</cx:pt>
          <cx:pt idx="6034">23</cx:pt>
          <cx:pt idx="6035">23</cx:pt>
          <cx:pt idx="6036">24</cx:pt>
          <cx:pt idx="6037">24</cx:pt>
          <cx:pt idx="6038">26</cx:pt>
          <cx:pt idx="6039">21</cx:pt>
          <cx:pt idx="6040">22</cx:pt>
          <cx:pt idx="6041">23</cx:pt>
          <cx:pt idx="6042">24</cx:pt>
          <cx:pt idx="6043">23</cx:pt>
          <cx:pt idx="6044">16</cx:pt>
          <cx:pt idx="6045">17</cx:pt>
          <cx:pt idx="6046">16</cx:pt>
          <cx:pt idx="6047">10</cx:pt>
          <cx:pt idx="6048">22</cx:pt>
          <cx:pt idx="6049">23</cx:pt>
          <cx:pt idx="6050">16</cx:pt>
          <cx:pt idx="6051">16</cx:pt>
          <cx:pt idx="6052">16</cx:pt>
          <cx:pt idx="6053">16</cx:pt>
          <cx:pt idx="6054">25</cx:pt>
          <cx:pt idx="6055">31</cx:pt>
          <cx:pt idx="6056">27</cx:pt>
          <cx:pt idx="6057">25</cx:pt>
          <cx:pt idx="6058">25</cx:pt>
          <cx:pt idx="6059">21</cx:pt>
          <cx:pt idx="6060">23</cx:pt>
          <cx:pt idx="6061">19</cx:pt>
          <cx:pt idx="6062">19</cx:pt>
          <cx:pt idx="6063">20</cx:pt>
          <cx:pt idx="6064">21</cx:pt>
          <cx:pt idx="6065">23</cx:pt>
          <cx:pt idx="6066">19</cx:pt>
          <cx:pt idx="6067">19</cx:pt>
          <cx:pt idx="6068">18</cx:pt>
          <cx:pt idx="6069">21</cx:pt>
          <cx:pt idx="6070">18</cx:pt>
          <cx:pt idx="6071">17</cx:pt>
          <cx:pt idx="6072">17</cx:pt>
          <cx:pt idx="6073">16</cx:pt>
          <cx:pt idx="6074">18</cx:pt>
          <cx:pt idx="6075">18</cx:pt>
          <cx:pt idx="6076">19</cx:pt>
          <cx:pt idx="6077">18</cx:pt>
          <cx:pt idx="6078">18</cx:pt>
          <cx:pt idx="6079">20</cx:pt>
          <cx:pt idx="6080">21</cx:pt>
          <cx:pt idx="6081">23</cx:pt>
          <cx:pt idx="6082">23</cx:pt>
          <cx:pt idx="6083">21</cx:pt>
          <cx:pt idx="6084">31</cx:pt>
          <cx:pt idx="6085">23</cx:pt>
          <cx:pt idx="6086">21</cx:pt>
          <cx:pt idx="6087">21</cx:pt>
          <cx:pt idx="6088">23</cx:pt>
          <cx:pt idx="6089">21</cx:pt>
          <cx:pt idx="6090">23</cx:pt>
          <cx:pt idx="6091">21</cx:pt>
          <cx:pt idx="6092">21</cx:pt>
          <cx:pt idx="6093">23</cx:pt>
          <cx:pt idx="6094">16</cx:pt>
          <cx:pt idx="6095">17</cx:pt>
          <cx:pt idx="6096">15</cx:pt>
          <cx:pt idx="6097">16</cx:pt>
          <cx:pt idx="6098">17</cx:pt>
          <cx:pt idx="6099">20</cx:pt>
          <cx:pt idx="6100">21</cx:pt>
          <cx:pt idx="6101">21</cx:pt>
          <cx:pt idx="6102">14</cx:pt>
          <cx:pt idx="6103">13</cx:pt>
          <cx:pt idx="6104">15</cx:pt>
          <cx:pt idx="6105">15</cx:pt>
          <cx:pt idx="6106">15</cx:pt>
          <cx:pt idx="6107">18</cx:pt>
          <cx:pt idx="6108">19</cx:pt>
          <cx:pt idx="6109">18</cx:pt>
          <cx:pt idx="6110">19</cx:pt>
          <cx:pt idx="6111">17</cx:pt>
          <cx:pt idx="6112">19</cx:pt>
          <cx:pt idx="6113">15</cx:pt>
          <cx:pt idx="6114">16</cx:pt>
          <cx:pt idx="6115">20</cx:pt>
          <cx:pt idx="6116">18</cx:pt>
          <cx:pt idx="6117">17</cx:pt>
          <cx:pt idx="6118">18</cx:pt>
          <cx:pt idx="6119">18</cx:pt>
          <cx:pt idx="6120">19</cx:pt>
          <cx:pt idx="6121">24</cx:pt>
          <cx:pt idx="6122">22</cx:pt>
          <cx:pt idx="6123">23</cx:pt>
          <cx:pt idx="6124">16</cx:pt>
          <cx:pt idx="6125">17</cx:pt>
          <cx:pt idx="6126">16</cx:pt>
          <cx:pt idx="6127">16</cx:pt>
          <cx:pt idx="6128">16</cx:pt>
          <cx:pt idx="6129">19</cx:pt>
          <cx:pt idx="6130">8</cx:pt>
          <cx:pt idx="6131">8</cx:pt>
          <cx:pt idx="6132">8</cx:pt>
          <cx:pt idx="6133">15</cx:pt>
          <cx:pt idx="6134">15</cx:pt>
          <cx:pt idx="6135">16</cx:pt>
          <cx:pt idx="6136">16</cx:pt>
          <cx:pt idx="6137">17</cx:pt>
          <cx:pt idx="6138">18</cx:pt>
          <cx:pt idx="6139">16</cx:pt>
          <cx:pt idx="6140">16</cx:pt>
          <cx:pt idx="6141">16</cx:pt>
          <cx:pt idx="6142">21</cx:pt>
          <cx:pt idx="6143">19</cx:pt>
          <cx:pt idx="6144">18</cx:pt>
          <cx:pt idx="6145">16</cx:pt>
          <cx:pt idx="6146">12</cx:pt>
          <cx:pt idx="6147">20</cx:pt>
          <cx:pt idx="6148">17</cx:pt>
          <cx:pt idx="6149">15</cx:pt>
          <cx:pt idx="6150">16</cx:pt>
          <cx:pt idx="6151">18</cx:pt>
          <cx:pt idx="6152">15</cx:pt>
          <cx:pt idx="6153">15</cx:pt>
          <cx:pt idx="6154">16</cx:pt>
          <cx:pt idx="6155">18</cx:pt>
          <cx:pt idx="6156">17</cx:pt>
          <cx:pt idx="6157">15</cx:pt>
          <cx:pt idx="6158">17</cx:pt>
          <cx:pt idx="6159">14</cx:pt>
          <cx:pt idx="6160">9</cx:pt>
          <cx:pt idx="6161">13</cx:pt>
          <cx:pt idx="6162">14</cx:pt>
          <cx:pt idx="6163">9</cx:pt>
          <cx:pt idx="6164">13</cx:pt>
          <cx:pt idx="6165">14</cx:pt>
          <cx:pt idx="6166">11</cx:pt>
          <cx:pt idx="6167">21</cx:pt>
          <cx:pt idx="6168">18</cx:pt>
          <cx:pt idx="6169">18</cx:pt>
          <cx:pt idx="6170">17</cx:pt>
          <cx:pt idx="6171">19</cx:pt>
          <cx:pt idx="6172">18</cx:pt>
          <cx:pt idx="6173">17</cx:pt>
          <cx:pt idx="6174">17</cx:pt>
          <cx:pt idx="6175">17</cx:pt>
          <cx:pt idx="6176">15</cx:pt>
          <cx:pt idx="6177">17</cx:pt>
          <cx:pt idx="6178">18</cx:pt>
          <cx:pt idx="6179">17</cx:pt>
          <cx:pt idx="6180">22</cx:pt>
          <cx:pt idx="6181">23</cx:pt>
          <cx:pt idx="6182">22</cx:pt>
          <cx:pt idx="6183">23</cx:pt>
          <cx:pt idx="6184">22</cx:pt>
          <cx:pt idx="6185">21</cx:pt>
          <cx:pt idx="6186">22</cx:pt>
          <cx:pt idx="6187">23</cx:pt>
          <cx:pt idx="6188">21</cx:pt>
          <cx:pt idx="6189">21</cx:pt>
          <cx:pt idx="6190">17</cx:pt>
          <cx:pt idx="6191">21</cx:pt>
          <cx:pt idx="6192">15</cx:pt>
          <cx:pt idx="6193">15</cx:pt>
          <cx:pt idx="6194">18</cx:pt>
          <cx:pt idx="6195">18</cx:pt>
          <cx:pt idx="6196">15</cx:pt>
          <cx:pt idx="6197">15</cx:pt>
          <cx:pt idx="6198">15</cx:pt>
          <cx:pt idx="6199">15</cx:pt>
          <cx:pt idx="6200">15</cx:pt>
          <cx:pt idx="6201">13</cx:pt>
          <cx:pt idx="6202">18</cx:pt>
          <cx:pt idx="6203">15</cx:pt>
          <cx:pt idx="6204">19</cx:pt>
          <cx:pt idx="6205">15</cx:pt>
          <cx:pt idx="6206">15</cx:pt>
          <cx:pt idx="6207">15</cx:pt>
          <cx:pt idx="6208">21</cx:pt>
          <cx:pt idx="6209">18</cx:pt>
          <cx:pt idx="6210">22</cx:pt>
          <cx:pt idx="6211">17</cx:pt>
          <cx:pt idx="6212">17</cx:pt>
          <cx:pt idx="6213">15</cx:pt>
          <cx:pt idx="6214">13</cx:pt>
          <cx:pt idx="6215">15</cx:pt>
          <cx:pt idx="6216">13</cx:pt>
          <cx:pt idx="6217">14</cx:pt>
          <cx:pt idx="6218">17</cx:pt>
          <cx:pt idx="6219">15</cx:pt>
          <cx:pt idx="6220">15</cx:pt>
          <cx:pt idx="6221">13</cx:pt>
          <cx:pt idx="6222">18</cx:pt>
          <cx:pt idx="6223">15</cx:pt>
          <cx:pt idx="6224">13</cx:pt>
          <cx:pt idx="6225">12</cx:pt>
          <cx:pt idx="6226">15</cx:pt>
          <cx:pt idx="6227">13</cx:pt>
          <cx:pt idx="6228">15</cx:pt>
          <cx:pt idx="6229">13</cx:pt>
          <cx:pt idx="6230">13</cx:pt>
          <cx:pt idx="6231">16</cx:pt>
          <cx:pt idx="6232">14</cx:pt>
          <cx:pt idx="6233">12</cx:pt>
          <cx:pt idx="6234">18</cx:pt>
          <cx:pt idx="6235">15</cx:pt>
          <cx:pt idx="6236">13</cx:pt>
          <cx:pt idx="6237">12</cx:pt>
          <cx:pt idx="6238">17</cx:pt>
          <cx:pt idx="6239">15</cx:pt>
          <cx:pt idx="6240">15</cx:pt>
          <cx:pt idx="6241">15</cx:pt>
          <cx:pt idx="6242">15</cx:pt>
          <cx:pt idx="6243">15</cx:pt>
          <cx:pt idx="6244">15</cx:pt>
          <cx:pt idx="6245">17</cx:pt>
          <cx:pt idx="6246">15</cx:pt>
          <cx:pt idx="6247">12</cx:pt>
          <cx:pt idx="6248">15</cx:pt>
          <cx:pt idx="6249">22</cx:pt>
          <cx:pt idx="6250">18</cx:pt>
          <cx:pt idx="6251">22</cx:pt>
          <cx:pt idx="6252">18</cx:pt>
          <cx:pt idx="6253">18</cx:pt>
          <cx:pt idx="6254">18</cx:pt>
          <cx:pt idx="6255">22</cx:pt>
          <cx:pt idx="6256">18</cx:pt>
          <cx:pt idx="6257">22</cx:pt>
          <cx:pt idx="6258">18</cx:pt>
          <cx:pt idx="6259">21</cx:pt>
          <cx:pt idx="6260">18</cx:pt>
          <cx:pt idx="6261">18</cx:pt>
          <cx:pt idx="6262">18</cx:pt>
          <cx:pt idx="6263">21</cx:pt>
          <cx:pt idx="6264">18</cx:pt>
          <cx:pt idx="6265">17</cx:pt>
          <cx:pt idx="6266">21</cx:pt>
          <cx:pt idx="6267">18</cx:pt>
          <cx:pt idx="6268">22</cx:pt>
          <cx:pt idx="6269">17</cx:pt>
          <cx:pt idx="6270">17</cx:pt>
          <cx:pt idx="6271">15</cx:pt>
          <cx:pt idx="6272">15</cx:pt>
          <cx:pt idx="6273">15</cx:pt>
          <cx:pt idx="6274">15</cx:pt>
          <cx:pt idx="6275">15</cx:pt>
          <cx:pt idx="6276">12</cx:pt>
          <cx:pt idx="6277">12</cx:pt>
          <cx:pt idx="6278">15</cx:pt>
          <cx:pt idx="6279">14</cx:pt>
          <cx:pt idx="6280">16</cx:pt>
          <cx:pt idx="6281">15</cx:pt>
          <cx:pt idx="6282">13</cx:pt>
          <cx:pt idx="6283">15</cx:pt>
          <cx:pt idx="6284">13</cx:pt>
          <cx:pt idx="6285">14</cx:pt>
          <cx:pt idx="6286">16</cx:pt>
          <cx:pt idx="6287">14</cx:pt>
          <cx:pt idx="6288">13</cx:pt>
          <cx:pt idx="6289">18</cx:pt>
          <cx:pt idx="6290">11</cx:pt>
          <cx:pt idx="6291">15</cx:pt>
          <cx:pt idx="6292">14</cx:pt>
          <cx:pt idx="6293">11</cx:pt>
          <cx:pt idx="6294">15</cx:pt>
          <cx:pt idx="6295">12</cx:pt>
          <cx:pt idx="6296">12</cx:pt>
          <cx:pt idx="6297">15</cx:pt>
          <cx:pt idx="6298">15</cx:pt>
          <cx:pt idx="6299">12</cx:pt>
          <cx:pt idx="6300">16</cx:pt>
          <cx:pt idx="6301">15</cx:pt>
          <cx:pt idx="6302">12</cx:pt>
          <cx:pt idx="6303">11</cx:pt>
          <cx:pt idx="6304">14</cx:pt>
          <cx:pt idx="6305">11</cx:pt>
          <cx:pt idx="6306">14</cx:pt>
          <cx:pt idx="6307">12</cx:pt>
          <cx:pt idx="6308">12</cx:pt>
          <cx:pt idx="6309">15</cx:pt>
          <cx:pt idx="6310">15</cx:pt>
          <cx:pt idx="6311">11</cx:pt>
          <cx:pt idx="6312">16</cx:pt>
          <cx:pt idx="6313">15</cx:pt>
          <cx:pt idx="6314">12</cx:pt>
          <cx:pt idx="6315">11</cx:pt>
          <cx:pt idx="6316">17</cx:pt>
          <cx:pt idx="6317">15</cx:pt>
          <cx:pt idx="6318">23</cx:pt>
          <cx:pt idx="6319">21</cx:pt>
          <cx:pt idx="6320">26</cx:pt>
          <cx:pt idx="6321">22</cx:pt>
          <cx:pt idx="6322">11</cx:pt>
          <cx:pt idx="6323">15</cx:pt>
          <cx:pt idx="6324">18</cx:pt>
          <cx:pt idx="6325">15</cx:pt>
          <cx:pt idx="6326">16</cx:pt>
          <cx:pt idx="6327">16</cx:pt>
          <cx:pt idx="6328">19</cx:pt>
          <cx:pt idx="6329">16</cx:pt>
          <cx:pt idx="6330">14</cx:pt>
          <cx:pt idx="6331">14</cx:pt>
          <cx:pt idx="6332">18</cx:pt>
          <cx:pt idx="6333">15</cx:pt>
          <cx:pt idx="6334">16</cx:pt>
          <cx:pt idx="6335">17</cx:pt>
          <cx:pt idx="6336">21</cx:pt>
          <cx:pt idx="6337">17</cx:pt>
          <cx:pt idx="6338">26</cx:pt>
          <cx:pt idx="6339">31</cx:pt>
          <cx:pt idx="6340">24</cx:pt>
          <cx:pt idx="6341">32</cx:pt>
          <cx:pt idx="6342">36</cx:pt>
          <cx:pt idx="6343">44</cx:pt>
          <cx:pt idx="6344">15</cx:pt>
          <cx:pt idx="6345">15</cx:pt>
          <cx:pt idx="6346">15</cx:pt>
          <cx:pt idx="6347">15</cx:pt>
          <cx:pt idx="6348">18</cx:pt>
          <cx:pt idx="6349">15</cx:pt>
          <cx:pt idx="6350">15</cx:pt>
          <cx:pt idx="6351">16</cx:pt>
          <cx:pt idx="6352">18</cx:pt>
          <cx:pt idx="6353">16</cx:pt>
          <cx:pt idx="6354">31</cx:pt>
          <cx:pt idx="6355">11</cx:pt>
          <cx:pt idx="6356">15</cx:pt>
          <cx:pt idx="6357">11</cx:pt>
          <cx:pt idx="6358">11</cx:pt>
          <cx:pt idx="6359">15</cx:pt>
          <cx:pt idx="6360">11</cx:pt>
          <cx:pt idx="6361">16</cx:pt>
          <cx:pt idx="6362">16</cx:pt>
          <cx:pt idx="6363">18</cx:pt>
          <cx:pt idx="6364">21</cx:pt>
          <cx:pt idx="6365">20</cx:pt>
          <cx:pt idx="6366">18</cx:pt>
          <cx:pt idx="6367">19</cx:pt>
          <cx:pt idx="6368">18</cx:pt>
          <cx:pt idx="6369">20</cx:pt>
          <cx:pt idx="6370">18</cx:pt>
          <cx:pt idx="6371">19</cx:pt>
          <cx:pt idx="6372">18</cx:pt>
          <cx:pt idx="6373">21</cx:pt>
          <cx:pt idx="6374">20</cx:pt>
          <cx:pt idx="6375">18</cx:pt>
          <cx:pt idx="6376">22</cx:pt>
          <cx:pt idx="6377">19</cx:pt>
          <cx:pt idx="6378">18</cx:pt>
          <cx:pt idx="6379">17</cx:pt>
          <cx:pt idx="6380">16</cx:pt>
          <cx:pt idx="6381">17</cx:pt>
          <cx:pt idx="6382">16</cx:pt>
          <cx:pt idx="6383">18</cx:pt>
          <cx:pt idx="6384">20</cx:pt>
          <cx:pt idx="6385">16</cx:pt>
          <cx:pt idx="6386">16</cx:pt>
          <cx:pt idx="6387">16</cx:pt>
          <cx:pt idx="6388">16</cx:pt>
          <cx:pt idx="6389">16</cx:pt>
          <cx:pt idx="6390">21</cx:pt>
          <cx:pt idx="6391">21</cx:pt>
          <cx:pt idx="6392">21</cx:pt>
          <cx:pt idx="6393">32</cx:pt>
          <cx:pt idx="6394">18</cx:pt>
          <cx:pt idx="6395">21</cx:pt>
          <cx:pt idx="6396">20</cx:pt>
          <cx:pt idx="6397">11</cx:pt>
          <cx:pt idx="6398">12</cx:pt>
          <cx:pt idx="6399">10</cx:pt>
          <cx:pt idx="6400">22</cx:pt>
          <cx:pt idx="6401">20</cx:pt>
          <cx:pt idx="6402">22</cx:pt>
          <cx:pt idx="6403">21</cx:pt>
          <cx:pt idx="6404">20</cx:pt>
          <cx:pt idx="6405">22</cx:pt>
          <cx:pt idx="6406">11</cx:pt>
          <cx:pt idx="6407">8</cx:pt>
          <cx:pt idx="6408">11</cx:pt>
          <cx:pt idx="6409">10</cx:pt>
          <cx:pt idx="6410">14</cx:pt>
          <cx:pt idx="6411">11</cx:pt>
          <cx:pt idx="6412">12</cx:pt>
          <cx:pt idx="6413">10</cx:pt>
          <cx:pt idx="6414">14</cx:pt>
          <cx:pt idx="6415">12</cx:pt>
          <cx:pt idx="6416">12</cx:pt>
          <cx:pt idx="6417">14</cx:pt>
          <cx:pt idx="6418">11</cx:pt>
          <cx:pt idx="6419">12</cx:pt>
          <cx:pt idx="6420">10</cx:pt>
          <cx:pt idx="6421">14</cx:pt>
          <cx:pt idx="6422">12</cx:pt>
          <cx:pt idx="6423">12</cx:pt>
          <cx:pt idx="6424">11</cx:pt>
          <cx:pt idx="6425">10</cx:pt>
          <cx:pt idx="6426">12</cx:pt>
          <cx:pt idx="6427">11</cx:pt>
          <cx:pt idx="6428">9</cx:pt>
          <cx:pt idx="6429">11</cx:pt>
          <cx:pt idx="6430">18</cx:pt>
          <cx:pt idx="6431">16</cx:pt>
          <cx:pt idx="6432">18</cx:pt>
          <cx:pt idx="6433">26</cx:pt>
          <cx:pt idx="6434">21</cx:pt>
          <cx:pt idx="6435">29</cx:pt>
          <cx:pt idx="6436">27</cx:pt>
          <cx:pt idx="6437">22</cx:pt>
          <cx:pt idx="6438">20</cx:pt>
          <cx:pt idx="6439">21</cx:pt>
          <cx:pt idx="6440">18</cx:pt>
          <cx:pt idx="6441">24</cx:pt>
          <cx:pt idx="6442">26</cx:pt>
          <cx:pt idx="6443">14</cx:pt>
          <cx:pt idx="6444">11</cx:pt>
          <cx:pt idx="6445">12</cx:pt>
          <cx:pt idx="6446">10</cx:pt>
          <cx:pt idx="6447">12</cx:pt>
          <cx:pt idx="6448">14</cx:pt>
          <cx:pt idx="6449">11</cx:pt>
          <cx:pt idx="6450">10</cx:pt>
          <cx:pt idx="6451">12</cx:pt>
          <cx:pt idx="6452">10</cx:pt>
          <cx:pt idx="6453">14</cx:pt>
          <cx:pt idx="6454">11</cx:pt>
          <cx:pt idx="6455">10</cx:pt>
          <cx:pt idx="6456">12</cx:pt>
          <cx:pt idx="6457">14</cx:pt>
          <cx:pt idx="6458">11</cx:pt>
          <cx:pt idx="6459">10</cx:pt>
          <cx:pt idx="6460">14</cx:pt>
          <cx:pt idx="6461">14</cx:pt>
          <cx:pt idx="6462">11</cx:pt>
          <cx:pt idx="6463">15</cx:pt>
          <cx:pt idx="6464">15</cx:pt>
          <cx:pt idx="6465">20</cx:pt>
          <cx:pt idx="6466">15</cx:pt>
          <cx:pt idx="6467">14</cx:pt>
          <cx:pt idx="6468">14</cx:pt>
          <cx:pt idx="6469">15</cx:pt>
          <cx:pt idx="6470">18</cx:pt>
          <cx:pt idx="6471">20</cx:pt>
          <cx:pt idx="6472">18</cx:pt>
          <cx:pt idx="6473">19</cx:pt>
          <cx:pt idx="6474">14</cx:pt>
          <cx:pt idx="6475">16</cx:pt>
          <cx:pt idx="6476">11</cx:pt>
          <cx:pt idx="6477">20</cx:pt>
          <cx:pt idx="6478">17</cx:pt>
          <cx:pt idx="6479">18</cx:pt>
          <cx:pt idx="6480">21</cx:pt>
          <cx:pt idx="6481">20</cx:pt>
          <cx:pt idx="6482">22</cx:pt>
          <cx:pt idx="6483">18</cx:pt>
          <cx:pt idx="6484">19</cx:pt>
          <cx:pt idx="6485">22</cx:pt>
          <cx:pt idx="6486">22</cx:pt>
          <cx:pt idx="6487">16</cx:pt>
          <cx:pt idx="6488">17</cx:pt>
          <cx:pt idx="6489">15</cx:pt>
          <cx:pt idx="6490">15</cx:pt>
          <cx:pt idx="6491">21</cx:pt>
          <cx:pt idx="6492">18</cx:pt>
          <cx:pt idx="6493">21</cx:pt>
          <cx:pt idx="6494">18</cx:pt>
          <cx:pt idx="6495">18</cx:pt>
          <cx:pt idx="6496">21</cx:pt>
          <cx:pt idx="6497">20</cx:pt>
          <cx:pt idx="6498">22</cx:pt>
          <cx:pt idx="6499">18</cx:pt>
          <cx:pt idx="6500">20</cx:pt>
          <cx:pt idx="6501">11</cx:pt>
          <cx:pt idx="6502">8</cx:pt>
          <cx:pt idx="6503">11</cx:pt>
          <cx:pt idx="6504">10</cx:pt>
          <cx:pt idx="6505">11</cx:pt>
          <cx:pt idx="6506">8</cx:pt>
          <cx:pt idx="6507">11</cx:pt>
          <cx:pt idx="6508">10</cx:pt>
          <cx:pt idx="6509">19</cx:pt>
          <cx:pt idx="6510">16</cx:pt>
          <cx:pt idx="6511">21</cx:pt>
          <cx:pt idx="6512">18</cx:pt>
          <cx:pt idx="6513">22</cx:pt>
          <cx:pt idx="6514">17</cx:pt>
          <cx:pt idx="6515">21</cx:pt>
          <cx:pt idx="6516">15</cx:pt>
          <cx:pt idx="6517">11</cx:pt>
          <cx:pt idx="6518">11</cx:pt>
          <cx:pt idx="6519">9</cx:pt>
          <cx:pt idx="6520">15</cx:pt>
          <cx:pt idx="6521">16</cx:pt>
          <cx:pt idx="6522">15</cx:pt>
          <cx:pt idx="6523">15</cx:pt>
          <cx:pt idx="6524">12</cx:pt>
          <cx:pt idx="6525">11</cx:pt>
          <cx:pt idx="6526">10</cx:pt>
          <cx:pt idx="6527">11</cx:pt>
          <cx:pt idx="6528">13</cx:pt>
          <cx:pt idx="6529">11</cx:pt>
          <cx:pt idx="6530">11</cx:pt>
          <cx:pt idx="6531">14</cx:pt>
          <cx:pt idx="6532">13</cx:pt>
          <cx:pt idx="6533">15</cx:pt>
          <cx:pt idx="6534">17</cx:pt>
          <cx:pt idx="6535">15</cx:pt>
          <cx:pt idx="6536">16</cx:pt>
          <cx:pt idx="6537">18</cx:pt>
          <cx:pt idx="6538">18</cx:pt>
          <cx:pt idx="6539">15</cx:pt>
          <cx:pt idx="6540">12</cx:pt>
          <cx:pt idx="6541">10</cx:pt>
          <cx:pt idx="6542">13</cx:pt>
          <cx:pt idx="6543">12</cx:pt>
          <cx:pt idx="6544">14</cx:pt>
          <cx:pt idx="6545">10</cx:pt>
          <cx:pt idx="6546">14</cx:pt>
          <cx:pt idx="6547">12</cx:pt>
          <cx:pt idx="6548">14</cx:pt>
          <cx:pt idx="6549">12</cx:pt>
          <cx:pt idx="6550">10</cx:pt>
          <cx:pt idx="6551">11</cx:pt>
          <cx:pt idx="6552">21</cx:pt>
          <cx:pt idx="6553">28</cx:pt>
          <cx:pt idx="6554">22</cx:pt>
          <cx:pt idx="6555">24</cx:pt>
          <cx:pt idx="6556">21</cx:pt>
          <cx:pt idx="6557">28</cx:pt>
          <cx:pt idx="6558">24</cx:pt>
          <cx:pt idx="6559">21</cx:pt>
          <cx:pt idx="6560">23</cx:pt>
          <cx:pt idx="6561">24</cx:pt>
          <cx:pt idx="6562">15</cx:pt>
          <cx:pt idx="6563">12</cx:pt>
          <cx:pt idx="6564">11</cx:pt>
          <cx:pt idx="6565">14</cx:pt>
          <cx:pt idx="6566">12</cx:pt>
          <cx:pt idx="6567">15</cx:pt>
          <cx:pt idx="6568">13</cx:pt>
          <cx:pt idx="6569">14</cx:pt>
          <cx:pt idx="6570">14</cx:pt>
          <cx:pt idx="6571">13</cx:pt>
          <cx:pt idx="6572">14</cx:pt>
          <cx:pt idx="6573">11</cx:pt>
          <cx:pt idx="6574">11</cx:pt>
          <cx:pt idx="6575">11</cx:pt>
          <cx:pt idx="6576">12</cx:pt>
          <cx:pt idx="6577">14</cx:pt>
          <cx:pt idx="6578">12</cx:pt>
          <cx:pt idx="6579">12</cx:pt>
          <cx:pt idx="6580">14</cx:pt>
          <cx:pt idx="6581">14</cx:pt>
          <cx:pt idx="6582">14</cx:pt>
          <cx:pt idx="6583">11</cx:pt>
          <cx:pt idx="6584">12</cx:pt>
          <cx:pt idx="6585">14</cx:pt>
          <cx:pt idx="6586">13</cx:pt>
          <cx:pt idx="6587">13</cx:pt>
          <cx:pt idx="6588">14</cx:pt>
          <cx:pt idx="6589">13</cx:pt>
          <cx:pt idx="6590">10</cx:pt>
          <cx:pt idx="6591">11</cx:pt>
          <cx:pt idx="6592">11</cx:pt>
          <cx:pt idx="6593">14</cx:pt>
          <cx:pt idx="6594">32</cx:pt>
          <cx:pt idx="6595">33</cx:pt>
          <cx:pt idx="6596">21</cx:pt>
          <cx:pt idx="6597">23</cx:pt>
          <cx:pt idx="6598">15</cx:pt>
          <cx:pt idx="6599">11</cx:pt>
          <cx:pt idx="6600">15</cx:pt>
          <cx:pt idx="6601">19</cx:pt>
          <cx:pt idx="6602">16</cx:pt>
          <cx:pt idx="6603">22</cx:pt>
          <cx:pt idx="6604">14</cx:pt>
          <cx:pt idx="6605">19</cx:pt>
          <cx:pt idx="6606">16</cx:pt>
          <cx:pt idx="6607">19</cx:pt>
          <cx:pt idx="6608">21</cx:pt>
          <cx:pt idx="6609">17</cx:pt>
          <cx:pt idx="6610">15</cx:pt>
          <cx:pt idx="6611">19</cx:pt>
          <cx:pt idx="6612">16</cx:pt>
          <cx:pt idx="6613">18</cx:pt>
          <cx:pt idx="6614">18</cx:pt>
          <cx:pt idx="6615">16</cx:pt>
          <cx:pt idx="6616">21</cx:pt>
          <cx:pt idx="6617">18</cx:pt>
          <cx:pt idx="6618">16</cx:pt>
          <cx:pt idx="6619">15</cx:pt>
          <cx:pt idx="6620">17</cx:pt>
          <cx:pt idx="6621">15</cx:pt>
          <cx:pt idx="6622">19</cx:pt>
          <cx:pt idx="6623">18</cx:pt>
          <cx:pt idx="6624">21</cx:pt>
          <cx:pt idx="6625">17</cx:pt>
          <cx:pt idx="6626">15</cx:pt>
          <cx:pt idx="6627">18</cx:pt>
          <cx:pt idx="6628">16</cx:pt>
          <cx:pt idx="6629">16</cx:pt>
          <cx:pt idx="6630">15</cx:pt>
          <cx:pt idx="6631">13</cx:pt>
          <cx:pt idx="6632">15</cx:pt>
          <cx:pt idx="6633">13</cx:pt>
          <cx:pt idx="6634">14</cx:pt>
          <cx:pt idx="6635">17</cx:pt>
          <cx:pt idx="6636">15</cx:pt>
          <cx:pt idx="6637">15</cx:pt>
          <cx:pt idx="6638">13</cx:pt>
          <cx:pt idx="6639">18</cx:pt>
          <cx:pt idx="6640">15</cx:pt>
          <cx:pt idx="6641">13</cx:pt>
          <cx:pt idx="6642">12</cx:pt>
          <cx:pt idx="6643">15</cx:pt>
          <cx:pt idx="6644">13</cx:pt>
          <cx:pt idx="6645">15</cx:pt>
          <cx:pt idx="6646">13</cx:pt>
          <cx:pt idx="6647">13</cx:pt>
          <cx:pt idx="6648">16</cx:pt>
          <cx:pt idx="6649">14</cx:pt>
          <cx:pt idx="6650">12</cx:pt>
          <cx:pt idx="6651">18</cx:pt>
          <cx:pt idx="6652">15</cx:pt>
          <cx:pt idx="6653">13</cx:pt>
          <cx:pt idx="6654">12</cx:pt>
          <cx:pt idx="6655">15</cx:pt>
          <cx:pt idx="6656">12</cx:pt>
          <cx:pt idx="6657">12</cx:pt>
          <cx:pt idx="6658">15</cx:pt>
          <cx:pt idx="6659">14</cx:pt>
          <cx:pt idx="6660">16</cx:pt>
          <cx:pt idx="6661">15</cx:pt>
          <cx:pt idx="6662">13</cx:pt>
          <cx:pt idx="6663">15</cx:pt>
          <cx:pt idx="6664">13</cx:pt>
          <cx:pt idx="6665">14</cx:pt>
          <cx:pt idx="6666">16</cx:pt>
          <cx:pt idx="6667">14</cx:pt>
          <cx:pt idx="6668">13</cx:pt>
          <cx:pt idx="6669">18</cx:pt>
          <cx:pt idx="6670">11</cx:pt>
          <cx:pt idx="6671">15</cx:pt>
          <cx:pt idx="6672">14</cx:pt>
          <cx:pt idx="6673">11</cx:pt>
          <cx:pt idx="6674">15</cx:pt>
          <cx:pt idx="6675">12</cx:pt>
          <cx:pt idx="6676">12</cx:pt>
          <cx:pt idx="6677">15</cx:pt>
          <cx:pt idx="6678">15</cx:pt>
          <cx:pt idx="6679">12</cx:pt>
          <cx:pt idx="6680">16</cx:pt>
          <cx:pt idx="6681">15</cx:pt>
          <cx:pt idx="6682">12</cx:pt>
          <cx:pt idx="6683">11</cx:pt>
          <cx:pt idx="6684">14</cx:pt>
          <cx:pt idx="6685">11</cx:pt>
          <cx:pt idx="6686">14</cx:pt>
          <cx:pt idx="6687">12</cx:pt>
          <cx:pt idx="6688">12</cx:pt>
          <cx:pt idx="6689">15</cx:pt>
          <cx:pt idx="6690">15</cx:pt>
          <cx:pt idx="6691">11</cx:pt>
          <cx:pt idx="6692">16</cx:pt>
          <cx:pt idx="6693">15</cx:pt>
          <cx:pt idx="6694">12</cx:pt>
          <cx:pt idx="6695">11</cx:pt>
          <cx:pt idx="6696">11</cx:pt>
          <cx:pt idx="6697">15</cx:pt>
          <cx:pt idx="6698">14</cx:pt>
          <cx:pt idx="6699">14</cx:pt>
          <cx:pt idx="6700">18</cx:pt>
          <cx:pt idx="6701">15</cx:pt>
          <cx:pt idx="6702">16</cx:pt>
          <cx:pt idx="6703">16</cx:pt>
          <cx:pt idx="6704">19</cx:pt>
          <cx:pt idx="6705">16</cx:pt>
          <cx:pt idx="6706">18</cx:pt>
          <cx:pt idx="6707">15</cx:pt>
          <cx:pt idx="6708">16</cx:pt>
          <cx:pt idx="6709">17</cx:pt>
          <cx:pt idx="6710">21</cx:pt>
          <cx:pt idx="6711">17</cx:pt>
          <cx:pt idx="6712">18</cx:pt>
          <cx:pt idx="6713">15</cx:pt>
          <cx:pt idx="6714">19</cx:pt>
          <cx:pt idx="6715">15</cx:pt>
          <cx:pt idx="6716">15</cx:pt>
          <cx:pt idx="6717">15</cx:pt>
          <cx:pt idx="6718">15</cx:pt>
          <cx:pt idx="6719">15</cx:pt>
          <cx:pt idx="6720">15</cx:pt>
          <cx:pt idx="6721">15</cx:pt>
          <cx:pt idx="6722">18</cx:pt>
          <cx:pt idx="6723">15</cx:pt>
          <cx:pt idx="6724">15</cx:pt>
          <cx:pt idx="6725">16</cx:pt>
          <cx:pt idx="6726">18</cx:pt>
          <cx:pt idx="6727">16</cx:pt>
          <cx:pt idx="6728">11</cx:pt>
          <cx:pt idx="6729">15</cx:pt>
          <cx:pt idx="6730">11</cx:pt>
          <cx:pt idx="6731">11</cx:pt>
          <cx:pt idx="6732">15</cx:pt>
          <cx:pt idx="6733">11</cx:pt>
          <cx:pt idx="6734">16</cx:pt>
          <cx:pt idx="6735">21</cx:pt>
          <cx:pt idx="6736">20</cx:pt>
          <cx:pt idx="6737">23</cx:pt>
          <cx:pt idx="6738">22</cx:pt>
          <cx:pt idx="6739">25</cx:pt>
          <cx:pt idx="6740">24</cx:pt>
          <cx:pt idx="6741">24</cx:pt>
          <cx:pt idx="6742">30</cx:pt>
          <cx:pt idx="6743">30</cx:pt>
          <cx:pt idx="6744">28</cx:pt>
          <cx:pt idx="6745">28</cx:pt>
          <cx:pt idx="6746">26</cx:pt>
          <cx:pt idx="6747">29</cx:pt>
          <cx:pt idx="6748">25</cx:pt>
          <cx:pt idx="6749">41</cx:pt>
          <cx:pt idx="6750">37</cx:pt>
          <cx:pt idx="6751">24</cx:pt>
          <cx:pt idx="6752">24</cx:pt>
          <cx:pt idx="6753">27</cx:pt>
          <cx:pt idx="6754">22</cx:pt>
          <cx:pt idx="6755">18</cx:pt>
          <cx:pt idx="6756">19</cx:pt>
          <cx:pt idx="6757">20</cx:pt>
          <cx:pt idx="6758">20</cx:pt>
          <cx:pt idx="6759">23</cx:pt>
          <cx:pt idx="6760">23</cx:pt>
          <cx:pt idx="6761">24</cx:pt>
          <cx:pt idx="6762">26</cx:pt>
          <cx:pt idx="6763">31</cx:pt>
          <cx:pt idx="6764">28</cx:pt>
          <cx:pt idx="6765">24</cx:pt>
          <cx:pt idx="6766">18</cx:pt>
          <cx:pt idx="6767">18</cx:pt>
          <cx:pt idx="6768">19</cx:pt>
          <cx:pt idx="6769">18</cx:pt>
          <cx:pt idx="6770">17</cx:pt>
          <cx:pt idx="6771">19</cx:pt>
          <cx:pt idx="6772">17</cx:pt>
          <cx:pt idx="6773">16</cx:pt>
          <cx:pt idx="6774">15</cx:pt>
          <cx:pt idx="6775">15</cx:pt>
          <cx:pt idx="6776">15</cx:pt>
          <cx:pt idx="6777">14</cx:pt>
          <cx:pt idx="6778">11</cx:pt>
          <cx:pt idx="6779">11</cx:pt>
          <cx:pt idx="6780">15</cx:pt>
          <cx:pt idx="6781">16</cx:pt>
          <cx:pt idx="6782">15</cx:pt>
          <cx:pt idx="6783">16</cx:pt>
          <cx:pt idx="6784">15</cx:pt>
          <cx:pt idx="6785">19</cx:pt>
          <cx:pt idx="6786">18</cx:pt>
          <cx:pt idx="6787">16</cx:pt>
          <cx:pt idx="6788">16</cx:pt>
          <cx:pt idx="6789">15</cx:pt>
          <cx:pt idx="6790">19</cx:pt>
          <cx:pt idx="6791">18</cx:pt>
          <cx:pt idx="6792">16</cx:pt>
          <cx:pt idx="6793">16</cx:pt>
          <cx:pt idx="6794">15</cx:pt>
          <cx:pt idx="6795">19</cx:pt>
          <cx:pt idx="6796">18</cx:pt>
          <cx:pt idx="6797">16</cx:pt>
          <cx:pt idx="6798">16</cx:pt>
          <cx:pt idx="6799">15</cx:pt>
          <cx:pt idx="6800">19</cx:pt>
          <cx:pt idx="6801">18</cx:pt>
          <cx:pt idx="6802">16</cx:pt>
          <cx:pt idx="6803">10</cx:pt>
          <cx:pt idx="6804">10</cx:pt>
          <cx:pt idx="6805">14</cx:pt>
          <cx:pt idx="6806">10</cx:pt>
          <cx:pt idx="6807">14</cx:pt>
          <cx:pt idx="6808">16</cx:pt>
          <cx:pt idx="6809">15</cx:pt>
          <cx:pt idx="6810">6</cx:pt>
          <cx:pt idx="6811">13</cx:pt>
          <cx:pt idx="6812">15</cx:pt>
          <cx:pt idx="6813">15</cx:pt>
          <cx:pt idx="6814">15</cx:pt>
          <cx:pt idx="6815">15</cx:pt>
          <cx:pt idx="6816">17</cx:pt>
          <cx:pt idx="6817">19</cx:pt>
          <cx:pt idx="6818">21</cx:pt>
          <cx:pt idx="6819">23</cx:pt>
          <cx:pt idx="6820">19</cx:pt>
          <cx:pt idx="6821">24</cx:pt>
          <cx:pt idx="6822">17</cx:pt>
          <cx:pt idx="6823">16</cx:pt>
          <cx:pt idx="6824">21</cx:pt>
          <cx:pt idx="6825">24</cx:pt>
          <cx:pt idx="6826">17</cx:pt>
          <cx:pt idx="6827">19</cx:pt>
          <cx:pt idx="6828">21</cx:pt>
          <cx:pt idx="6829">18</cx:pt>
          <cx:pt idx="6830">18</cx:pt>
          <cx:pt idx="6831">16</cx:pt>
          <cx:pt idx="6832">18</cx:pt>
          <cx:pt idx="6833">18</cx:pt>
          <cx:pt idx="6834">16</cx:pt>
          <cx:pt idx="6835">15</cx:pt>
          <cx:pt idx="6836">15</cx:pt>
          <cx:pt idx="6837">15</cx:pt>
          <cx:pt idx="6838">15</cx:pt>
          <cx:pt idx="6839">15</cx:pt>
          <cx:pt idx="6840">18</cx:pt>
          <cx:pt idx="6841">18</cx:pt>
          <cx:pt idx="6842">26</cx:pt>
          <cx:pt idx="6843">18</cx:pt>
          <cx:pt idx="6844">19</cx:pt>
          <cx:pt idx="6845">18</cx:pt>
          <cx:pt idx="6846">16</cx:pt>
          <cx:pt idx="6847">18</cx:pt>
          <cx:pt idx="6848">16</cx:pt>
          <cx:pt idx="6849">16</cx:pt>
          <cx:pt idx="6850">16</cx:pt>
          <cx:pt idx="6851">15</cx:pt>
          <cx:pt idx="6852">15</cx:pt>
          <cx:pt idx="6853">15</cx:pt>
          <cx:pt idx="6854">15</cx:pt>
          <cx:pt idx="6855">14</cx:pt>
          <cx:pt idx="6856">12</cx:pt>
          <cx:pt idx="6857">12</cx:pt>
          <cx:pt idx="6858">12</cx:pt>
          <cx:pt idx="6859">18</cx:pt>
          <cx:pt idx="6860">16</cx:pt>
          <cx:pt idx="6861">15</cx:pt>
          <cx:pt idx="6862">15</cx:pt>
          <cx:pt idx="6863">18</cx:pt>
          <cx:pt idx="6864">16</cx:pt>
          <cx:pt idx="6865">18</cx:pt>
          <cx:pt idx="6866">15</cx:pt>
          <cx:pt idx="6867">17</cx:pt>
          <cx:pt idx="6868">15</cx:pt>
          <cx:pt idx="6869">19</cx:pt>
          <cx:pt idx="6870">18</cx:pt>
          <cx:pt idx="6871">21</cx:pt>
          <cx:pt idx="6872">17</cx:pt>
          <cx:pt idx="6873">22</cx:pt>
          <cx:pt idx="6874">24</cx:pt>
          <cx:pt idx="6875">22</cx:pt>
          <cx:pt idx="6876">24</cx:pt>
          <cx:pt idx="6877">15</cx:pt>
          <cx:pt idx="6878">15</cx:pt>
          <cx:pt idx="6879">16</cx:pt>
          <cx:pt idx="6880">18</cx:pt>
          <cx:pt idx="6881">21</cx:pt>
          <cx:pt idx="6882">19</cx:pt>
          <cx:pt idx="6883">21</cx:pt>
          <cx:pt idx="6884">16</cx:pt>
          <cx:pt idx="6885">15</cx:pt>
          <cx:pt idx="6886">25</cx:pt>
          <cx:pt idx="6887">21</cx:pt>
          <cx:pt idx="6888">29</cx:pt>
          <cx:pt idx="6889">27</cx:pt>
          <cx:pt idx="6890">22</cx:pt>
          <cx:pt idx="6891">24</cx:pt>
          <cx:pt idx="6892">26</cx:pt>
          <cx:pt idx="6893">15</cx:pt>
          <cx:pt idx="6894">15</cx:pt>
          <cx:pt idx="6895">23</cx:pt>
          <cx:pt idx="6896">23</cx:pt>
          <cx:pt idx="6897">24</cx:pt>
          <cx:pt idx="6898">20</cx:pt>
          <cx:pt idx="6899">16</cx:pt>
          <cx:pt idx="6900">16</cx:pt>
          <cx:pt idx="6901">21</cx:pt>
          <cx:pt idx="6902">19</cx:pt>
          <cx:pt idx="6903">21</cx:pt>
          <cx:pt idx="6904">21</cx:pt>
          <cx:pt idx="6905">18</cx:pt>
          <cx:pt idx="6906">21</cx:pt>
          <cx:pt idx="6907">18</cx:pt>
          <cx:pt idx="6908">16</cx:pt>
          <cx:pt idx="6909">17</cx:pt>
          <cx:pt idx="6910">17</cx:pt>
          <cx:pt idx="6911">16</cx:pt>
          <cx:pt idx="6912">19</cx:pt>
          <cx:pt idx="6913">16</cx:pt>
          <cx:pt idx="6914">20</cx:pt>
          <cx:pt idx="6915">17</cx:pt>
          <cx:pt idx="6916">15</cx:pt>
          <cx:pt idx="6917">16</cx:pt>
          <cx:pt idx="6918">15</cx:pt>
          <cx:pt idx="6919">15</cx:pt>
          <cx:pt idx="6920">16</cx:pt>
          <cx:pt idx="6921">15</cx:pt>
          <cx:pt idx="6922">16</cx:pt>
          <cx:pt idx="6923">16</cx:pt>
          <cx:pt idx="6924">16</cx:pt>
          <cx:pt idx="6925">14</cx:pt>
          <cx:pt idx="6926">15</cx:pt>
          <cx:pt idx="6927">13</cx:pt>
          <cx:pt idx="6928">22</cx:pt>
          <cx:pt idx="6929">18</cx:pt>
          <cx:pt idx="6930">23</cx:pt>
          <cx:pt idx="6931">20</cx:pt>
          <cx:pt idx="6932">23</cx:pt>
          <cx:pt idx="6933">25</cx:pt>
          <cx:pt idx="6934">25</cx:pt>
          <cx:pt idx="6935">23</cx:pt>
          <cx:pt idx="6936">25</cx:pt>
          <cx:pt idx="6937">23</cx:pt>
          <cx:pt idx="6938">24</cx:pt>
          <cx:pt idx="6939">22</cx:pt>
          <cx:pt idx="6940">18</cx:pt>
          <cx:pt idx="6941">19</cx:pt>
          <cx:pt idx="6942">18</cx:pt>
          <cx:pt idx="6943">19</cx:pt>
          <cx:pt idx="6944">17</cx:pt>
          <cx:pt idx="6945">18</cx:pt>
          <cx:pt idx="6946">18</cx:pt>
          <cx:pt idx="6947">16</cx:pt>
          <cx:pt idx="6948">18</cx:pt>
          <cx:pt idx="6949">19</cx:pt>
          <cx:pt idx="6950">15</cx:pt>
          <cx:pt idx="6951">14</cx:pt>
          <cx:pt idx="6952">15</cx:pt>
          <cx:pt idx="6953">14</cx:pt>
          <cx:pt idx="6954">11</cx:pt>
          <cx:pt idx="6955">13</cx:pt>
          <cx:pt idx="6956">16</cx:pt>
          <cx:pt idx="6957">16</cx:pt>
          <cx:pt idx="6958">15</cx:pt>
          <cx:pt idx="6959">16</cx:pt>
          <cx:pt idx="6960">15</cx:pt>
          <cx:pt idx="6961">21</cx:pt>
          <cx:pt idx="6962">20</cx:pt>
          <cx:pt idx="6963">17</cx:pt>
          <cx:pt idx="6964">22</cx:pt>
          <cx:pt idx="6965">21</cx:pt>
          <cx:pt idx="6966">21</cx:pt>
          <cx:pt idx="6967">18</cx:pt>
          <cx:pt idx="6968">18</cx:pt>
          <cx:pt idx="6969">17</cx:pt>
          <cx:pt idx="6970">19</cx:pt>
          <cx:pt idx="6971">18</cx:pt>
          <cx:pt idx="6972">17</cx:pt>
          <cx:pt idx="6973">18</cx:pt>
          <cx:pt idx="6974">17</cx:pt>
          <cx:pt idx="6975">16</cx:pt>
          <cx:pt idx="6976">17</cx:pt>
          <cx:pt idx="6977">22</cx:pt>
          <cx:pt idx="6978">23</cx:pt>
          <cx:pt idx="6979">22</cx:pt>
          <cx:pt idx="6980">23</cx:pt>
          <cx:pt idx="6981">22</cx:pt>
          <cx:pt idx="6982">23</cx:pt>
          <cx:pt idx="6983">22</cx:pt>
          <cx:pt idx="6984">23</cx:pt>
          <cx:pt idx="6985">17</cx:pt>
          <cx:pt idx="6986">17</cx:pt>
          <cx:pt idx="6987">19</cx:pt>
          <cx:pt idx="6988">18</cx:pt>
          <cx:pt idx="6989">16</cx:pt>
          <cx:pt idx="6990">17</cx:pt>
          <cx:pt idx="6991">16</cx:pt>
          <cx:pt idx="6992">16</cx:pt>
          <cx:pt idx="6993">16</cx:pt>
          <cx:pt idx="6994">16</cx:pt>
          <cx:pt idx="6995">16</cx:pt>
          <cx:pt idx="6996">17</cx:pt>
          <cx:pt idx="6997">16</cx:pt>
          <cx:pt idx="6998">18</cx:pt>
          <cx:pt idx="6999">21</cx:pt>
          <cx:pt idx="7000">20</cx:pt>
          <cx:pt idx="7001">26</cx:pt>
          <cx:pt idx="7002">21</cx:pt>
          <cx:pt idx="7003">29</cx:pt>
          <cx:pt idx="7004">27</cx:pt>
          <cx:pt idx="7005">22</cx:pt>
          <cx:pt idx="7006">20</cx:pt>
          <cx:pt idx="7007">21</cx:pt>
          <cx:pt idx="7008">18</cx:pt>
          <cx:pt idx="7009">24</cx:pt>
          <cx:pt idx="7010">26</cx:pt>
          <cx:pt idx="7011">16</cx:pt>
          <cx:pt idx="7012">14</cx:pt>
          <cx:pt idx="7013">11</cx:pt>
          <cx:pt idx="7014">22</cx:pt>
          <cx:pt idx="7015">22</cx:pt>
          <cx:pt idx="7016">22</cx:pt>
          <cx:pt idx="7017">20</cx:pt>
          <cx:pt idx="7018">22</cx:pt>
          <cx:pt idx="7019">21</cx:pt>
          <cx:pt idx="7020">20</cx:pt>
          <cx:pt idx="7021">22</cx:pt>
          <cx:pt idx="7022">18</cx:pt>
          <cx:pt idx="7023">21</cx:pt>
          <cx:pt idx="7024">20</cx:pt>
          <cx:pt idx="7025">22</cx:pt>
          <cx:pt idx="7026">18</cx:pt>
          <cx:pt idx="7027">20</cx:pt>
          <cx:pt idx="7028">18</cx:pt>
          <cx:pt idx="7029">16</cx:pt>
          <cx:pt idx="7030">18</cx:pt>
          <cx:pt idx="7031">15</cx:pt>
          <cx:pt idx="7032">21</cx:pt>
          <cx:pt idx="7033">18</cx:pt>
          <cx:pt idx="7034">18</cx:pt>
          <cx:pt idx="7035">18</cx:pt>
          <cx:pt idx="7036">19</cx:pt>
          <cx:pt idx="7037">18</cx:pt>
          <cx:pt idx="7038">17</cx:pt>
          <cx:pt idx="7039">17</cx:pt>
          <cx:pt idx="7040">21</cx:pt>
          <cx:pt idx="7041">16</cx:pt>
          <cx:pt idx="7042">21</cx:pt>
          <cx:pt idx="7043">15</cx:pt>
          <cx:pt idx="7044">17</cx:pt>
          <cx:pt idx="7045">15</cx:pt>
          <cx:pt idx="7046">15</cx:pt>
          <cx:pt idx="7047">15</cx:pt>
          <cx:pt idx="7048">15</cx:pt>
          <cx:pt idx="7049">15</cx:pt>
          <cx:pt idx="7050">15</cx:pt>
          <cx:pt idx="7051">32</cx:pt>
          <cx:pt idx="7052">36</cx:pt>
          <cx:pt idx="7053">18</cx:pt>
          <cx:pt idx="7054">21</cx:pt>
          <cx:pt idx="7055">21</cx:pt>
          <cx:pt idx="7056">18</cx:pt>
          <cx:pt idx="7057">22</cx:pt>
          <cx:pt idx="7058">21</cx:pt>
          <cx:pt idx="7059">18</cx:pt>
          <cx:pt idx="7060">17</cx:pt>
          <cx:pt idx="7061">23</cx:pt>
          <cx:pt idx="7062">26</cx:pt>
          <cx:pt idx="7063">27</cx:pt>
          <cx:pt idx="7064">21</cx:pt>
          <cx:pt idx="7065">15</cx:pt>
          <cx:pt idx="7066">18</cx:pt>
          <cx:pt idx="7067">23</cx:pt>
          <cx:pt idx="7068">18</cx:pt>
          <cx:pt idx="7069">23</cx:pt>
          <cx:pt idx="7070">18</cx:pt>
          <cx:pt idx="7071">21</cx:pt>
          <cx:pt idx="7072">18</cx:pt>
          <cx:pt idx="7073">22</cx:pt>
          <cx:pt idx="7074">23</cx:pt>
          <cx:pt idx="7075">23</cx:pt>
          <cx:pt idx="7076">26</cx:pt>
          <cx:pt idx="7077">31</cx:pt>
          <cx:pt idx="7078">31</cx:pt>
          <cx:pt idx="7079">17</cx:pt>
          <cx:pt idx="7080">18</cx:pt>
          <cx:pt idx="7081">16</cx:pt>
          <cx:pt idx="7082">14</cx:pt>
          <cx:pt idx="7083">15</cx:pt>
          <cx:pt idx="7084">18</cx:pt>
          <cx:pt idx="7085">18</cx:pt>
          <cx:pt idx="7086">15</cx:pt>
          <cx:pt idx="7087">14</cx:pt>
          <cx:pt idx="7088">17</cx:pt>
          <cx:pt idx="7089">17</cx:pt>
          <cx:pt idx="7090">19</cx:pt>
          <cx:pt idx="7091">8</cx:pt>
          <cx:pt idx="7092">8</cx:pt>
          <cx:pt idx="7093">8</cx:pt>
          <cx:pt idx="7094">8</cx:pt>
          <cx:pt idx="7095">8</cx:pt>
          <cx:pt idx="7096">11</cx:pt>
          <cx:pt idx="7097">17</cx:pt>
          <cx:pt idx="7098">17</cx:pt>
          <cx:pt idx="7099">18</cx:pt>
          <cx:pt idx="7100">19</cx:pt>
          <cx:pt idx="7101">19</cx:pt>
          <cx:pt idx="7102">19</cx:pt>
          <cx:pt idx="7103">18</cx:pt>
          <cx:pt idx="7104">17</cx:pt>
          <cx:pt idx="7105">15</cx:pt>
          <cx:pt idx="7106">18</cx:pt>
          <cx:pt idx="7107">19</cx:pt>
          <cx:pt idx="7108">18</cx:pt>
          <cx:pt idx="7109">19</cx:pt>
          <cx:pt idx="7110">16</cx:pt>
          <cx:pt idx="7111">17</cx:pt>
          <cx:pt idx="7112">16</cx:pt>
          <cx:pt idx="7113">17</cx:pt>
          <cx:pt idx="7114">21</cx:pt>
          <cx:pt idx="7115">23</cx:pt>
          <cx:pt idx="7116">22</cx:pt>
          <cx:pt idx="7117">31</cx:pt>
          <cx:pt idx="7118">26</cx:pt>
          <cx:pt idx="7119">19</cx:pt>
          <cx:pt idx="7120">22</cx:pt>
          <cx:pt idx="7121">22</cx:pt>
          <cx:pt idx="7122">21</cx:pt>
          <cx:pt idx="7123">21</cx:pt>
          <cx:pt idx="7124">19</cx:pt>
          <cx:pt idx="7125">19</cx:pt>
          <cx:pt idx="7126">19</cx:pt>
          <cx:pt idx="7127">22</cx:pt>
          <cx:pt idx="7128">22</cx:pt>
          <cx:pt idx="7129">21</cx:pt>
          <cx:pt idx="7130">21</cx:pt>
          <cx:pt idx="7131">19</cx:pt>
          <cx:pt idx="7132">19</cx:pt>
          <cx:pt idx="7133">21</cx:pt>
          <cx:pt idx="7134">18</cx:pt>
          <cx:pt idx="7135">22</cx:pt>
          <cx:pt idx="7136">17</cx:pt>
          <cx:pt idx="7137">21</cx:pt>
          <cx:pt idx="7138">16</cx:pt>
          <cx:pt idx="7139">22</cx:pt>
          <cx:pt idx="7140">32</cx:pt>
          <cx:pt idx="7141">36</cx:pt>
          <cx:pt idx="7142">31</cx:pt>
          <cx:pt idx="7143">24</cx:pt>
          <cx:pt idx="7144">24</cx:pt>
          <cx:pt idx="7145">19</cx:pt>
          <cx:pt idx="7146">17</cx:pt>
          <cx:pt idx="7147">15</cx:pt>
          <cx:pt idx="7148">14</cx:pt>
          <cx:pt idx="7149">17</cx:pt>
          <cx:pt idx="7150">15</cx:pt>
          <cx:pt idx="7151">12</cx:pt>
          <cx:pt idx="7152">14</cx:pt>
          <cx:pt idx="7153">19</cx:pt>
          <cx:pt idx="7154">22</cx:pt>
          <cx:pt idx="7155">22</cx:pt>
          <cx:pt idx="7156">17</cx:pt>
          <cx:pt idx="7157">23</cx:pt>
          <cx:pt idx="7158">17</cx:pt>
          <cx:pt idx="7159">22</cx:pt>
          <cx:pt idx="7160">17</cx:pt>
          <cx:pt idx="7161">23</cx:pt>
          <cx:pt idx="7162">17</cx:pt>
          <cx:pt idx="7163">19</cx:pt>
          <cx:pt idx="7164">22</cx:pt>
          <cx:pt idx="7165">23</cx:pt>
          <cx:pt idx="7166">19</cx:pt>
          <cx:pt idx="7167">22</cx:pt>
          <cx:pt idx="7168">23</cx:pt>
          <cx:pt idx="7169">23</cx:pt>
          <cx:pt idx="7170">23</cx:pt>
          <cx:pt idx="7171">26</cx:pt>
          <cx:pt idx="7172">22</cx:pt>
          <cx:pt idx="7173">21</cx:pt>
          <cx:pt idx="7174">20</cx:pt>
          <cx:pt idx="7175">23</cx:pt>
          <cx:pt idx="7176">21</cx:pt>
          <cx:pt idx="7177">26</cx:pt>
          <cx:pt idx="7178">22</cx:pt>
          <cx:pt idx="7179">23</cx:pt>
          <cx:pt idx="7180">26</cx:pt>
          <cx:pt idx="7181">16</cx:pt>
          <cx:pt idx="7182">11</cx:pt>
          <cx:pt idx="7183">22</cx:pt>
          <cx:pt idx="7184">19</cx:pt>
          <cx:pt idx="7185">23</cx:pt>
          <cx:pt idx="7186">21</cx:pt>
          <cx:pt idx="7187">16</cx:pt>
          <cx:pt idx="7188">16</cx:pt>
          <cx:pt idx="7189">16</cx:pt>
          <cx:pt idx="7190">16</cx:pt>
          <cx:pt idx="7191">24</cx:pt>
          <cx:pt idx="7192">26</cx:pt>
          <cx:pt idx="7193">26</cx:pt>
          <cx:pt idx="7194">30</cx:pt>
          <cx:pt idx="7195">21</cx:pt>
          <cx:pt idx="7196">23</cx:pt>
          <cx:pt idx="7197">19</cx:pt>
          <cx:pt idx="7198">21</cx:pt>
          <cx:pt idx="7199">18</cx:pt>
          <cx:pt idx="7200">18</cx:pt>
          <cx:pt idx="7201">18</cx:pt>
          <cx:pt idx="7202">18</cx:pt>
          <cx:pt idx="7203">21</cx:pt>
          <cx:pt idx="7204">16</cx:pt>
          <cx:pt idx="7205">14</cx:pt>
          <cx:pt idx="7206">18</cx:pt>
          <cx:pt idx="7207">15</cx:pt>
          <cx:pt idx="7208">19</cx:pt>
          <cx:pt idx="7209">19</cx:pt>
          <cx:pt idx="7210">19</cx:pt>
          <cx:pt idx="7211">19</cx:pt>
          <cx:pt idx="7212">17</cx:pt>
          <cx:pt idx="7213">18</cx:pt>
          <cx:pt idx="7214">17</cx:pt>
          <cx:pt idx="7215">18</cx:pt>
          <cx:pt idx="7216">19</cx:pt>
          <cx:pt idx="7217">21</cx:pt>
          <cx:pt idx="7218">22</cx:pt>
          <cx:pt idx="7219">21</cx:pt>
          <cx:pt idx="7220">22</cx:pt>
          <cx:pt idx="7221">21</cx:pt>
          <cx:pt idx="7222">22</cx:pt>
          <cx:pt idx="7223">19</cx:pt>
          <cx:pt idx="7224">21</cx:pt>
          <cx:pt idx="7225">22</cx:pt>
          <cx:pt idx="7226">19</cx:pt>
          <cx:pt idx="7227">16</cx:pt>
          <cx:pt idx="7228">17</cx:pt>
          <cx:pt idx="7229">15</cx:pt>
          <cx:pt idx="7230">16</cx:pt>
          <cx:pt idx="7231">17</cx:pt>
          <cx:pt idx="7232">19</cx:pt>
          <cx:pt idx="7233">14</cx:pt>
          <cx:pt idx="7234">14</cx:pt>
          <cx:pt idx="7235">16</cx:pt>
          <cx:pt idx="7236">15</cx:pt>
          <cx:pt idx="7237">18</cx:pt>
          <cx:pt idx="7238">19</cx:pt>
          <cx:pt idx="7239">18</cx:pt>
          <cx:pt idx="7240">19</cx:pt>
          <cx:pt idx="7241">17</cx:pt>
          <cx:pt idx="7242">18</cx:pt>
          <cx:pt idx="7243">15</cx:pt>
          <cx:pt idx="7244">18</cx:pt>
          <cx:pt idx="7245">19</cx:pt>
          <cx:pt idx="7246">17</cx:pt>
          <cx:pt idx="7247">18</cx:pt>
          <cx:pt idx="7248">18</cx:pt>
          <cx:pt idx="7249">19</cx:pt>
          <cx:pt idx="7250">24</cx:pt>
          <cx:pt idx="7251">23</cx:pt>
          <cx:pt idx="7252">22</cx:pt>
          <cx:pt idx="7253">23</cx:pt>
          <cx:pt idx="7254">16</cx:pt>
          <cx:pt idx="7255">17</cx:pt>
          <cx:pt idx="7256">16</cx:pt>
          <cx:pt idx="7257">16</cx:pt>
          <cx:pt idx="7258">16</cx:pt>
          <cx:pt idx="7259">19</cx:pt>
          <cx:pt idx="7260">8</cx:pt>
          <cx:pt idx="7261">8</cx:pt>
          <cx:pt idx="7262">8</cx:pt>
          <cx:pt idx="7263">17</cx:pt>
          <cx:pt idx="7264">16</cx:pt>
          <cx:pt idx="7265">16</cx:pt>
          <cx:pt idx="7266">16</cx:pt>
          <cx:pt idx="7267">16</cx:pt>
          <cx:pt idx="7268">17</cx:pt>
          <cx:pt idx="7269">16</cx:pt>
          <cx:pt idx="7270">15</cx:pt>
          <cx:pt idx="7271">15</cx:pt>
          <cx:pt idx="7272">20</cx:pt>
          <cx:pt idx="7273">17</cx:pt>
          <cx:pt idx="7274">19</cx:pt>
          <cx:pt idx="7275">18</cx:pt>
          <cx:pt idx="7276">16</cx:pt>
          <cx:pt idx="7277">20</cx:pt>
          <cx:pt idx="7278">16</cx:pt>
          <cx:pt idx="7279">16</cx:pt>
          <cx:pt idx="7280">16</cx:pt>
          <cx:pt idx="7281">16</cx:pt>
          <cx:pt idx="7282">17</cx:pt>
          <cx:pt idx="7283">15</cx:pt>
          <cx:pt idx="7284">16</cx:pt>
          <cx:pt idx="7285">16</cx:pt>
          <cx:pt idx="7286">14</cx:pt>
          <cx:pt idx="7287">14</cx:pt>
          <cx:pt idx="7288">14</cx:pt>
          <cx:pt idx="7289">14</cx:pt>
          <cx:pt idx="7290">14</cx:pt>
          <cx:pt idx="7291">14</cx:pt>
          <cx:pt idx="7292">14</cx:pt>
          <cx:pt idx="7293">14</cx:pt>
          <cx:pt idx="7294">14</cx:pt>
          <cx:pt idx="7295">14</cx:pt>
          <cx:pt idx="7296">11</cx:pt>
          <cx:pt idx="7297">11</cx:pt>
          <cx:pt idx="7298">15</cx:pt>
          <cx:pt idx="7299">9</cx:pt>
          <cx:pt idx="7300">21</cx:pt>
          <cx:pt idx="7301">18</cx:pt>
          <cx:pt idx="7302">18</cx:pt>
          <cx:pt idx="7303">18</cx:pt>
          <cx:pt idx="7304">18</cx:pt>
          <cx:pt idx="7305">21</cx:pt>
          <cx:pt idx="7306">17</cx:pt>
          <cx:pt idx="7307">18</cx:pt>
          <cx:pt idx="7308">17</cx:pt>
          <cx:pt idx="7309">17</cx:pt>
          <cx:pt idx="7310">17</cx:pt>
          <cx:pt idx="7311">15</cx:pt>
          <cx:pt idx="7312">17</cx:pt>
          <cx:pt idx="7313">18</cx:pt>
          <cx:pt idx="7314">17</cx:pt>
          <cx:pt idx="7315">17</cx:pt>
          <cx:pt idx="7316">22</cx:pt>
          <cx:pt idx="7317">23</cx:pt>
          <cx:pt idx="7318">22</cx:pt>
          <cx:pt idx="7319">23</cx:pt>
          <cx:pt idx="7320">21</cx:pt>
          <cx:pt idx="7321">21</cx:pt>
          <cx:pt idx="7322">18</cx:pt>
          <cx:pt idx="7323">14</cx:pt>
          <cx:pt idx="7324">15</cx:pt>
          <cx:pt idx="7325">15</cx:pt>
          <cx:pt idx="7326">15</cx:pt>
          <cx:pt idx="7327">15</cx:pt>
          <cx:pt idx="7328">15</cx:pt>
          <cx:pt idx="7329">17</cx:pt>
          <cx:pt idx="7330">15</cx:pt>
          <cx:pt idx="7331">18</cx:pt>
          <cx:pt idx="7332">15</cx:pt>
          <cx:pt idx="7333">15</cx:pt>
          <cx:pt idx="7334">15</cx:pt>
          <cx:pt idx="7335">21</cx:pt>
          <cx:pt idx="7336">18</cx:pt>
          <cx:pt idx="7337">21</cx:pt>
          <cx:pt idx="7338">16</cx:pt>
          <cx:pt idx="7339">12</cx:pt>
          <cx:pt idx="7340">15</cx:pt>
          <cx:pt idx="7341">12</cx:pt>
          <cx:pt idx="7342">12</cx:pt>
          <cx:pt idx="7343">15</cx:pt>
          <cx:pt idx="7344">13</cx:pt>
          <cx:pt idx="7345">15</cx:pt>
          <cx:pt idx="7346">13</cx:pt>
          <cx:pt idx="7347">14</cx:pt>
          <cx:pt idx="7348">17</cx:pt>
          <cx:pt idx="7349">16</cx:pt>
          <cx:pt idx="7350">12</cx:pt>
          <cx:pt idx="7351">16</cx:pt>
          <cx:pt idx="7352">15</cx:pt>
          <cx:pt idx="7353">13</cx:pt>
          <cx:pt idx="7354">12</cx:pt>
          <cx:pt idx="7355">15</cx:pt>
          <cx:pt idx="7356">12</cx:pt>
          <cx:pt idx="7357">15</cx:pt>
          <cx:pt idx="7358">14</cx:pt>
          <cx:pt idx="7359">13</cx:pt>
          <cx:pt idx="7360">16</cx:pt>
          <cx:pt idx="7361">14</cx:pt>
          <cx:pt idx="7362">12</cx:pt>
          <cx:pt idx="7363">16</cx:pt>
          <cx:pt idx="7364">15</cx:pt>
          <cx:pt idx="7365">13</cx:pt>
          <cx:pt idx="7366">11</cx:pt>
          <cx:pt idx="7367">17</cx:pt>
          <cx:pt idx="7368">15</cx:pt>
          <cx:pt idx="7369">15</cx:pt>
          <cx:pt idx="7370">15</cx:pt>
          <cx:pt idx="7371">16</cx:pt>
          <cx:pt idx="7372">15</cx:pt>
          <cx:pt idx="7373">15</cx:pt>
          <cx:pt idx="7374">17</cx:pt>
          <cx:pt idx="7375">15</cx:pt>
          <cx:pt idx="7376">13</cx:pt>
          <cx:pt idx="7377">15</cx:pt>
          <cx:pt idx="7378">22</cx:pt>
          <cx:pt idx="7379">18</cx:pt>
          <cx:pt idx="7380">23</cx:pt>
          <cx:pt idx="7381">16</cx:pt>
          <cx:pt idx="7382">18</cx:pt>
          <cx:pt idx="7383">16</cx:pt>
          <cx:pt idx="7384">22</cx:pt>
          <cx:pt idx="7385">18</cx:pt>
          <cx:pt idx="7386">23</cx:pt>
          <cx:pt idx="7387">16</cx:pt>
          <cx:pt idx="7388">21</cx:pt>
          <cx:pt idx="7389">18</cx:pt>
          <cx:pt idx="7390">18</cx:pt>
          <cx:pt idx="7391">21</cx:pt>
          <cx:pt idx="7392">18</cx:pt>
          <cx:pt idx="7393">21</cx:pt>
          <cx:pt idx="7394">18</cx:pt>
          <cx:pt idx="7395">21</cx:pt>
          <cx:pt idx="7396">16</cx:pt>
          <cx:pt idx="7397">15</cx:pt>
          <cx:pt idx="7398">15</cx:pt>
          <cx:pt idx="7399">15</cx:pt>
          <cx:pt idx="7400">15</cx:pt>
          <cx:pt idx="7401">15</cx:pt>
          <cx:pt idx="7402">13</cx:pt>
          <cx:pt idx="7403">12</cx:pt>
          <cx:pt idx="7404">15</cx:pt>
          <cx:pt idx="7405">15</cx:pt>
          <cx:pt idx="7406">16</cx:pt>
          <cx:pt idx="7407">15</cx:pt>
          <cx:pt idx="7408">12</cx:pt>
          <cx:pt idx="7409">15</cx:pt>
          <cx:pt idx="7410">13</cx:pt>
          <cx:pt idx="7411">14</cx:pt>
          <cx:pt idx="7412">16</cx:pt>
          <cx:pt idx="7413">15</cx:pt>
          <cx:pt idx="7414">13</cx:pt>
          <cx:pt idx="7415">18</cx:pt>
          <cx:pt idx="7416">11</cx:pt>
          <cx:pt idx="7417">12</cx:pt>
          <cx:pt idx="7418">15</cx:pt>
          <cx:pt idx="7419">14</cx:pt>
          <cx:pt idx="7420">11</cx:pt>
          <cx:pt idx="7421">15</cx:pt>
          <cx:pt idx="7422">13</cx:pt>
          <cx:pt idx="7423">12</cx:pt>
          <cx:pt idx="7424">15</cx:pt>
          <cx:pt idx="7425">14</cx:pt>
          <cx:pt idx="7426">11</cx:pt>
          <cx:pt idx="7427">16</cx:pt>
          <cx:pt idx="7428">15</cx:pt>
          <cx:pt idx="7429">12</cx:pt>
          <cx:pt idx="7430">11</cx:pt>
          <cx:pt idx="7431">14</cx:pt>
          <cx:pt idx="7432">11</cx:pt>
          <cx:pt idx="7433">15</cx:pt>
          <cx:pt idx="7434">12</cx:pt>
          <cx:pt idx="7435">12</cx:pt>
          <cx:pt idx="7436">15</cx:pt>
          <cx:pt idx="7437">14</cx:pt>
          <cx:pt idx="7438">11</cx:pt>
          <cx:pt idx="7439">15</cx:pt>
          <cx:pt idx="7440">15</cx:pt>
          <cx:pt idx="7441">12</cx:pt>
          <cx:pt idx="7442">11</cx:pt>
          <cx:pt idx="7443">12</cx:pt>
          <cx:pt idx="7444">15</cx:pt>
          <cx:pt idx="7445">16</cx:pt>
          <cx:pt idx="7446">17</cx:pt>
          <cx:pt idx="7447">15</cx:pt>
          <cx:pt idx="7448">15</cx:pt>
          <cx:pt idx="7449">15</cx:pt>
          <cx:pt idx="7450">16</cx:pt>
          <cx:pt idx="7451">18</cx:pt>
          <cx:pt idx="7452">16</cx:pt>
          <cx:pt idx="7453">20</cx:pt>
          <cx:pt idx="7454">17</cx:pt>
          <cx:pt idx="7455">15</cx:pt>
          <cx:pt idx="7456">15</cx:pt>
          <cx:pt idx="7457">16</cx:pt>
          <cx:pt idx="7458">32</cx:pt>
          <cx:pt idx="7459">38</cx:pt>
          <cx:pt idx="7460">11</cx:pt>
          <cx:pt idx="7461">15</cx:pt>
          <cx:pt idx="7462">11</cx:pt>
          <cx:pt idx="7463">11</cx:pt>
          <cx:pt idx="7464">31</cx:pt>
          <cx:pt idx="7465">16</cx:pt>
          <cx:pt idx="7466">16</cx:pt>
          <cx:pt idx="7467">16</cx:pt>
          <cx:pt idx="7468">20</cx:pt>
          <cx:pt idx="7469">18</cx:pt>
          <cx:pt idx="7470">21</cx:pt>
          <cx:pt idx="7471">18</cx:pt>
          <cx:pt idx="7472">16</cx:pt>
          <cx:pt idx="7473">19</cx:pt>
          <cx:pt idx="7474">18</cx:pt>
          <cx:pt idx="7475">20</cx:pt>
          <cx:pt idx="7476">16</cx:pt>
          <cx:pt idx="7477">21</cx:pt>
          <cx:pt idx="7478">17</cx:pt>
          <cx:pt idx="7479">20</cx:pt>
          <cx:pt idx="7480">21</cx:pt>
          <cx:pt idx="7481">18</cx:pt>
          <cx:pt idx="7482">18</cx:pt>
          <cx:pt idx="7483">21</cx:pt>
          <cx:pt idx="7484">16</cx:pt>
          <cx:pt idx="7485">16</cx:pt>
          <cx:pt idx="7486">15</cx:pt>
          <cx:pt idx="7487">16</cx:pt>
          <cx:pt idx="7488">15</cx:pt>
          <cx:pt idx="7489">15</cx:pt>
          <cx:pt idx="7490">16</cx:pt>
          <cx:pt idx="7491">15</cx:pt>
          <cx:pt idx="7492">15</cx:pt>
          <cx:pt idx="7493">27</cx:pt>
          <cx:pt idx="7494">32</cx:pt>
          <cx:pt idx="7495">30</cx:pt>
          <cx:pt idx="7496">32</cx:pt>
          <cx:pt idx="7497">21</cx:pt>
          <cx:pt idx="7498">17</cx:pt>
          <cx:pt idx="7499">20</cx:pt>
          <cx:pt idx="7500">11</cx:pt>
          <cx:pt idx="7501">10</cx:pt>
          <cx:pt idx="7502">11</cx:pt>
          <cx:pt idx="7503">21</cx:pt>
          <cx:pt idx="7504">21</cx:pt>
          <cx:pt idx="7505">22</cx:pt>
          <cx:pt idx="7506">10</cx:pt>
          <cx:pt idx="7507">9</cx:pt>
          <cx:pt idx="7508">10</cx:pt>
          <cx:pt idx="7509">9</cx:pt>
          <cx:pt idx="7510">14</cx:pt>
          <cx:pt idx="7511">11</cx:pt>
          <cx:pt idx="7512">12</cx:pt>
          <cx:pt idx="7513">10</cx:pt>
          <cx:pt idx="7514">13</cx:pt>
          <cx:pt idx="7515">14</cx:pt>
          <cx:pt idx="7516">11</cx:pt>
          <cx:pt idx="7517">12</cx:pt>
          <cx:pt idx="7518">13</cx:pt>
          <cx:pt idx="7519">11</cx:pt>
          <cx:pt idx="7520">11</cx:pt>
          <cx:pt idx="7521">9</cx:pt>
          <cx:pt idx="7522">12</cx:pt>
          <cx:pt idx="7523">13</cx:pt>
          <cx:pt idx="7524">11</cx:pt>
          <cx:pt idx="7525">11</cx:pt>
          <cx:pt idx="7526">11</cx:pt>
          <cx:pt idx="7527">10</cx:pt>
          <cx:pt idx="7528">11</cx:pt>
          <cx:pt idx="7529">11</cx:pt>
          <cx:pt idx="7530">9</cx:pt>
          <cx:pt idx="7531">11</cx:pt>
          <cx:pt idx="7532">16</cx:pt>
          <cx:pt idx="7533">18</cx:pt>
          <cx:pt idx="7534">16</cx:pt>
          <cx:pt idx="7535">16</cx:pt>
          <cx:pt idx="7536">18</cx:pt>
          <cx:pt idx="7537">16</cx:pt>
          <cx:pt idx="7538">24</cx:pt>
          <cx:pt idx="7539">28</cx:pt>
          <cx:pt idx="7540">26</cx:pt>
          <cx:pt idx="7541">21</cx:pt>
          <cx:pt idx="7542">19</cx:pt>
          <cx:pt idx="7543">19</cx:pt>
          <cx:pt idx="7544">17</cx:pt>
          <cx:pt idx="7545">23</cx:pt>
          <cx:pt idx="7546">26</cx:pt>
          <cx:pt idx="7547">21</cx:pt>
          <cx:pt idx="7548">18</cx:pt>
          <cx:pt idx="7549">14</cx:pt>
          <cx:pt idx="7550">11</cx:pt>
          <cx:pt idx="7551">12</cx:pt>
          <cx:pt idx="7552">10</cx:pt>
          <cx:pt idx="7553">14</cx:pt>
          <cx:pt idx="7554">11</cx:pt>
          <cx:pt idx="7555">12</cx:pt>
          <cx:pt idx="7556">12</cx:pt>
          <cx:pt idx="7557">12</cx:pt>
          <cx:pt idx="7558">10</cx:pt>
          <cx:pt idx="7559">12</cx:pt>
          <cx:pt idx="7560">9</cx:pt>
          <cx:pt idx="7561">13</cx:pt>
          <cx:pt idx="7562">11</cx:pt>
          <cx:pt idx="7563">10</cx:pt>
          <cx:pt idx="7564">11</cx:pt>
          <cx:pt idx="7565">12</cx:pt>
          <cx:pt idx="7566">12</cx:pt>
          <cx:pt idx="7567">10</cx:pt>
          <cx:pt idx="7568">13</cx:pt>
          <cx:pt idx="7569">11</cx:pt>
          <cx:pt idx="7570">18</cx:pt>
          <cx:pt idx="7571">14</cx:pt>
          <cx:pt idx="7572">12</cx:pt>
          <cx:pt idx="7573">19</cx:pt>
          <cx:pt idx="7574">15</cx:pt>
          <cx:pt idx="7575">13</cx:pt>
          <cx:pt idx="7576">14</cx:pt>
          <cx:pt idx="7577">16</cx:pt>
          <cx:pt idx="7578">20</cx:pt>
          <cx:pt idx="7579">18</cx:pt>
          <cx:pt idx="7580">21</cx:pt>
          <cx:pt idx="7581">18</cx:pt>
          <cx:pt idx="7582">13</cx:pt>
          <cx:pt idx="7583">15</cx:pt>
          <cx:pt idx="7584">11</cx:pt>
          <cx:pt idx="7585">19</cx:pt>
          <cx:pt idx="7586">16</cx:pt>
          <cx:pt idx="7587">21</cx:pt>
          <cx:pt idx="7588">17</cx:pt>
          <cx:pt idx="7589">20</cx:pt>
          <cx:pt idx="7590">21</cx:pt>
          <cx:pt idx="7591">18</cx:pt>
          <cx:pt idx="7592">18</cx:pt>
          <cx:pt idx="7593">21</cx:pt>
          <cx:pt idx="7594">21</cx:pt>
          <cx:pt idx="7595">23</cx:pt>
          <cx:pt idx="7596">15</cx:pt>
          <cx:pt idx="7597">16</cx:pt>
          <cx:pt idx="7598">15</cx:pt>
          <cx:pt idx="7599">15</cx:pt>
          <cx:pt idx="7600">14</cx:pt>
          <cx:pt idx="7601">21</cx:pt>
          <cx:pt idx="7602">18</cx:pt>
          <cx:pt idx="7603">21</cx:pt>
          <cx:pt idx="7604">18</cx:pt>
          <cx:pt idx="7605">21</cx:pt>
          <cx:pt idx="7606">17</cx:pt>
          <cx:pt idx="7607">20</cx:pt>
          <cx:pt idx="7608">21</cx:pt>
          <cx:pt idx="7609">18</cx:pt>
          <cx:pt idx="7610">21</cx:pt>
          <cx:pt idx="7611">21</cx:pt>
          <cx:pt idx="7612">17</cx:pt>
          <cx:pt idx="7613">20</cx:pt>
          <cx:pt idx="7614">21</cx:pt>
          <cx:pt idx="7615">21</cx:pt>
          <cx:pt idx="7616">21</cx:pt>
          <cx:pt idx="7617">17</cx:pt>
          <cx:pt idx="7618">20</cx:pt>
          <cx:pt idx="7619">16</cx:pt>
          <cx:pt idx="7620">21</cx:pt>
          <cx:pt idx="7621">18</cx:pt>
          <cx:pt idx="7622">12</cx:pt>
          <cx:pt idx="7623">11</cx:pt>
          <cx:pt idx="7624">10</cx:pt>
          <cx:pt idx="7625">11</cx:pt>
          <cx:pt idx="7626">10</cx:pt>
          <cx:pt idx="7627">9</cx:pt>
          <cx:pt idx="7628">10</cx:pt>
          <cx:pt idx="7629">9</cx:pt>
          <cx:pt idx="7630">10</cx:pt>
          <cx:pt idx="7631">9</cx:pt>
          <cx:pt idx="7632">18</cx:pt>
          <cx:pt idx="7633">21</cx:pt>
          <cx:pt idx="7634">18</cx:pt>
          <cx:pt idx="7635">21</cx:pt>
          <cx:pt idx="7636">19</cx:pt>
          <cx:pt idx="7637">16</cx:pt>
          <cx:pt idx="7638">23</cx:pt>
          <cx:pt idx="7639">21</cx:pt>
          <cx:pt idx="7640">25</cx:pt>
          <cx:pt idx="7641">21</cx:pt>
          <cx:pt idx="7642">15</cx:pt>
          <cx:pt idx="7643">17</cx:pt>
          <cx:pt idx="7644">11</cx:pt>
          <cx:pt idx="7645">11</cx:pt>
          <cx:pt idx="7646">11</cx:pt>
          <cx:pt idx="7647">11</cx:pt>
          <cx:pt idx="7648">9</cx:pt>
          <cx:pt idx="7649">15</cx:pt>
          <cx:pt idx="7650">16</cx:pt>
          <cx:pt idx="7651">15</cx:pt>
          <cx:pt idx="7652">15</cx:pt>
          <cx:pt idx="7653">12</cx:pt>
          <cx:pt idx="7654">11</cx:pt>
          <cx:pt idx="7655">10</cx:pt>
          <cx:pt idx="7656">12</cx:pt>
          <cx:pt idx="7657">13</cx:pt>
          <cx:pt idx="7658">11</cx:pt>
          <cx:pt idx="7659">14</cx:pt>
          <cx:pt idx="7660">13</cx:pt>
          <cx:pt idx="7661">11</cx:pt>
          <cx:pt idx="7662">15</cx:pt>
          <cx:pt idx="7663">15</cx:pt>
          <cx:pt idx="7664">16</cx:pt>
          <cx:pt idx="7665">15</cx:pt>
          <cx:pt idx="7666">15</cx:pt>
          <cx:pt idx="7667">18</cx:pt>
          <cx:pt idx="7668">18</cx:pt>
          <cx:pt idx="7669">12</cx:pt>
          <cx:pt idx="7670">10</cx:pt>
          <cx:pt idx="7671">13</cx:pt>
          <cx:pt idx="7672">12</cx:pt>
          <cx:pt idx="7673">13</cx:pt>
          <cx:pt idx="7674">10</cx:pt>
          <cx:pt idx="7675">13</cx:pt>
          <cx:pt idx="7676">12</cx:pt>
          <cx:pt idx="7677">14</cx:pt>
          <cx:pt idx="7678">13</cx:pt>
          <cx:pt idx="7679">10</cx:pt>
          <cx:pt idx="7680">11</cx:pt>
          <cx:pt idx="7681">23</cx:pt>
          <cx:pt idx="7682">28</cx:pt>
          <cx:pt idx="7683">23</cx:pt>
          <cx:pt idx="7684">22</cx:pt>
          <cx:pt idx="7685">22</cx:pt>
          <cx:pt idx="7686">23</cx:pt>
          <cx:pt idx="7687">13</cx:pt>
          <cx:pt idx="7688">12</cx:pt>
          <cx:pt idx="7689">11</cx:pt>
          <cx:pt idx="7690">12</cx:pt>
          <cx:pt idx="7691">14</cx:pt>
          <cx:pt idx="7692">12</cx:pt>
          <cx:pt idx="7693">14</cx:pt>
          <cx:pt idx="7694">14</cx:pt>
          <cx:pt idx="7695">12</cx:pt>
          <cx:pt idx="7696">13</cx:pt>
          <cx:pt idx="7697">11</cx:pt>
          <cx:pt idx="7698">10</cx:pt>
          <cx:pt idx="7699">12</cx:pt>
          <cx:pt idx="7700">14</cx:pt>
          <cx:pt idx="7701">12</cx:pt>
          <cx:pt idx="7702">14</cx:pt>
          <cx:pt idx="7703">14</cx:pt>
          <cx:pt idx="7704">12</cx:pt>
          <cx:pt idx="7705">13</cx:pt>
          <cx:pt idx="7706">10</cx:pt>
          <cx:pt idx="7707">12</cx:pt>
          <cx:pt idx="7708">14</cx:pt>
          <cx:pt idx="7709">12</cx:pt>
          <cx:pt idx="7710">14</cx:pt>
          <cx:pt idx="7711">14</cx:pt>
          <cx:pt idx="7712">12</cx:pt>
          <cx:pt idx="7713">10</cx:pt>
          <cx:pt idx="7714">12</cx:pt>
          <cx:pt idx="7715">13</cx:pt>
          <cx:pt idx="7716">11</cx:pt>
          <cx:pt idx="7717">26</cx:pt>
          <cx:pt idx="7718">32</cx:pt>
          <cx:pt idx="7719">33</cx:pt>
          <cx:pt idx="7720">21</cx:pt>
          <cx:pt idx="7721">23</cx:pt>
          <cx:pt idx="7722">15</cx:pt>
          <cx:pt idx="7723">11</cx:pt>
          <cx:pt idx="7724">15</cx:pt>
          <cx:pt idx="7725">18</cx:pt>
          <cx:pt idx="7726">15</cx:pt>
          <cx:pt idx="7727">20</cx:pt>
          <cx:pt idx="7728">15</cx:pt>
          <cx:pt idx="7729">19</cx:pt>
          <cx:pt idx="7730">19</cx:pt>
          <cx:pt idx="7731">21</cx:pt>
          <cx:pt idx="7732">15</cx:pt>
          <cx:pt idx="7733">18</cx:pt>
          <cx:pt idx="7734">15</cx:pt>
          <cx:pt idx="7735">21</cx:pt>
          <cx:pt idx="7736">16</cx:pt>
          <cx:pt idx="7737">15</cx:pt>
          <cx:pt idx="7738">15</cx:pt>
          <cx:pt idx="7739">18</cx:pt>
          <cx:pt idx="7740">16</cx:pt>
          <cx:pt idx="7741">19</cx:pt>
          <cx:pt idx="7742">18</cx:pt>
          <cx:pt idx="7743">17</cx:pt>
          <cx:pt idx="7744">16</cx:pt>
          <cx:pt idx="7745">18</cx:pt>
          <cx:pt idx="7746">17</cx:pt>
          <cx:pt idx="7747">17</cx:pt>
          <cx:pt idx="7748">16</cx:pt>
          <cx:pt idx="7749">19</cx:pt>
          <cx:pt idx="7750">21</cx:pt>
          <cx:pt idx="7751">18</cx:pt>
          <cx:pt idx="7752">17</cx:pt>
          <cx:pt idx="7753">15</cx:pt>
          <cx:pt idx="7754">17</cx:pt>
          <cx:pt idx="7755">15</cx:pt>
          <cx:pt idx="7756">15</cx:pt>
          <cx:pt idx="7757">43</cx:pt>
          <cx:pt idx="7758">32</cx:pt>
          <cx:pt idx="7759">38</cx:pt>
          <cx:pt idx="7760">21</cx:pt>
          <cx:pt idx="7761">23</cx:pt>
          <cx:pt idx="7762">26</cx:pt>
          <cx:pt idx="7763">31</cx:pt>
          <cx:pt idx="7764">24</cx:pt>
          <cx:pt idx="7765">22</cx:pt>
          <cx:pt idx="7766">24</cx:pt>
          <cx:pt idx="7767">15</cx:pt>
          <cx:pt idx="7768">12</cx:pt>
          <cx:pt idx="7769">15</cx:pt>
          <cx:pt idx="7770">14</cx:pt>
          <cx:pt idx="7771">13</cx:pt>
          <cx:pt idx="7772">16</cx:pt>
          <cx:pt idx="7773">14</cx:pt>
          <cx:pt idx="7774">12</cx:pt>
          <cx:pt idx="7775">16</cx:pt>
          <cx:pt idx="7776">15</cx:pt>
          <cx:pt idx="7777">13</cx:pt>
          <cx:pt idx="7778">11</cx:pt>
          <cx:pt idx="7779">15</cx:pt>
          <cx:pt idx="7780">13</cx:pt>
          <cx:pt idx="7781">12</cx:pt>
          <cx:pt idx="7782">15</cx:pt>
          <cx:pt idx="7783">15</cx:pt>
          <cx:pt idx="7784">16</cx:pt>
          <cx:pt idx="7785">15</cx:pt>
          <cx:pt idx="7786">12</cx:pt>
          <cx:pt idx="7787">15</cx:pt>
          <cx:pt idx="7788">13</cx:pt>
          <cx:pt idx="7789">14</cx:pt>
          <cx:pt idx="7790">16</cx:pt>
          <cx:pt idx="7791">15</cx:pt>
          <cx:pt idx="7792">13</cx:pt>
          <cx:pt idx="7793">18</cx:pt>
          <cx:pt idx="7794">11</cx:pt>
          <cx:pt idx="7795">12</cx:pt>
          <cx:pt idx="7796">15</cx:pt>
          <cx:pt idx="7797">12</cx:pt>
          <cx:pt idx="7798">15</cx:pt>
          <cx:pt idx="7799">12</cx:pt>
          <cx:pt idx="7800">12</cx:pt>
          <cx:pt idx="7801">14</cx:pt>
          <cx:pt idx="7802">11</cx:pt>
          <cx:pt idx="7803">15</cx:pt>
          <cx:pt idx="7804">12</cx:pt>
          <cx:pt idx="7805">12</cx:pt>
          <cx:pt idx="7806">15</cx:pt>
          <cx:pt idx="7807">14</cx:pt>
          <cx:pt idx="7808">11</cx:pt>
          <cx:pt idx="7809">15</cx:pt>
          <cx:pt idx="7810">15</cx:pt>
          <cx:pt idx="7811">12</cx:pt>
          <cx:pt idx="7812">11</cx:pt>
          <cx:pt idx="7813">12</cx:pt>
          <cx:pt idx="7814">15</cx:pt>
          <cx:pt idx="7815">16</cx:pt>
          <cx:pt idx="7816">17</cx:pt>
          <cx:pt idx="7817">15</cx:pt>
          <cx:pt idx="7818">15</cx:pt>
          <cx:pt idx="7819">15</cx:pt>
          <cx:pt idx="7820">18</cx:pt>
          <cx:pt idx="7821">16</cx:pt>
          <cx:pt idx="7822">20</cx:pt>
          <cx:pt idx="7823">17</cx:pt>
          <cx:pt idx="7824">15</cx:pt>
          <cx:pt idx="7825">15</cx:pt>
          <cx:pt idx="7826">16</cx:pt>
          <cx:pt idx="7827">17</cx:pt>
          <cx:pt idx="7828">15</cx:pt>
          <cx:pt idx="7829">18</cx:pt>
          <cx:pt idx="7830">15</cx:pt>
          <cx:pt idx="7831">15</cx:pt>
          <cx:pt idx="7832">15</cx:pt>
          <cx:pt idx="7833">15</cx:pt>
          <cx:pt idx="7834">13</cx:pt>
          <cx:pt idx="7835">15</cx:pt>
          <cx:pt idx="7836">13</cx:pt>
          <cx:pt idx="7837">14</cx:pt>
          <cx:pt idx="7838">17</cx:pt>
          <cx:pt idx="7839">16</cx:pt>
          <cx:pt idx="7840">12</cx:pt>
          <cx:pt idx="7841">16</cx:pt>
          <cx:pt idx="7842">15</cx:pt>
          <cx:pt idx="7843">13</cx:pt>
          <cx:pt idx="7844">12</cx:pt>
          <cx:pt idx="7845">14</cx:pt>
          <cx:pt idx="7846">11</cx:pt>
          <cx:pt idx="7847">15</cx:pt>
          <cx:pt idx="7848">13</cx:pt>
          <cx:pt idx="7849">12</cx:pt>
          <cx:pt idx="7850">15</cx:pt>
          <cx:pt idx="7851">14</cx:pt>
          <cx:pt idx="7852">11</cx:pt>
          <cx:pt idx="7853">16</cx:pt>
          <cx:pt idx="7854">15</cx:pt>
          <cx:pt idx="7855">12</cx:pt>
          <cx:pt idx="7856">11</cx:pt>
          <cx:pt idx="7857">11</cx:pt>
          <cx:pt idx="7858">15</cx:pt>
          <cx:pt idx="7859">11</cx:pt>
          <cx:pt idx="7860">11</cx:pt>
          <cx:pt idx="7861">21</cx:pt>
          <cx:pt idx="7862">19</cx:pt>
          <cx:pt idx="7863">22</cx:pt>
          <cx:pt idx="7864">23</cx:pt>
          <cx:pt idx="7865">29</cx:pt>
          <cx:pt idx="7866">27</cx:pt>
          <cx:pt idx="7867">24</cx:pt>
          <cx:pt idx="7868">25</cx:pt>
          <cx:pt idx="7869">29</cx:pt>
          <cx:pt idx="7870">24</cx:pt>
          <cx:pt idx="7871">41</cx:pt>
          <cx:pt idx="7872">37</cx:pt>
          <cx:pt idx="7873">23</cx:pt>
          <cx:pt idx="7874">26</cx:pt>
          <cx:pt idx="7875">21</cx:pt>
          <cx:pt idx="7876">22</cx:pt>
          <cx:pt idx="7877">18</cx:pt>
          <cx:pt idx="7878">18</cx:pt>
          <cx:pt idx="7879">20</cx:pt>
          <cx:pt idx="7880">20</cx:pt>
          <cx:pt idx="7881">23</cx:pt>
          <cx:pt idx="7882">23</cx:pt>
          <cx:pt idx="7883">24</cx:pt>
          <cx:pt idx="7884">18</cx:pt>
          <cx:pt idx="7885">16</cx:pt>
          <cx:pt idx="7886">18</cx:pt>
          <cx:pt idx="7887">17</cx:pt>
          <cx:pt idx="7888">15</cx:pt>
          <cx:pt idx="7889">15</cx:pt>
          <cx:pt idx="7890">26</cx:pt>
          <cx:pt idx="7891">31</cx:pt>
          <cx:pt idx="7892">28</cx:pt>
          <cx:pt idx="7893">23</cx:pt>
          <cx:pt idx="7894">21</cx:pt>
          <cx:pt idx="7895">18</cx:pt>
          <cx:pt idx="7896">18</cx:pt>
          <cx:pt idx="7897">19</cx:pt>
          <cx:pt idx="7898">18</cx:pt>
          <cx:pt idx="7899">17</cx:pt>
          <cx:pt idx="7900">19</cx:pt>
          <cx:pt idx="7901">17</cx:pt>
          <cx:pt idx="7902">16</cx:pt>
          <cx:pt idx="7903">15</cx:pt>
          <cx:pt idx="7904">15</cx:pt>
          <cx:pt idx="7905">14</cx:pt>
          <cx:pt idx="7906">14</cx:pt>
          <cx:pt idx="7907">15</cx:pt>
          <cx:pt idx="7908">11</cx:pt>
          <cx:pt idx="7909">11</cx:pt>
          <cx:pt idx="7910">11</cx:pt>
          <cx:pt idx="7911">11</cx:pt>
          <cx:pt idx="7912">16</cx:pt>
          <cx:pt idx="7913">14</cx:pt>
          <cx:pt idx="7914">18</cx:pt>
          <cx:pt idx="7915">17</cx:pt>
          <cx:pt idx="7916">15</cx:pt>
          <cx:pt idx="7917">16</cx:pt>
          <cx:pt idx="7918">14</cx:pt>
          <cx:pt idx="7919">18</cx:pt>
          <cx:pt idx="7920">17</cx:pt>
          <cx:pt idx="7921">15</cx:pt>
          <cx:pt idx="7922">16</cx:pt>
          <cx:pt idx="7923">14</cx:pt>
          <cx:pt idx="7924">19</cx:pt>
          <cx:pt idx="7925">18</cx:pt>
          <cx:pt idx="7926">18</cx:pt>
          <cx:pt idx="7927">17</cx:pt>
          <cx:pt idx="7928">15</cx:pt>
          <cx:pt idx="7929">16</cx:pt>
          <cx:pt idx="7930">14</cx:pt>
          <cx:pt idx="7931">19</cx:pt>
          <cx:pt idx="7932">18</cx:pt>
          <cx:pt idx="7933">18</cx:pt>
          <cx:pt idx="7934">17</cx:pt>
          <cx:pt idx="7935">15</cx:pt>
          <cx:pt idx="7936">10</cx:pt>
          <cx:pt idx="7937">14</cx:pt>
          <cx:pt idx="7938">14</cx:pt>
          <cx:pt idx="7939">16</cx:pt>
          <cx:pt idx="7940">15</cx:pt>
          <cx:pt idx="7941">15</cx:pt>
          <cx:pt idx="7942">10</cx:pt>
          <cx:pt idx="7943">6</cx:pt>
          <cx:pt idx="7944">11</cx:pt>
          <cx:pt idx="7945">15</cx:pt>
          <cx:pt idx="7946">15</cx:pt>
          <cx:pt idx="7947">15</cx:pt>
          <cx:pt idx="7948">16</cx:pt>
          <cx:pt idx="7949">15</cx:pt>
          <cx:pt idx="7950">15</cx:pt>
          <cx:pt idx="7951">14</cx:pt>
          <cx:pt idx="7952">13</cx:pt>
          <cx:pt idx="7953">12</cx:pt>
          <cx:pt idx="7954">13</cx:pt>
          <cx:pt idx="7955">14</cx:pt>
          <cx:pt idx="7956">14</cx:pt>
          <cx:pt idx="7957">13</cx:pt>
          <cx:pt idx="7958">14</cx:pt>
          <cx:pt idx="7959">14</cx:pt>
          <cx:pt idx="7960">14</cx:pt>
          <cx:pt idx="7961">19</cx:pt>
          <cx:pt idx="7962">21</cx:pt>
          <cx:pt idx="7963">23</cx:pt>
          <cx:pt idx="7964">19</cx:pt>
          <cx:pt idx="7965">24</cx:pt>
          <cx:pt idx="7966">17</cx:pt>
          <cx:pt idx="7967">16</cx:pt>
          <cx:pt idx="7968">21</cx:pt>
          <cx:pt idx="7969">24</cx:pt>
          <cx:pt idx="7970">19</cx:pt>
          <cx:pt idx="7971">17</cx:pt>
          <cx:pt idx="7972">21</cx:pt>
          <cx:pt idx="7973">18</cx:pt>
          <cx:pt idx="7974">18</cx:pt>
          <cx:pt idx="7975">18</cx:pt>
          <cx:pt idx="7976">18</cx:pt>
          <cx:pt idx="7977">16</cx:pt>
          <cx:pt idx="7978">17</cx:pt>
          <cx:pt idx="7979">15</cx:pt>
          <cx:pt idx="7980">15</cx:pt>
          <cx:pt idx="7981">18</cx:pt>
          <cx:pt idx="7982">16</cx:pt>
          <cx:pt idx="7983">16</cx:pt>
          <cx:pt idx="7984">14</cx:pt>
          <cx:pt idx="7985">15</cx:pt>
          <cx:pt idx="7986">15</cx:pt>
          <cx:pt idx="7987">15</cx:pt>
          <cx:pt idx="7988">24</cx:pt>
          <cx:pt idx="7989">18</cx:pt>
          <cx:pt idx="7990">17</cx:pt>
          <cx:pt idx="7991">18</cx:pt>
          <cx:pt idx="7992">16</cx:pt>
          <cx:pt idx="7993">16</cx:pt>
          <cx:pt idx="7994">15</cx:pt>
          <cx:pt idx="7995">15</cx:pt>
          <cx:pt idx="7996">15</cx:pt>
          <cx:pt idx="7997">15</cx:pt>
          <cx:pt idx="7998">14</cx:pt>
          <cx:pt idx="7999">12</cx:pt>
          <cx:pt idx="8000">12</cx:pt>
          <cx:pt idx="8001">12</cx:pt>
          <cx:pt idx="8002">17</cx:pt>
          <cx:pt idx="8003">15</cx:pt>
          <cx:pt idx="8004">15</cx:pt>
          <cx:pt idx="8005">15</cx:pt>
          <cx:pt idx="8006">15</cx:pt>
          <cx:pt idx="8007">18</cx:pt>
          <cx:pt idx="8008">17</cx:pt>
          <cx:pt idx="8009">18</cx:pt>
          <cx:pt idx="8010">17</cx:pt>
          <cx:pt idx="8011">17</cx:pt>
          <cx:pt idx="8012">16</cx:pt>
          <cx:pt idx="8013">19</cx:pt>
          <cx:pt idx="8014">21</cx:pt>
          <cx:pt idx="8015">18</cx:pt>
          <cx:pt idx="8016">17</cx:pt>
          <cx:pt idx="8017">23</cx:pt>
          <cx:pt idx="8018">24</cx:pt>
          <cx:pt idx="8019">23</cx:pt>
          <cx:pt idx="8020">24</cx:pt>
          <cx:pt idx="8021">15</cx:pt>
          <cx:pt idx="8022">16</cx:pt>
          <cx:pt idx="8023">16</cx:pt>
          <cx:pt idx="8024">17</cx:pt>
          <cx:pt idx="8025">19</cx:pt>
          <cx:pt idx="8026">18</cx:pt>
          <cx:pt idx="8027">21</cx:pt>
          <cx:pt idx="8028">23</cx:pt>
          <cx:pt idx="8029">28</cx:pt>
          <cx:pt idx="8030">25</cx:pt>
          <cx:pt idx="8031">21</cx:pt>
          <cx:pt idx="8032">23</cx:pt>
          <cx:pt idx="8033">26</cx:pt>
          <cx:pt idx="8034">15</cx:pt>
          <cx:pt idx="8035">15</cx:pt>
          <cx:pt idx="8036">14</cx:pt>
          <cx:pt idx="8037">23</cx:pt>
          <cx:pt idx="8038">23</cx:pt>
          <cx:pt idx="8039">24</cx:pt>
          <cx:pt idx="8040">16</cx:pt>
          <cx:pt idx="8041">16</cx:pt>
          <cx:pt idx="8042">19</cx:pt>
          <cx:pt idx="8043">17</cx:pt>
          <cx:pt idx="8044">16</cx:pt>
          <cx:pt idx="8045">16</cx:pt>
          <cx:pt idx="8046">21</cx:pt>
          <cx:pt idx="8047">18</cx:pt>
          <cx:pt idx="8048">21</cx:pt>
          <cx:pt idx="8049">18</cx:pt>
          <cx:pt idx="8050">15</cx:pt>
          <cx:pt idx="8051">16</cx:pt>
          <cx:pt idx="8052">18</cx:pt>
          <cx:pt idx="8053">16</cx:pt>
          <cx:pt idx="8054">18</cx:pt>
          <cx:pt idx="8055">18</cx:pt>
          <cx:pt idx="8056">16</cx:pt>
          <cx:pt idx="8057">15</cx:pt>
          <cx:pt idx="8058">15</cx:pt>
          <cx:pt idx="8059">15</cx:pt>
          <cx:pt idx="8060">16</cx:pt>
          <cx:pt idx="8061">15</cx:pt>
          <cx:pt idx="8062">17</cx:pt>
          <cx:pt idx="8063">18</cx:pt>
          <cx:pt idx="8064">15</cx:pt>
          <cx:pt idx="8065">14</cx:pt>
          <cx:pt idx="8066">13</cx:pt>
          <cx:pt idx="8067">15</cx:pt>
          <cx:pt idx="8068">14</cx:pt>
          <cx:pt idx="8069">21</cx:pt>
          <cx:pt idx="8070">18</cx:pt>
          <cx:pt idx="8071">23</cx:pt>
          <cx:pt idx="8072">20</cx:pt>
          <cx:pt idx="8073">23</cx:pt>
          <cx:pt idx="8074">25</cx:pt>
          <cx:pt idx="8075">24</cx:pt>
          <cx:pt idx="8076">23</cx:pt>
          <cx:pt idx="8077">23</cx:pt>
          <cx:pt idx="8078">23</cx:pt>
          <cx:pt idx="8079">23</cx:pt>
          <cx:pt idx="8080">20</cx:pt>
          <cx:pt idx="8081">22</cx:pt>
          <cx:pt idx="8082">19</cx:pt>
          <cx:pt idx="8083">19</cx:pt>
          <cx:pt idx="8084">18</cx:pt>
          <cx:pt idx="8085">16</cx:pt>
          <cx:pt idx="8086">18</cx:pt>
          <cx:pt idx="8087">19</cx:pt>
          <cx:pt idx="8088">15</cx:pt>
          <cx:pt idx="8089">13</cx:pt>
          <cx:pt idx="8090">15</cx:pt>
          <cx:pt idx="8091">14</cx:pt>
          <cx:pt idx="8092">11</cx:pt>
          <cx:pt idx="8093">13</cx:pt>
          <cx:pt idx="8094">15</cx:pt>
          <cx:pt idx="8095">21</cx:pt>
          <cx:pt idx="8096">21</cx:pt>
          <cx:pt idx="8097">18</cx:pt>
          <cx:pt idx="8098">21</cx:pt>
          <cx:pt idx="8099">21</cx:pt>
          <cx:pt idx="8100">21</cx:pt>
          <cx:pt idx="8101">18</cx:pt>
          <cx:pt idx="8102">18</cx:pt>
          <cx:pt idx="8103">18</cx:pt>
          <cx:pt idx="8104">21</cx:pt>
          <cx:pt idx="8105">18</cx:pt>
          <cx:pt idx="8106">17</cx:pt>
          <cx:pt idx="8107">18</cx:pt>
          <cx:pt idx="8108">17</cx:pt>
          <cx:pt idx="8109">16</cx:pt>
          <cx:pt idx="8110">17</cx:pt>
          <cx:pt idx="8111">16</cx:pt>
          <cx:pt idx="8112">17</cx:pt>
          <cx:pt idx="8113">18</cx:pt>
          <cx:pt idx="8114">18</cx:pt>
          <cx:pt idx="8115">18</cx:pt>
          <cx:pt idx="8116">18</cx:pt>
          <cx:pt idx="8117">18</cx:pt>
          <cx:pt idx="8118">18</cx:pt>
          <cx:pt idx="8119">16</cx:pt>
          <cx:pt idx="8120">17</cx:pt>
          <cx:pt idx="8121">16</cx:pt>
          <cx:pt idx="8122">16</cx:pt>
          <cx:pt idx="8123">16</cx:pt>
          <cx:pt idx="8124">16</cx:pt>
          <cx:pt idx="8125">16</cx:pt>
          <cx:pt idx="8126">17</cx:pt>
          <cx:pt idx="8127">16</cx:pt>
          <cx:pt idx="8128">21</cx:pt>
          <cx:pt idx="8129">17</cx:pt>
          <cx:pt idx="8130">20</cx:pt>
          <cx:pt idx="8131">16</cx:pt>
          <cx:pt idx="8132">18</cx:pt>
          <cx:pt idx="8133">21</cx:pt>
          <cx:pt idx="8134">21</cx:pt>
          <cx:pt idx="8135">17</cx:pt>
          <cx:pt idx="8136">20</cx:pt>
          <cx:pt idx="8137">24</cx:pt>
          <cx:pt idx="8138">28</cx:pt>
          <cx:pt idx="8139">26</cx:pt>
          <cx:pt idx="8140">21</cx:pt>
          <cx:pt idx="8141">19</cx:pt>
          <cx:pt idx="8142">19</cx:pt>
          <cx:pt idx="8143">17</cx:pt>
          <cx:pt idx="8144">23</cx:pt>
          <cx:pt idx="8145">26</cx:pt>
          <cx:pt idx="8146">21</cx:pt>
          <cx:pt idx="8147">13</cx:pt>
          <cx:pt idx="8148">15</cx:pt>
          <cx:pt idx="8149">11</cx:pt>
          <cx:pt idx="8150">21</cx:pt>
          <cx:pt idx="8151">23</cx:pt>
          <cx:pt idx="8152">21</cx:pt>
          <cx:pt idx="8153">21</cx:pt>
          <cx:pt idx="8154">22</cx:pt>
          <cx:pt idx="8155">21</cx:pt>
          <cx:pt idx="8156">17</cx:pt>
          <cx:pt idx="8157">20</cx:pt>
          <cx:pt idx="8158">21</cx:pt>
          <cx:pt idx="8159">18</cx:pt>
          <cx:pt idx="8160">21</cx:pt>
          <cx:pt idx="8161">21</cx:pt>
          <cx:pt idx="8162">17</cx:pt>
          <cx:pt idx="8163">20</cx:pt>
          <cx:pt idx="8164">21</cx:pt>
          <cx:pt idx="8165">21</cx:pt>
          <cx:pt idx="8166">18</cx:pt>
          <cx:pt idx="8167">16</cx:pt>
          <cx:pt idx="8168">16</cx:pt>
          <cx:pt idx="8169">16</cx:pt>
          <cx:pt idx="8170">18</cx:pt>
          <cx:pt idx="8171">16</cx:pt>
          <cx:pt idx="8172">16</cx:pt>
          <cx:pt idx="8173">21</cx:pt>
          <cx:pt idx="8174">18</cx:pt>
          <cx:pt idx="8175">18</cx:pt>
          <cx:pt idx="8176">15</cx:pt>
          <cx:pt idx="8177">21</cx:pt>
          <cx:pt idx="8178">18</cx:pt>
          <cx:pt idx="8179">16</cx:pt>
          <cx:pt idx="8180">17</cx:pt>
          <cx:pt idx="8181">15</cx:pt>
          <cx:pt idx="8182">15</cx:pt>
          <cx:pt idx="8183">15</cx:pt>
          <cx:pt idx="8184">16</cx:pt>
          <cx:pt idx="8185">15</cx:pt>
          <cx:pt idx="8186">15</cx:pt>
          <cx:pt idx="8187">32</cx:pt>
          <cx:pt idx="8188">32</cx:pt>
          <cx:pt idx="8189">38</cx:pt>
          <cx:pt idx="8190">38</cx:pt>
          <cx:pt idx="8191">18</cx:pt>
          <cx:pt idx="8192">21</cx:pt>
          <cx:pt idx="8193">21</cx:pt>
          <cx:pt idx="8194">18</cx:pt>
          <cx:pt idx="8195">21</cx:pt>
          <cx:pt idx="8196">21</cx:pt>
          <cx:pt idx="8197">18</cx:pt>
          <cx:pt idx="8198">17</cx:pt>
          <cx:pt idx="8199">16</cx:pt>
          <cx:pt idx="8200">15</cx:pt>
          <cx:pt idx="8201">23</cx:pt>
          <cx:pt idx="8202">19</cx:pt>
          <cx:pt idx="8203">26</cx:pt>
          <cx:pt idx="8204">27</cx:pt>
          <cx:pt idx="8205">21</cx:pt>
          <cx:pt idx="8206">15</cx:pt>
          <cx:pt idx="8207">21</cx:pt>
          <cx:pt idx="8208">18</cx:pt>
          <cx:pt idx="8209">23</cx:pt>
          <cx:pt idx="8210">18</cx:pt>
          <cx:pt idx="8211">19</cx:pt>
          <cx:pt idx="8212">18</cx:pt>
          <cx:pt idx="8213">21</cx:pt>
          <cx:pt idx="8214">18</cx:pt>
          <cx:pt idx="8215">26</cx:pt>
          <cx:pt idx="8216">31</cx:pt>
          <cx:pt idx="8217">31</cx:pt>
          <cx:pt idx="8218">16</cx:pt>
          <cx:pt idx="8219">17</cx:pt>
          <cx:pt idx="8220">16</cx:pt>
          <cx:pt idx="8221">11</cx:pt>
          <cx:pt idx="8222">14</cx:pt>
          <cx:pt idx="8223">14</cx:pt>
          <cx:pt idx="8224">13</cx:pt>
          <cx:pt idx="8225">14</cx:pt>
          <cx:pt idx="8226">13</cx:pt>
          <cx:pt idx="8227">11</cx:pt>
          <cx:pt idx="8228">15</cx:pt>
          <cx:pt idx="8229">17</cx:pt>
          <cx:pt idx="8230">9</cx:pt>
          <cx:pt idx="8231">9</cx:pt>
          <cx:pt idx="8232">9</cx:pt>
          <cx:pt idx="8233">9</cx:pt>
          <cx:pt idx="8234">9</cx:pt>
          <cx:pt idx="8235">17</cx:pt>
          <cx:pt idx="8236">17</cx:pt>
          <cx:pt idx="8237">19</cx:pt>
          <cx:pt idx="8238">19</cx:pt>
          <cx:pt idx="8239">19</cx:pt>
          <cx:pt idx="8240">17</cx:pt>
          <cx:pt idx="8241">16</cx:pt>
          <cx:pt idx="8242">19</cx:pt>
          <cx:pt idx="8243">19</cx:pt>
          <cx:pt idx="8244">16</cx:pt>
          <cx:pt idx="8245">19</cx:pt>
          <cx:pt idx="8246">14</cx:pt>
          <cx:pt idx="8247">16</cx:pt>
          <cx:pt idx="8248">17</cx:pt>
          <cx:pt idx="8249">21</cx:pt>
          <cx:pt idx="8250">23</cx:pt>
          <cx:pt idx="8251">22</cx:pt>
          <cx:pt idx="8252">28</cx:pt>
          <cx:pt idx="8253">29</cx:pt>
          <cx:pt idx="8254">25</cx:pt>
          <cx:pt idx="8255">19</cx:pt>
          <cx:pt idx="8256">22</cx:pt>
          <cx:pt idx="8257">22</cx:pt>
          <cx:pt idx="8258">21</cx:pt>
          <cx:pt idx="8259">21</cx:pt>
          <cx:pt idx="8260">18</cx:pt>
          <cx:pt idx="8261">19</cx:pt>
          <cx:pt idx="8262">19</cx:pt>
          <cx:pt idx="8263">22</cx:pt>
          <cx:pt idx="8264">22</cx:pt>
          <cx:pt idx="8265">20</cx:pt>
          <cx:pt idx="8266">21</cx:pt>
          <cx:pt idx="8267">18</cx:pt>
          <cx:pt idx="8268">19</cx:pt>
          <cx:pt idx="8269">20</cx:pt>
          <cx:pt idx="8270">18</cx:pt>
          <cx:pt idx="8271">21</cx:pt>
          <cx:pt idx="8272">19</cx:pt>
          <cx:pt idx="8273">17</cx:pt>
          <cx:pt idx="8274">21</cx:pt>
          <cx:pt idx="8275">16</cx:pt>
          <cx:pt idx="8276">21</cx:pt>
          <cx:pt idx="8277">24</cx:pt>
          <cx:pt idx="8278">24</cx:pt>
          <cx:pt idx="8279">22</cx:pt>
          <cx:pt idx="8280">24</cx:pt>
          <cx:pt idx="8281">24</cx:pt>
          <cx:pt idx="8282">22</cx:pt>
          <cx:pt idx="8283">24</cx:pt>
          <cx:pt idx="8284">32</cx:pt>
          <cx:pt idx="8285">26</cx:pt>
          <cx:pt idx="8286">38</cx:pt>
          <cx:pt idx="8287">33</cx:pt>
          <cx:pt idx="8288">33</cx:pt>
          <cx:pt idx="8289">22</cx:pt>
          <cx:pt idx="8290">25</cx:pt>
          <cx:pt idx="8291">17</cx:pt>
          <cx:pt idx="8292">17</cx:pt>
          <cx:pt idx="8293">16</cx:pt>
          <cx:pt idx="8294">14</cx:pt>
          <cx:pt idx="8295">17</cx:pt>
          <cx:pt idx="8296">15</cx:pt>
          <cx:pt idx="8297">10</cx:pt>
          <cx:pt idx="8298">11</cx:pt>
          <cx:pt idx="8299">19</cx:pt>
          <cx:pt idx="8300">19</cx:pt>
          <cx:pt idx="8301">21</cx:pt>
          <cx:pt idx="8302">23</cx:pt>
          <cx:pt idx="8303">17</cx:pt>
          <cx:pt idx="8304">23</cx:pt>
          <cx:pt idx="8305">17</cx:pt>
          <cx:pt idx="8306">21</cx:pt>
          <cx:pt idx="8307">17</cx:pt>
          <cx:pt idx="8308">23</cx:pt>
          <cx:pt idx="8309">17</cx:pt>
          <cx:pt idx="8310">19</cx:pt>
          <cx:pt idx="8311">23</cx:pt>
          <cx:pt idx="8312">23</cx:pt>
          <cx:pt idx="8313">19</cx:pt>
          <cx:pt idx="8314">23</cx:pt>
          <cx:pt idx="8315">23</cx:pt>
          <cx:pt idx="8316">21</cx:pt>
          <cx:pt idx="8317">20</cx:pt>
          <cx:pt idx="8318">23</cx:pt>
          <cx:pt idx="8319">23</cx:pt>
          <cx:pt idx="8320">26</cx:pt>
          <cx:pt idx="8321">23</cx:pt>
          <cx:pt idx="8322">21</cx:pt>
          <cx:pt idx="8323">20</cx:pt>
          <cx:pt idx="8324">23</cx:pt>
          <cx:pt idx="8325">26</cx:pt>
          <cx:pt idx="8326">17</cx:pt>
          <cx:pt idx="8327">11</cx:pt>
          <cx:pt idx="8328">22</cx:pt>
          <cx:pt idx="8329">19</cx:pt>
          <cx:pt idx="8330">21</cx:pt>
          <cx:pt idx="8331">23</cx:pt>
          <cx:pt idx="8332">16</cx:pt>
          <cx:pt idx="8333">16</cx:pt>
          <cx:pt idx="8334">15</cx:pt>
          <cx:pt idx="8335">16</cx:pt>
          <cx:pt idx="8336">24</cx:pt>
          <cx:pt idx="8337">30</cx:pt>
          <cx:pt idx="8338">27</cx:pt>
          <cx:pt idx="8339">20</cx:pt>
          <cx:pt idx="8340">17</cx:pt>
          <cx:pt idx="8341">18</cx:pt>
          <cx:pt idx="8342">20</cx:pt>
          <cx:pt idx="8343">18</cx:pt>
          <cx:pt idx="8344">19</cx:pt>
          <cx:pt idx="8345">17</cx:pt>
          <cx:pt idx="8346">16</cx:pt>
          <cx:pt idx="8347">14</cx:pt>
          <cx:pt idx="8348">17</cx:pt>
          <cx:pt idx="8349">15</cx:pt>
          <cx:pt idx="8350">19</cx:pt>
          <cx:pt idx="8351">19</cx:pt>
          <cx:pt idx="8352">19</cx:pt>
          <cx:pt idx="8353">19</cx:pt>
          <cx:pt idx="8354">18</cx:pt>
          <cx:pt idx="8355">18</cx:pt>
          <cx:pt idx="8356">18</cx:pt>
          <cx:pt idx="8357">19</cx:pt>
          <cx:pt idx="8358">21</cx:pt>
          <cx:pt idx="8359">22</cx:pt>
          <cx:pt idx="8360">21</cx:pt>
          <cx:pt idx="8361">22</cx:pt>
          <cx:pt idx="8362">20</cx:pt>
          <cx:pt idx="8363">31</cx:pt>
          <cx:pt idx="8364">22</cx:pt>
          <cx:pt idx="8365">19</cx:pt>
          <cx:pt idx="8366">20</cx:pt>
          <cx:pt idx="8367">31</cx:pt>
          <cx:pt idx="8368">22</cx:pt>
          <cx:pt idx="8369">19</cx:pt>
          <cx:pt idx="8370">14</cx:pt>
          <cx:pt idx="8371">15</cx:pt>
          <cx:pt idx="8372">16</cx:pt>
          <cx:pt idx="8373">17</cx:pt>
          <cx:pt idx="8374">17</cx:pt>
          <cx:pt idx="8375">18</cx:pt>
          <cx:pt idx="8376">16</cx:pt>
          <cx:pt idx="8377">16</cx:pt>
          <cx:pt idx="8378">18</cx:pt>
          <cx:pt idx="8379">19</cx:pt>
          <cx:pt idx="8380">18</cx:pt>
          <cx:pt idx="8381">17</cx:pt>
          <cx:pt idx="8382">15</cx:pt>
          <cx:pt idx="8383">17</cx:pt>
          <cx:pt idx="8384">15</cx:pt>
          <cx:pt idx="8385">17</cx:pt>
          <cx:pt idx="8386">17</cx:pt>
          <cx:pt idx="8387">19</cx:pt>
          <cx:pt idx="8388">18</cx:pt>
          <cx:pt idx="8389">16</cx:pt>
          <cx:pt idx="8390">17</cx:pt>
          <cx:pt idx="8391">18</cx:pt>
          <cx:pt idx="8392">18</cx:pt>
          <cx:pt idx="8393">17</cx:pt>
          <cx:pt idx="8394">18</cx:pt>
          <cx:pt idx="8395">17</cx:pt>
          <cx:pt idx="8396">17</cx:pt>
          <cx:pt idx="8397">16</cx:pt>
          <cx:pt idx="8398">16</cx:pt>
          <cx:pt idx="8399">18</cx:pt>
          <cx:pt idx="8400">19</cx:pt>
          <cx:pt idx="8401">18</cx:pt>
          <cx:pt idx="8402">17</cx:pt>
          <cx:pt idx="8403">24</cx:pt>
          <cx:pt idx="8404">23</cx:pt>
          <cx:pt idx="8405">20</cx:pt>
          <cx:pt idx="8406">21</cx:pt>
          <cx:pt idx="8407">16</cx:pt>
          <cx:pt idx="8408">17</cx:pt>
          <cx:pt idx="8409">20</cx:pt>
          <cx:pt idx="8410">20</cx:pt>
          <cx:pt idx="8411">19</cx:pt>
          <cx:pt idx="8412">17</cx:pt>
          <cx:pt idx="8413">18</cx:pt>
          <cx:pt idx="8414">16</cx:pt>
          <cx:pt idx="8415">16</cx:pt>
          <cx:pt idx="8416">16</cx:pt>
          <cx:pt idx="8417">16</cx:pt>
          <cx:pt idx="8418">15</cx:pt>
          <cx:pt idx="8419">15</cx:pt>
          <cx:pt idx="8420">16</cx:pt>
          <cx:pt idx="8421">16</cx:pt>
          <cx:pt idx="8422">16</cx:pt>
          <cx:pt idx="8423">13</cx:pt>
          <cx:pt idx="8424">13</cx:pt>
          <cx:pt idx="8425">16</cx:pt>
          <cx:pt idx="8426">16</cx:pt>
          <cx:pt idx="8427">16</cx:pt>
          <cx:pt idx="8428">16</cx:pt>
          <cx:pt idx="8429">17</cx:pt>
          <cx:pt idx="8430">15</cx:pt>
          <cx:pt idx="8431">16</cx:pt>
          <cx:pt idx="8432">16</cx:pt>
          <cx:pt idx="8433">14</cx:pt>
          <cx:pt idx="8434">14</cx:pt>
          <cx:pt idx="8435">14</cx:pt>
          <cx:pt idx="8436">14</cx:pt>
          <cx:pt idx="8437">14</cx:pt>
          <cx:pt idx="8438">11</cx:pt>
          <cx:pt idx="8439">15</cx:pt>
          <cx:pt idx="8440">20</cx:pt>
          <cx:pt idx="8441">18</cx:pt>
          <cx:pt idx="8442">18</cx:pt>
          <cx:pt idx="8443">18</cx:pt>
          <cx:pt idx="8444">17</cx:pt>
          <cx:pt idx="8445">18</cx:pt>
          <cx:pt idx="8446">15</cx:pt>
          <cx:pt idx="8447">16</cx:pt>
          <cx:pt idx="8448">15</cx:pt>
          <cx:pt idx="8449">16</cx:pt>
          <cx:pt idx="8450">16</cx:pt>
          <cx:pt idx="8451">17</cx:pt>
          <cx:pt idx="8452">16</cx:pt>
          <cx:pt idx="8453">16</cx:pt>
          <cx:pt idx="8454">20</cx:pt>
          <cx:pt idx="8455">20</cx:pt>
          <cx:pt idx="8456">18</cx:pt>
          <cx:pt idx="8457">14</cx:pt>
          <cx:pt idx="8458">15</cx:pt>
          <cx:pt idx="8459">13</cx:pt>
          <cx:pt idx="8460">14</cx:pt>
          <cx:pt idx="8461">15</cx:pt>
          <cx:pt idx="8462">15</cx:pt>
          <cx:pt idx="8463">15</cx:pt>
          <cx:pt idx="8464">17</cx:pt>
          <cx:pt idx="8465">15</cx:pt>
          <cx:pt idx="8466">18</cx:pt>
          <cx:pt idx="8467">15</cx:pt>
          <cx:pt idx="8468">15</cx:pt>
          <cx:pt idx="8469">15</cx:pt>
          <cx:pt idx="8470">21</cx:pt>
          <cx:pt idx="8471">18</cx:pt>
          <cx:pt idx="8472">21</cx:pt>
          <cx:pt idx="8473">19</cx:pt>
          <cx:pt idx="8474">17</cx:pt>
          <cx:pt idx="8475">11</cx:pt>
          <cx:pt idx="8476">15</cx:pt>
          <cx:pt idx="8477">11</cx:pt>
          <cx:pt idx="8478">16</cx:pt>
          <cx:pt idx="8479">14</cx:pt>
          <cx:pt idx="8480">9</cx:pt>
          <cx:pt idx="8481">14</cx:pt>
          <cx:pt idx="8482">14</cx:pt>
          <cx:pt idx="8483">16</cx:pt>
          <cx:pt idx="8484">16</cx:pt>
          <cx:pt idx="8485">11</cx:pt>
          <cx:pt idx="8486">17</cx:pt>
          <cx:pt idx="8487">16</cx:pt>
          <cx:pt idx="8488">14</cx:pt>
          <cx:pt idx="8489">12</cx:pt>
          <cx:pt idx="8490">15</cx:pt>
          <cx:pt idx="8491">13</cx:pt>
          <cx:pt idx="8492">14</cx:pt>
          <cx:pt idx="8493">12</cx:pt>
          <cx:pt idx="8494">15</cx:pt>
          <cx:pt idx="8495">14</cx:pt>
          <cx:pt idx="8496">11</cx:pt>
          <cx:pt idx="8497">16</cx:pt>
          <cx:pt idx="8498">15</cx:pt>
          <cx:pt idx="8499">14</cx:pt>
          <cx:pt idx="8500">11</cx:pt>
          <cx:pt idx="8501">16</cx:pt>
          <cx:pt idx="8502">15</cx:pt>
          <cx:pt idx="8503">15</cx:pt>
          <cx:pt idx="8504">15</cx:pt>
          <cx:pt idx="8505">15</cx:pt>
          <cx:pt idx="8506">15</cx:pt>
          <cx:pt idx="8507">15</cx:pt>
          <cx:pt idx="8508">17</cx:pt>
          <cx:pt idx="8509">15</cx:pt>
          <cx:pt idx="8510">13</cx:pt>
          <cx:pt idx="8511">15</cx:pt>
          <cx:pt idx="8512">22</cx:pt>
          <cx:pt idx="8513">18</cx:pt>
          <cx:pt idx="8514">22</cx:pt>
          <cx:pt idx="8515">17</cx:pt>
          <cx:pt idx="8516">21</cx:pt>
          <cx:pt idx="8517">18</cx:pt>
          <cx:pt idx="8518">22</cx:pt>
          <cx:pt idx="8519">17</cx:pt>
          <cx:pt idx="8520">20</cx:pt>
          <cx:pt idx="8521">17</cx:pt>
          <cx:pt idx="8522">21</cx:pt>
          <cx:pt idx="8523">18</cx:pt>
          <cx:pt idx="8524">21</cx:pt>
          <cx:pt idx="8525">17</cx:pt>
          <cx:pt idx="8526">15</cx:pt>
          <cx:pt idx="8527">15</cx:pt>
          <cx:pt idx="8528">15</cx:pt>
          <cx:pt idx="8529">14</cx:pt>
          <cx:pt idx="8530">13</cx:pt>
          <cx:pt idx="8531">11</cx:pt>
          <cx:pt idx="8532">15</cx:pt>
          <cx:pt idx="8533">15</cx:pt>
          <cx:pt idx="8534">13</cx:pt>
          <cx:pt idx="8535">14</cx:pt>
          <cx:pt idx="8536">14</cx:pt>
          <cx:pt idx="8537">16</cx:pt>
          <cx:pt idx="8538">12</cx:pt>
          <cx:pt idx="8539">12</cx:pt>
          <cx:pt idx="8540">14</cx:pt>
          <cx:pt idx="8541">12</cx:pt>
          <cx:pt idx="8542">15</cx:pt>
          <cx:pt idx="8543">13</cx:pt>
          <cx:pt idx="8544">12</cx:pt>
          <cx:pt idx="8545">15</cx:pt>
          <cx:pt idx="8546">14</cx:pt>
          <cx:pt idx="8547">11</cx:pt>
          <cx:pt idx="8548">15</cx:pt>
          <cx:pt idx="8549">15</cx:pt>
          <cx:pt idx="8550">12</cx:pt>
          <cx:pt idx="8551">11</cx:pt>
          <cx:pt idx="8552">14</cx:pt>
          <cx:pt idx="8553">11</cx:pt>
          <cx:pt idx="8554">14</cx:pt>
          <cx:pt idx="8555">12</cx:pt>
          <cx:pt idx="8556">11</cx:pt>
          <cx:pt idx="8557">15</cx:pt>
          <cx:pt idx="8558">14</cx:pt>
          <cx:pt idx="8559">11</cx:pt>
          <cx:pt idx="8560">15</cx:pt>
          <cx:pt idx="8561">15</cx:pt>
          <cx:pt idx="8562">12</cx:pt>
          <cx:pt idx="8563">11</cx:pt>
          <cx:pt idx="8564">18</cx:pt>
          <cx:pt idx="8565">17</cx:pt>
          <cx:pt idx="8566">17</cx:pt>
          <cx:pt idx="8567">16</cx:pt>
          <cx:pt idx="8568">12</cx:pt>
          <cx:pt idx="8569">15</cx:pt>
          <cx:pt idx="8570">16</cx:pt>
          <cx:pt idx="8571">15</cx:pt>
          <cx:pt idx="8572">15</cx:pt>
          <cx:pt idx="8573">15</cx:pt>
          <cx:pt idx="8574">16</cx:pt>
          <cx:pt idx="8575">18</cx:pt>
          <cx:pt idx="8576">16</cx:pt>
          <cx:pt idx="8577">21</cx:pt>
          <cx:pt idx="8578">17</cx:pt>
          <cx:pt idx="8579">15</cx:pt>
          <cx:pt idx="8580">15</cx:pt>
          <cx:pt idx="8581">15</cx:pt>
          <cx:pt idx="8582">32</cx:pt>
          <cx:pt idx="8583">38</cx:pt>
          <cx:pt idx="8584">11</cx:pt>
          <cx:pt idx="8585">14</cx:pt>
          <cx:pt idx="8586">11</cx:pt>
          <cx:pt idx="8587">31</cx:pt>
          <cx:pt idx="8588">13</cx:pt>
          <cx:pt idx="8589">17</cx:pt>
          <cx:pt idx="8590">19</cx:pt>
          <cx:pt idx="8591">17</cx:pt>
          <cx:pt idx="8592">18</cx:pt>
          <cx:pt idx="8593">17</cx:pt>
          <cx:pt idx="8594">17</cx:pt>
          <cx:pt idx="8595">19</cx:pt>
          <cx:pt idx="8596">17</cx:pt>
          <cx:pt idx="8597">18</cx:pt>
          <cx:pt idx="8598">17</cx:pt>
          <cx:pt idx="8599">17</cx:pt>
          <cx:pt idx="8600">17</cx:pt>
          <cx:pt idx="8601">17</cx:pt>
          <cx:pt idx="8602">16</cx:pt>
          <cx:pt idx="8603">15</cx:pt>
          <cx:pt idx="8604">16</cx:pt>
          <cx:pt idx="8605">16</cx:pt>
          <cx:pt idx="8606">18</cx:pt>
          <cx:pt idx="8607">26</cx:pt>
          <cx:pt idx="8608">32</cx:pt>
          <cx:pt idx="8609">30</cx:pt>
          <cx:pt idx="8610">20</cx:pt>
          <cx:pt idx="8611">11</cx:pt>
          <cx:pt idx="8612">10</cx:pt>
          <cx:pt idx="8613">10</cx:pt>
          <cx:pt idx="8614">10</cx:pt>
          <cx:pt idx="8615">11</cx:pt>
          <cx:pt idx="8616">9</cx:pt>
          <cx:pt idx="8617">14</cx:pt>
          <cx:pt idx="8618">12</cx:pt>
          <cx:pt idx="8619">14</cx:pt>
          <cx:pt idx="8620">11</cx:pt>
          <cx:pt idx="8621">12</cx:pt>
          <cx:pt idx="8622">10</cx:pt>
          <cx:pt idx="8623">12</cx:pt>
          <cx:pt idx="8624">13</cx:pt>
          <cx:pt idx="8625">11</cx:pt>
          <cx:pt idx="8626">14</cx:pt>
          <cx:pt idx="8627">11</cx:pt>
          <cx:pt idx="8628">11</cx:pt>
          <cx:pt idx="8629">10</cx:pt>
          <cx:pt idx="8630">11</cx:pt>
          <cx:pt idx="8631">13</cx:pt>
          <cx:pt idx="8632">11</cx:pt>
          <cx:pt idx="8633">12</cx:pt>
          <cx:pt idx="8634">10</cx:pt>
          <cx:pt idx="8635">11</cx:pt>
          <cx:pt idx="8636">11</cx:pt>
          <cx:pt idx="8637">9</cx:pt>
          <cx:pt idx="8638">17</cx:pt>
          <cx:pt idx="8639">18</cx:pt>
          <cx:pt idx="8640">17</cx:pt>
          <cx:pt idx="8641">17</cx:pt>
          <cx:pt idx="8642">16</cx:pt>
          <cx:pt idx="8643">19</cx:pt>
          <cx:pt idx="8644">16</cx:pt>
          <cx:pt idx="8645">23</cx:pt>
          <cx:pt idx="8646">21</cx:pt>
          <cx:pt idx="8647">27</cx:pt>
          <cx:pt idx="8648">24</cx:pt>
          <cx:pt idx="8649">21</cx:pt>
          <cx:pt idx="8650">19</cx:pt>
          <cx:pt idx="8651">20</cx:pt>
          <cx:pt idx="8652">17</cx:pt>
          <cx:pt idx="8653">23</cx:pt>
          <cx:pt idx="8654">24</cx:pt>
          <cx:pt idx="8655">21</cx:pt>
          <cx:pt idx="8656">14</cx:pt>
          <cx:pt idx="8657">12</cx:pt>
          <cx:pt idx="8658">15</cx:pt>
          <cx:pt idx="8659">11</cx:pt>
          <cx:pt idx="8660">12</cx:pt>
          <cx:pt idx="8661">10</cx:pt>
          <cx:pt idx="8662">14</cx:pt>
          <cx:pt idx="8663">12</cx:pt>
          <cx:pt idx="8664">12</cx:pt>
          <cx:pt idx="8665">9</cx:pt>
          <cx:pt idx="8666">12</cx:pt>
          <cx:pt idx="8667">10</cx:pt>
          <cx:pt idx="8668">13</cx:pt>
          <cx:pt idx="8669">11</cx:pt>
          <cx:pt idx="8670">12</cx:pt>
          <cx:pt idx="8671">10</cx:pt>
          <cx:pt idx="8672">13</cx:pt>
          <cx:pt idx="8673">11</cx:pt>
          <cx:pt idx="8674">9</cx:pt>
          <cx:pt idx="8675">11</cx:pt>
          <cx:pt idx="8676">11</cx:pt>
          <cx:pt idx="8677">15</cx:pt>
          <cx:pt idx="8678">19</cx:pt>
          <cx:pt idx="8679">15</cx:pt>
          <cx:pt idx="8680">14</cx:pt>
          <cx:pt idx="8681">14</cx:pt>
          <cx:pt idx="8682">17</cx:pt>
          <cx:pt idx="8683">19</cx:pt>
          <cx:pt idx="8684">17</cx:pt>
          <cx:pt idx="8685">18</cx:pt>
          <cx:pt idx="8686">18</cx:pt>
          <cx:pt idx="8687">21</cx:pt>
          <cx:pt idx="8688">17</cx:pt>
          <cx:pt idx="8689">19</cx:pt>
          <cx:pt idx="8690">17</cx:pt>
          <cx:pt idx="8691">17</cx:pt>
          <cx:pt idx="8692">15</cx:pt>
          <cx:pt idx="8693">22</cx:pt>
          <cx:pt idx="8694">22</cx:pt>
          <cx:pt idx="8695">16</cx:pt>
          <cx:pt idx="8696">15</cx:pt>
          <cx:pt idx="8697">17</cx:pt>
          <cx:pt idx="8698">15</cx:pt>
          <cx:pt idx="8699">15</cx:pt>
          <cx:pt idx="8700">15</cx:pt>
          <cx:pt idx="8701">14</cx:pt>
          <cx:pt idx="8702">17</cx:pt>
          <cx:pt idx="8703">17</cx:pt>
          <cx:pt idx="8704">20</cx:pt>
          <cx:pt idx="8705">18</cx:pt>
          <cx:pt idx="8706">19</cx:pt>
          <cx:pt idx="8707">18</cx:pt>
          <cx:pt idx="8708">21</cx:pt>
          <cx:pt idx="8709">18</cx:pt>
          <cx:pt idx="8710">21</cx:pt>
          <cx:pt idx="8711">17</cx:pt>
          <cx:pt idx="8712">19</cx:pt>
          <cx:pt idx="8713">17</cx:pt>
          <cx:pt idx="8714">18</cx:pt>
          <cx:pt idx="8715">21</cx:pt>
          <cx:pt idx="8716">13</cx:pt>
          <cx:pt idx="8717">11</cx:pt>
          <cx:pt idx="8718">10</cx:pt>
          <cx:pt idx="8719">12</cx:pt>
          <cx:pt idx="8720">11</cx:pt>
          <cx:pt idx="8721">9</cx:pt>
          <cx:pt idx="8722">10</cx:pt>
          <cx:pt idx="8723">10</cx:pt>
          <cx:pt idx="8724">11</cx:pt>
          <cx:pt idx="8725">9</cx:pt>
          <cx:pt idx="8726">15</cx:pt>
          <cx:pt idx="8727">23</cx:pt>
          <cx:pt idx="8728">21</cx:pt>
          <cx:pt idx="8729">24</cx:pt>
          <cx:pt idx="8730">21</cx:pt>
          <cx:pt idx="8731">18</cx:pt>
          <cx:pt idx="8732">19</cx:pt>
          <cx:pt idx="8733">19</cx:pt>
          <cx:pt idx="8734">19</cx:pt>
          <cx:pt idx="8735">17</cx:pt>
          <cx:pt idx="8736">12</cx:pt>
          <cx:pt idx="8737">11</cx:pt>
          <cx:pt idx="8738">11</cx:pt>
          <cx:pt idx="8739">9</cx:pt>
          <cx:pt idx="8740">15</cx:pt>
          <cx:pt idx="8741">15</cx:pt>
          <cx:pt idx="8742">16</cx:pt>
          <cx:pt idx="8743">14</cx:pt>
          <cx:pt idx="8744">15</cx:pt>
          <cx:pt idx="8745">15</cx:pt>
          <cx:pt idx="8746">15</cx:pt>
          <cx:pt idx="8747">14</cx:pt>
          <cx:pt idx="8748">11</cx:pt>
          <cx:pt idx="8749">12</cx:pt>
          <cx:pt idx="8750">11</cx:pt>
          <cx:pt idx="8751">11</cx:pt>
          <cx:pt idx="8752">10</cx:pt>
          <cx:pt idx="8753">13</cx:pt>
          <cx:pt idx="8754">11</cx:pt>
          <cx:pt idx="8755">15</cx:pt>
          <cx:pt idx="8756">16</cx:pt>
          <cx:pt idx="8757">15</cx:pt>
          <cx:pt idx="8758">15</cx:pt>
          <cx:pt idx="8759">12</cx:pt>
          <cx:pt idx="8760">11</cx:pt>
          <cx:pt idx="8761">10</cx:pt>
          <cx:pt idx="8762">13</cx:pt>
          <cx:pt idx="8763">14</cx:pt>
          <cx:pt idx="8764">12</cx:pt>
          <cx:pt idx="8765">10</cx:pt>
          <cx:pt idx="8766">13</cx:pt>
          <cx:pt idx="8767">12</cx:pt>
          <cx:pt idx="8768">12</cx:pt>
          <cx:pt idx="8769">11</cx:pt>
          <cx:pt idx="8770">10</cx:pt>
          <cx:pt idx="8771">23</cx:pt>
          <cx:pt idx="8772">28</cx:pt>
          <cx:pt idx="8773">21</cx:pt>
          <cx:pt idx="8774">23</cx:pt>
          <cx:pt idx="8775">23</cx:pt>
          <cx:pt idx="8776">23</cx:pt>
          <cx:pt idx="8777">13</cx:pt>
          <cx:pt idx="8778">12</cx:pt>
          <cx:pt idx="8779">14</cx:pt>
          <cx:pt idx="8780">12</cx:pt>
          <cx:pt idx="8781">13</cx:pt>
          <cx:pt idx="8782">11</cx:pt>
          <cx:pt idx="8783">15</cx:pt>
          <cx:pt idx="8784">15</cx:pt>
          <cx:pt idx="8785">12</cx:pt>
          <cx:pt idx="8786">15</cx:pt>
          <cx:pt idx="8787">13</cx:pt>
          <cx:pt idx="8788">13</cx:pt>
          <cx:pt idx="8789">11</cx:pt>
          <cx:pt idx="8790">13</cx:pt>
          <cx:pt idx="8791">12</cx:pt>
          <cx:pt idx="8792">12</cx:pt>
          <cx:pt idx="8793">10</cx:pt>
          <cx:pt idx="8794">15</cx:pt>
          <cx:pt idx="8795">11</cx:pt>
          <cx:pt idx="8796">14</cx:pt>
          <cx:pt idx="8797">11</cx:pt>
          <cx:pt idx="8798">13</cx:pt>
          <cx:pt idx="8799">14</cx:pt>
          <cx:pt idx="8800">12</cx:pt>
          <cx:pt idx="8801">13</cx:pt>
          <cx:pt idx="8802">10</cx:pt>
          <cx:pt idx="8803">15</cx:pt>
          <cx:pt idx="8804">14</cx:pt>
          <cx:pt idx="8805">12</cx:pt>
          <cx:pt idx="8806">14</cx:pt>
          <cx:pt idx="8807">14</cx:pt>
          <cx:pt idx="8808">13</cx:pt>
          <cx:pt idx="8809">11</cx:pt>
          <cx:pt idx="8810">11</cx:pt>
          <cx:pt idx="8811">10</cx:pt>
          <cx:pt idx="8812">11</cx:pt>
          <cx:pt idx="8813">13</cx:pt>
          <cx:pt idx="8814">11</cx:pt>
          <cx:pt idx="8815">27</cx:pt>
          <cx:pt idx="8816">30</cx:pt>
          <cx:pt idx="8817">15</cx:pt>
          <cx:pt idx="8818">11</cx:pt>
          <cx:pt idx="8819">15</cx:pt>
          <cx:pt idx="8820">18</cx:pt>
          <cx:pt idx="8821">15</cx:pt>
          <cx:pt idx="8822">21</cx:pt>
          <cx:pt idx="8823">15</cx:pt>
          <cx:pt idx="8824">18</cx:pt>
          <cx:pt idx="8825">17</cx:pt>
          <cx:pt idx="8826">18</cx:pt>
          <cx:pt idx="8827">21</cx:pt>
          <cx:pt idx="8828">18</cx:pt>
          <cx:pt idx="8829">17</cx:pt>
          <cx:pt idx="8830">18</cx:pt>
          <cx:pt idx="8831">15</cx:pt>
          <cx:pt idx="8832">15</cx:pt>
          <cx:pt idx="8833">21</cx:pt>
          <cx:pt idx="8834">16</cx:pt>
          <cx:pt idx="8835">15</cx:pt>
          <cx:pt idx="8836">14</cx:pt>
          <cx:pt idx="8837">19</cx:pt>
          <cx:pt idx="8838">16</cx:pt>
          <cx:pt idx="8839">18</cx:pt>
          <cx:pt idx="8840">18</cx:pt>
          <cx:pt idx="8841">17</cx:pt>
          <cx:pt idx="8842">16</cx:pt>
          <cx:pt idx="8843">18</cx:pt>
          <cx:pt idx="8844">16</cx:pt>
          <cx:pt idx="8845">17</cx:pt>
          <cx:pt idx="8846">19</cx:pt>
          <cx:pt idx="8847">21</cx:pt>
          <cx:pt idx="8848">18</cx:pt>
          <cx:pt idx="8849">17</cx:pt>
          <cx:pt idx="8850">17</cx:pt>
          <cx:pt idx="8851">15</cx:pt>
          <cx:pt idx="8852">15</cx:pt>
          <cx:pt idx="8853">31</cx:pt>
          <cx:pt idx="8854">38</cx:pt>
          <cx:pt idx="8855">31</cx:pt>
          <cx:pt idx="8856">38</cx:pt>
          <cx:pt idx="8857">28</cx:pt>
          <cx:pt idx="8858">34</cx:pt>
          <cx:pt idx="8859">43</cx:pt>
          <cx:pt idx="8860">22</cx:pt>
          <cx:pt idx="8861">21</cx:pt>
          <cx:pt idx="8862">24</cx:pt>
          <cx:pt idx="8863">22</cx:pt>
          <cx:pt idx="8864">22</cx:pt>
          <cx:pt idx="8865">21</cx:pt>
          <cx:pt idx="8866">26</cx:pt>
          <cx:pt idx="8867">23</cx:pt>
          <cx:pt idx="8868">21</cx:pt>
          <cx:pt idx="8869">23</cx:pt>
          <cx:pt idx="8870">21</cx:pt>
          <cx:pt idx="8871">23</cx:pt>
          <cx:pt idx="8872">15</cx:pt>
          <cx:pt idx="8873">13</cx:pt>
          <cx:pt idx="8874">14</cx:pt>
          <cx:pt idx="8875">12</cx:pt>
          <cx:pt idx="8876">15</cx:pt>
          <cx:pt idx="8877">14</cx:pt>
          <cx:pt idx="8878">11</cx:pt>
          <cx:pt idx="8879">16</cx:pt>
          <cx:pt idx="8880">15</cx:pt>
          <cx:pt idx="8881">14</cx:pt>
          <cx:pt idx="8882">11</cx:pt>
          <cx:pt idx="8883">14</cx:pt>
          <cx:pt idx="8884">13</cx:pt>
          <cx:pt idx="8885">11</cx:pt>
          <cx:pt idx="8886">15</cx:pt>
          <cx:pt idx="8887">15</cx:pt>
          <cx:pt idx="8888">13</cx:pt>
          <cx:pt idx="8889">14</cx:pt>
          <cx:pt idx="8890">14</cx:pt>
          <cx:pt idx="8891">16</cx:pt>
          <cx:pt idx="8892">12</cx:pt>
          <cx:pt idx="8893">12</cx:pt>
          <cx:pt idx="8894">11</cx:pt>
          <cx:pt idx="8895">15</cx:pt>
          <cx:pt idx="8896">11</cx:pt>
          <cx:pt idx="8897">14</cx:pt>
          <cx:pt idx="8898">11</cx:pt>
          <cx:pt idx="8899">14</cx:pt>
          <cx:pt idx="8900">12</cx:pt>
          <cx:pt idx="8901">11</cx:pt>
          <cx:pt idx="8902">15</cx:pt>
          <cx:pt idx="8903">14</cx:pt>
          <cx:pt idx="8904">11</cx:pt>
          <cx:pt idx="8905">15</cx:pt>
          <cx:pt idx="8906">15</cx:pt>
          <cx:pt idx="8907">12</cx:pt>
          <cx:pt idx="8908">11</cx:pt>
          <cx:pt idx="8909">12</cx:pt>
          <cx:pt idx="8910">15</cx:pt>
          <cx:pt idx="8911">16</cx:pt>
          <cx:pt idx="8912">15</cx:pt>
          <cx:pt idx="8913">15</cx:pt>
          <cx:pt idx="8914">15</cx:pt>
          <cx:pt idx="8915">18</cx:pt>
          <cx:pt idx="8916">16</cx:pt>
          <cx:pt idx="8917">21</cx:pt>
          <cx:pt idx="8918">17</cx:pt>
          <cx:pt idx="8919">15</cx:pt>
          <cx:pt idx="8920">15</cx:pt>
          <cx:pt idx="8921">15</cx:pt>
          <cx:pt idx="8922">17</cx:pt>
          <cx:pt idx="8923">15</cx:pt>
          <cx:pt idx="8924">18</cx:pt>
          <cx:pt idx="8925">15</cx:pt>
          <cx:pt idx="8926">15</cx:pt>
          <cx:pt idx="8927">15</cx:pt>
          <cx:pt idx="8928">16</cx:pt>
          <cx:pt idx="8929">14</cx:pt>
          <cx:pt idx="8930">14</cx:pt>
          <cx:pt idx="8931">14</cx:pt>
          <cx:pt idx="8932">16</cx:pt>
          <cx:pt idx="8933">16</cx:pt>
          <cx:pt idx="8934">11</cx:pt>
          <cx:pt idx="8935">17</cx:pt>
          <cx:pt idx="8936">16</cx:pt>
          <cx:pt idx="8937">14</cx:pt>
          <cx:pt idx="8938">12</cx:pt>
          <cx:pt idx="8939">14</cx:pt>
          <cx:pt idx="8940">12</cx:pt>
          <cx:pt idx="8941">15</cx:pt>
          <cx:pt idx="8942">13</cx:pt>
          <cx:pt idx="8943">12</cx:pt>
          <cx:pt idx="8944">15</cx:pt>
          <cx:pt idx="8945">14</cx:pt>
          <cx:pt idx="8946">11</cx:pt>
          <cx:pt idx="8947">15</cx:pt>
          <cx:pt idx="8948">15</cx:pt>
          <cx:pt idx="8949">12</cx:pt>
          <cx:pt idx="8950">11</cx:pt>
          <cx:pt idx="8951">11</cx:pt>
          <cx:pt idx="8952">14</cx:pt>
          <cx:pt idx="8953">11</cx:pt>
          <cx:pt idx="8954">19</cx:pt>
          <cx:pt idx="8955">21</cx:pt>
          <cx:pt idx="8956">24</cx:pt>
          <cx:pt idx="8957">22</cx:pt>
          <cx:pt idx="8958">28</cx:pt>
          <cx:pt idx="8959">27</cx:pt>
          <cx:pt idx="8960">24</cx:pt>
          <cx:pt idx="8961">25</cx:pt>
          <cx:pt idx="8962">27</cx:pt>
          <cx:pt idx="8963">24</cx:pt>
          <cx:pt idx="8964">40</cx:pt>
          <cx:pt idx="8965">36</cx:pt>
          <cx:pt idx="8966">24</cx:pt>
          <cx:pt idx="8967">27</cx:pt>
          <cx:pt idx="8968">21</cx:pt>
          <cx:pt idx="8969">21</cx:pt>
          <cx:pt idx="8970">18</cx:pt>
          <cx:pt idx="8971">19</cx:pt>
          <cx:pt idx="8972">18</cx:pt>
          <cx:pt idx="8973">19</cx:pt>
          <cx:pt idx="8974">20</cx:pt>
          <cx:pt idx="8975">19</cx:pt>
          <cx:pt idx="8976">24</cx:pt>
          <cx:pt idx="8977">25</cx:pt>
          <cx:pt idx="8978">25</cx:pt>
          <cx:pt idx="8979">18</cx:pt>
          <cx:pt idx="8980">16</cx:pt>
          <cx:pt idx="8981">18</cx:pt>
          <cx:pt idx="8982">17</cx:pt>
          <cx:pt idx="8983">15</cx:pt>
          <cx:pt idx="8984">17</cx:pt>
          <cx:pt idx="8985">15</cx:pt>
          <cx:pt idx="8986">15</cx:pt>
          <cx:pt idx="8987">19</cx:pt>
          <cx:pt idx="8988">21</cx:pt>
          <cx:pt idx="8989">23</cx:pt>
          <cx:pt idx="8990">17</cx:pt>
          <cx:pt idx="8991">19</cx:pt>
          <cx:pt idx="8992">17</cx:pt>
          <cx:pt idx="8993">16</cx:pt>
          <cx:pt idx="8994">15</cx:pt>
          <cx:pt idx="8995">23</cx:pt>
          <cx:pt idx="8996">27</cx:pt>
          <cx:pt idx="8997">22</cx:pt>
          <cx:pt idx="8998">14</cx:pt>
          <cx:pt idx="8999">14</cx:pt>
          <cx:pt idx="9000">15</cx:pt>
          <cx:pt idx="9001">14</cx:pt>
          <cx:pt idx="9002">15</cx:pt>
          <cx:pt idx="9003">11</cx:pt>
          <cx:pt idx="9004">12</cx:pt>
          <cx:pt idx="9005">16</cx:pt>
          <cx:pt idx="9006">15</cx:pt>
          <cx:pt idx="9007">18</cx:pt>
          <cx:pt idx="9008">17</cx:pt>
          <cx:pt idx="9009">15</cx:pt>
          <cx:pt idx="9010">16</cx:pt>
          <cx:pt idx="9011">16</cx:pt>
          <cx:pt idx="9012">15</cx:pt>
          <cx:pt idx="9013">18</cx:pt>
          <cx:pt idx="9014">17</cx:pt>
          <cx:pt idx="9015">15</cx:pt>
          <cx:pt idx="9016">16</cx:pt>
          <cx:pt idx="9017">15</cx:pt>
          <cx:pt idx="9018">19</cx:pt>
          <cx:pt idx="9019">18</cx:pt>
          <cx:pt idx="9020">18</cx:pt>
          <cx:pt idx="9021">17</cx:pt>
          <cx:pt idx="9022">15</cx:pt>
          <cx:pt idx="9023">16</cx:pt>
          <cx:pt idx="9024">14</cx:pt>
          <cx:pt idx="9025">19</cx:pt>
          <cx:pt idx="9026">18</cx:pt>
          <cx:pt idx="9027">18</cx:pt>
          <cx:pt idx="9028">17</cx:pt>
          <cx:pt idx="9029">15</cx:pt>
          <cx:pt idx="9030">10</cx:pt>
          <cx:pt idx="9031">15</cx:pt>
          <cx:pt idx="9032">14</cx:pt>
          <cx:pt idx="9033">16</cx:pt>
          <cx:pt idx="9034">15</cx:pt>
          <cx:pt idx="9035">15</cx:pt>
          <cx:pt idx="9036">10</cx:pt>
          <cx:pt idx="9037">6</cx:pt>
          <cx:pt idx="9038">8</cx:pt>
          <cx:pt idx="9039">11</cx:pt>
          <cx:pt idx="9040">17</cx:pt>
          <cx:pt idx="9041">17</cx:pt>
          <cx:pt idx="9042">16</cx:pt>
          <cx:pt idx="9043">16</cx:pt>
          <cx:pt idx="9044">15</cx:pt>
          <cx:pt idx="9045">15</cx:pt>
          <cx:pt idx="9046">15</cx:pt>
          <cx:pt idx="9047">13</cx:pt>
          <cx:pt idx="9048">12</cx:pt>
          <cx:pt idx="9049">13</cx:pt>
          <cx:pt idx="9050">14</cx:pt>
          <cx:pt idx="9051">14</cx:pt>
          <cx:pt idx="9052">14</cx:pt>
          <cx:pt idx="9053">13</cx:pt>
          <cx:pt idx="9054">14</cx:pt>
          <cx:pt idx="9055">14</cx:pt>
          <cx:pt idx="9056">14</cx:pt>
          <cx:pt idx="9057">17</cx:pt>
          <cx:pt idx="9058">16</cx:pt>
          <cx:pt idx="9059">19</cx:pt>
          <cx:pt idx="9060">21</cx:pt>
          <cx:pt idx="9061">23</cx:pt>
          <cx:pt idx="9062">21</cx:pt>
          <cx:pt idx="9063">21</cx:pt>
          <cx:pt idx="9064">25</cx:pt>
          <cx:pt idx="9065">24</cx:pt>
          <cx:pt idx="9066">22</cx:pt>
          <cx:pt idx="9067">19</cx:pt>
          <cx:pt idx="9068">17</cx:pt>
          <cx:pt idx="9069">21</cx:pt>
          <cx:pt idx="9070">18</cx:pt>
          <cx:pt idx="9071">18</cx:pt>
          <cx:pt idx="9072">18</cx:pt>
          <cx:pt idx="9073">17</cx:pt>
          <cx:pt idx="9074">18</cx:pt>
          <cx:pt idx="9075">18</cx:pt>
          <cx:pt idx="9076">21</cx:pt>
          <cx:pt idx="9077">17</cx:pt>
          <cx:pt idx="9078">15</cx:pt>
          <cx:pt idx="9079">16</cx:pt>
          <cx:pt idx="9080">17</cx:pt>
          <cx:pt idx="9081">15</cx:pt>
          <cx:pt idx="9082">18</cx:pt>
          <cx:pt idx="9083">16</cx:pt>
          <cx:pt idx="9084">14</cx:pt>
          <cx:pt idx="9085">15</cx:pt>
          <cx:pt idx="9086">21</cx:pt>
          <cx:pt idx="9087">22</cx:pt>
          <cx:pt idx="9088">15</cx:pt>
          <cx:pt idx="9089">15</cx:pt>
          <cx:pt idx="9090">15</cx:pt>
          <cx:pt idx="9091">17</cx:pt>
          <cx:pt idx="9092">17</cx:pt>
          <cx:pt idx="9093">15</cx:pt>
          <cx:pt idx="9094">23</cx:pt>
          <cx:pt idx="9095">16</cx:pt>
          <cx:pt idx="9096">17</cx:pt>
          <cx:pt idx="9097">15</cx:pt>
          <cx:pt idx="9098">15</cx:pt>
          <cx:pt idx="9099">15</cx:pt>
          <cx:pt idx="9100">15</cx:pt>
          <cx:pt idx="9101">14</cx:pt>
          <cx:pt idx="9102">15</cx:pt>
          <cx:pt idx="9103">15</cx:pt>
          <cx:pt idx="9104">19</cx:pt>
          <cx:pt idx="9105">12</cx:pt>
          <cx:pt idx="9106">14</cx:pt>
          <cx:pt idx="9107">12</cx:pt>
          <cx:pt idx="9108">12</cx:pt>
          <cx:pt idx="9109">12</cx:pt>
          <cx:pt idx="9110">15</cx:pt>
          <cx:pt idx="9111">17</cx:pt>
          <cx:pt idx="9112">15</cx:pt>
          <cx:pt idx="9113">15</cx:pt>
          <cx:pt idx="9114">15</cx:pt>
          <cx:pt idx="9115">18</cx:pt>
          <cx:pt idx="9116">17</cx:pt>
          <cx:pt idx="9117">18</cx:pt>
          <cx:pt idx="9118">16</cx:pt>
          <cx:pt idx="9119">17</cx:pt>
          <cx:pt idx="9120">19</cx:pt>
          <cx:pt idx="9121">21</cx:pt>
          <cx:pt idx="9122">18</cx:pt>
          <cx:pt idx="9123">17</cx:pt>
          <cx:pt idx="9124">18</cx:pt>
          <cx:pt idx="9125">21</cx:pt>
          <cx:pt idx="9126">19</cx:pt>
          <cx:pt idx="9127">21</cx:pt>
          <cx:pt idx="9128">19</cx:pt>
          <cx:pt idx="9129">19</cx:pt>
          <cx:pt idx="9130">18</cx:pt>
          <cx:pt idx="9131">18</cx:pt>
          <cx:pt idx="9132">19</cx:pt>
          <cx:pt idx="9133">18</cx:pt>
          <cx:pt idx="9134">20</cx:pt>
          <cx:pt idx="9135">23</cx:pt>
          <cx:pt idx="9136">21</cx:pt>
          <cx:pt idx="9137">27</cx:pt>
          <cx:pt idx="9138">24</cx:pt>
          <cx:pt idx="9139">21</cx:pt>
          <cx:pt idx="9140">23</cx:pt>
          <cx:pt idx="9141">24</cx:pt>
          <cx:pt idx="9142">15</cx:pt>
          <cx:pt idx="9143">15</cx:pt>
          <cx:pt idx="9144">14</cx:pt>
          <cx:pt idx="9145">24</cx:pt>
          <cx:pt idx="9146">25</cx:pt>
          <cx:pt idx="9147">25</cx:pt>
          <cx:pt idx="9148">16</cx:pt>
          <cx:pt idx="9149">19</cx:pt>
          <cx:pt idx="9150">17</cx:pt>
          <cx:pt idx="9151">17</cx:pt>
          <cx:pt idx="9152">16</cx:pt>
          <cx:pt idx="9153">17</cx:pt>
          <cx:pt idx="9154">15</cx:pt>
          <cx:pt idx="9155">18</cx:pt>
          <cx:pt idx="9156">16</cx:pt>
          <cx:pt idx="9157">18</cx:pt>
          <cx:pt idx="9158">18</cx:pt>
          <cx:pt idx="9159">17</cx:pt>
          <cx:pt idx="9160">16</cx:pt>
          <cx:pt idx="9161">16</cx:pt>
          <cx:pt idx="9162">16</cx:pt>
          <cx:pt idx="9163">17</cx:pt>
          <cx:pt idx="9164">16</cx:pt>
          <cx:pt idx="9165">18</cx:pt>
          <cx:pt idx="9166">19</cx:pt>
          <cx:pt idx="9167">16</cx:pt>
          <cx:pt idx="9168">17</cx:pt>
          <cx:pt idx="9169">19</cx:pt>
          <cx:pt idx="9170">16</cx:pt>
          <cx:pt idx="9171">20</cx:pt>
          <cx:pt idx="9172">17</cx:pt>
          <cx:pt idx="9173">14</cx:pt>
          <cx:pt idx="9174">17</cx:pt>
          <cx:pt idx="9175">14</cx:pt>
          <cx:pt idx="9176">17</cx:pt>
          <cx:pt idx="9177">18</cx:pt>
          <cx:pt idx="9178">15</cx:pt>
          <cx:pt idx="9179">14</cx:pt>
          <cx:pt idx="9180">14</cx:pt>
          <cx:pt idx="9181">14</cx:pt>
          <cx:pt idx="9182">22</cx:pt>
          <cx:pt idx="9183">19</cx:pt>
          <cx:pt idx="9184">23</cx:pt>
          <cx:pt idx="9185">20</cx:pt>
          <cx:pt idx="9186">23</cx:pt>
          <cx:pt idx="9187">25</cx:pt>
          <cx:pt idx="9188">24</cx:pt>
          <cx:pt idx="9189">23</cx:pt>
          <cx:pt idx="9190">24</cx:pt>
          <cx:pt idx="9191">23</cx:pt>
          <cx:pt idx="9192">23</cx:pt>
          <cx:pt idx="9193">18</cx:pt>
          <cx:pt idx="9194">19</cx:pt>
          <cx:pt idx="9195">15</cx:pt>
          <cx:pt idx="9196">16</cx:pt>
          <cx:pt idx="9197">15</cx:pt>
          <cx:pt idx="9198">20</cx:pt>
          <cx:pt idx="9199">20</cx:pt>
          <cx:pt idx="9200">18</cx:pt>
          <cx:pt idx="9201">19</cx:pt>
          <cx:pt idx="9202">19</cx:pt>
          <cx:pt idx="9203">20</cx:pt>
          <cx:pt idx="9204">18</cx:pt>
          <cx:pt idx="9205">18</cx:pt>
          <cx:pt idx="9206">18</cx:pt>
          <cx:pt idx="9207">18</cx:pt>
          <cx:pt idx="9208">19</cx:pt>
          <cx:pt idx="9209">17</cx:pt>
          <cx:pt idx="9210">19</cx:pt>
          <cx:pt idx="9211">16</cx:pt>
          <cx:pt idx="9212">16</cx:pt>
          <cx:pt idx="9213">16</cx:pt>
          <cx:pt idx="9214">16</cx:pt>
          <cx:pt idx="9215">18</cx:pt>
          <cx:pt idx="9216">18</cx:pt>
          <cx:pt idx="9217">18</cx:pt>
          <cx:pt idx="9218">18</cx:pt>
          <cx:pt idx="9219">18</cx:pt>
          <cx:pt idx="9220">16</cx:pt>
          <cx:pt idx="9221">17</cx:pt>
          <cx:pt idx="9222">16</cx:pt>
          <cx:pt idx="9223">19</cx:pt>
          <cx:pt idx="9224">17</cx:pt>
          <cx:pt idx="9225">18</cx:pt>
          <cx:pt idx="9226">21</cx:pt>
          <cx:pt idx="9227">23</cx:pt>
          <cx:pt idx="9228">21</cx:pt>
          <cx:pt idx="9229">27</cx:pt>
          <cx:pt idx="9230">24</cx:pt>
          <cx:pt idx="9231">21</cx:pt>
          <cx:pt idx="9232">19</cx:pt>
          <cx:pt idx="9233">20</cx:pt>
          <cx:pt idx="9234">17</cx:pt>
          <cx:pt idx="9235">23</cx:pt>
          <cx:pt idx="9236">24</cx:pt>
          <cx:pt idx="9237">21</cx:pt>
          <cx:pt idx="9238">22</cx:pt>
          <cx:pt idx="9239">22</cx:pt>
          <cx:pt idx="9240">21</cx:pt>
          <cx:pt idx="9241">19</cx:pt>
          <cx:pt idx="9242">21</cx:pt>
          <cx:pt idx="9243">19</cx:pt>
          <cx:pt idx="9244">19</cx:pt>
          <cx:pt idx="9245">20</cx:pt>
          <cx:pt idx="9246">18</cx:pt>
          <cx:pt idx="9247">19</cx:pt>
          <cx:pt idx="9248">21</cx:pt>
          <cx:pt idx="9249">18</cx:pt>
          <cx:pt idx="9250">21</cx:pt>
          <cx:pt idx="9251">17</cx:pt>
          <cx:pt idx="9252">18</cx:pt>
          <cx:pt idx="9253">17</cx:pt>
          <cx:pt idx="9254">17</cx:pt>
          <cx:pt idx="9255">16</cx:pt>
          <cx:pt idx="9256">19</cx:pt>
          <cx:pt idx="9257">16</cx:pt>
          <cx:pt idx="9258">15</cx:pt>
          <cx:pt idx="9259">20</cx:pt>
          <cx:pt idx="9260">18</cx:pt>
          <cx:pt idx="9261">17</cx:pt>
          <cx:pt idx="9262">18</cx:pt>
          <cx:pt idx="9263">17</cx:pt>
          <cx:pt idx="9264">16</cx:pt>
          <cx:pt idx="9265">16</cx:pt>
          <cx:pt idx="9266">15</cx:pt>
          <cx:pt idx="9267">15</cx:pt>
          <cx:pt idx="9268">15</cx:pt>
          <cx:pt idx="9269">15</cx:pt>
          <cx:pt idx="9270">15</cx:pt>
          <cx:pt idx="9271">15</cx:pt>
          <cx:pt idx="9272">32</cx:pt>
          <cx:pt idx="9273">38</cx:pt>
          <cx:pt idx="9274">20</cx:pt>
          <cx:pt idx="9275">20</cx:pt>
          <cx:pt idx="9276">19</cx:pt>
          <cx:pt idx="9277">19</cx:pt>
          <cx:pt idx="9278">19</cx:pt>
          <cx:pt idx="9279">17</cx:pt>
          <cx:pt idx="9280">15</cx:pt>
          <cx:pt idx="9281">15</cx:pt>
          <cx:pt idx="9282">15</cx:pt>
          <cx:pt idx="9283">23</cx:pt>
          <cx:pt idx="9284">21</cx:pt>
          <cx:pt idx="9285">25</cx:pt>
          <cx:pt idx="9286">27</cx:pt>
          <cx:pt idx="9287">22</cx:pt>
          <cx:pt idx="9288">21</cx:pt>
          <cx:pt idx="9289">18</cx:pt>
          <cx:pt idx="9290">23</cx:pt>
          <cx:pt idx="9291">18</cx:pt>
          <cx:pt idx="9292">18</cx:pt>
          <cx:pt idx="9293">19</cx:pt>
          <cx:pt idx="9294">21</cx:pt>
          <cx:pt idx="9295">18</cx:pt>
          <cx:pt idx="9296">16</cx:pt>
          <cx:pt idx="9297">31</cx:pt>
          <cx:pt idx="9298">14</cx:pt>
          <cx:pt idx="9299">14</cx:pt>
          <cx:pt idx="9300">15</cx:pt>
          <cx:pt idx="9301">14</cx:pt>
          <cx:pt idx="9302">11</cx:pt>
          <cx:pt idx="9303">15</cx:pt>
          <cx:pt idx="9304">9</cx:pt>
          <cx:pt idx="9305">9</cx:pt>
          <cx:pt idx="9306">9</cx:pt>
          <cx:pt idx="9307">9</cx:pt>
          <cx:pt idx="9308">17</cx:pt>
          <cx:pt idx="9309">17</cx:pt>
          <cx:pt idx="9310">18</cx:pt>
          <cx:pt idx="9311">19</cx:pt>
          <cx:pt idx="9312">19</cx:pt>
          <cx:pt idx="9313">18</cx:pt>
          <cx:pt idx="9314">16</cx:pt>
          <cx:pt idx="9315">16</cx:pt>
          <cx:pt idx="9316">15</cx:pt>
          <cx:pt idx="9317">18</cx:pt>
          <cx:pt idx="9318">19</cx:pt>
          <cx:pt idx="9319">18</cx:pt>
          <cx:pt idx="9320">16</cx:pt>
          <cx:pt idx="9321">19</cx:pt>
          <cx:pt idx="9322">13</cx:pt>
          <cx:pt idx="9323">16</cx:pt>
          <cx:pt idx="9324">17</cx:pt>
          <cx:pt idx="9325">29</cx:pt>
          <cx:pt idx="9326">28</cx:pt>
          <cx:pt idx="9327">28</cx:pt>
          <cx:pt idx="9328">27</cx:pt>
          <cx:pt idx="9329">25</cx:pt>
          <cx:pt idx="9330">19</cx:pt>
          <cx:pt idx="9331">19</cx:pt>
          <cx:pt idx="9332">18</cx:pt>
          <cx:pt idx="9333">18</cx:pt>
          <cx:pt idx="9334">18</cx:pt>
          <cx:pt idx="9335">19</cx:pt>
          <cx:pt idx="9336">18</cx:pt>
          <cx:pt idx="9337">18</cx:pt>
          <cx:pt idx="9338">19</cx:pt>
          <cx:pt idx="9339">21</cx:pt>
          <cx:pt idx="9340">22</cx:pt>
          <cx:pt idx="9341">19</cx:pt>
          <cx:pt idx="9342">21</cx:pt>
          <cx:pt idx="9343">18</cx:pt>
          <cx:pt idx="9344">19</cx:pt>
          <cx:pt idx="9345">21</cx:pt>
          <cx:pt idx="9346">22</cx:pt>
          <cx:pt idx="9347">19</cx:pt>
          <cx:pt idx="9348">21</cx:pt>
          <cx:pt idx="9349">18</cx:pt>
          <cx:pt idx="9350">20</cx:pt>
          <cx:pt idx="9351">18</cx:pt>
          <cx:pt idx="9352">22</cx:pt>
          <cx:pt idx="9353">19</cx:pt>
          <cx:pt idx="9354">17</cx:pt>
          <cx:pt idx="9355">21</cx:pt>
          <cx:pt idx="9356">16</cx:pt>
          <cx:pt idx="9357">24</cx:pt>
          <cx:pt idx="9358">24</cx:pt>
          <cx:pt idx="9359">23</cx:pt>
          <cx:pt idx="9360">21</cx:pt>
          <cx:pt idx="9361">23</cx:pt>
          <cx:pt idx="9362">21</cx:pt>
          <cx:pt idx="9363">23</cx:pt>
          <cx:pt idx="9364">32</cx:pt>
          <cx:pt idx="9365">26</cx:pt>
          <cx:pt idx="9366">38</cx:pt>
          <cx:pt idx="9367">33</cx:pt>
          <cx:pt idx="9368">22</cx:pt>
          <cx:pt idx="9369">25</cx:pt>
          <cx:pt idx="9370">16</cx:pt>
          <cx:pt idx="9371">17</cx:pt>
          <cx:pt idx="9372">17</cx:pt>
          <cx:pt idx="9373">15</cx:pt>
          <cx:pt idx="9374">15</cx:pt>
          <cx:pt idx="9375">14</cx:pt>
          <cx:pt idx="9376">17</cx:pt>
          <cx:pt idx="9377">14</cx:pt>
          <cx:pt idx="9378">10</cx:pt>
          <cx:pt idx="9379">11</cx:pt>
          <cx:pt idx="9380">19</cx:pt>
          <cx:pt idx="9381">19</cx:pt>
          <cx:pt idx="9382">22</cx:pt>
          <cx:pt idx="9383">21</cx:pt>
          <cx:pt idx="9384">17</cx:pt>
          <cx:pt idx="9385">23</cx:pt>
          <cx:pt idx="9386">17</cx:pt>
          <cx:pt idx="9387">22</cx:pt>
          <cx:pt idx="9388">17</cx:pt>
          <cx:pt idx="9389">17</cx:pt>
          <cx:pt idx="9390">22</cx:pt>
          <cx:pt idx="9391">19</cx:pt>
          <cx:pt idx="9392">21</cx:pt>
          <cx:pt idx="9393">24</cx:pt>
          <cx:pt idx="9394">20</cx:pt>
          <cx:pt idx="9395">21</cx:pt>
          <cx:pt idx="9396">20</cx:pt>
          <cx:pt idx="9397">21</cx:pt>
          <cx:pt idx="9398">19</cx:pt>
          <cx:pt idx="9399">23</cx:pt>
          <cx:pt idx="9400">22</cx:pt>
          <cx:pt idx="9401">24</cx:pt>
          <cx:pt idx="9402">22</cx:pt>
          <cx:pt idx="9403">21</cx:pt>
          <cx:pt idx="9404">19</cx:pt>
          <cx:pt idx="9405">23</cx:pt>
          <cx:pt idx="9406">24</cx:pt>
          <cx:pt idx="9407">17</cx:pt>
          <cx:pt idx="9408">11</cx:pt>
          <cx:pt idx="9409">16</cx:pt>
          <cx:pt idx="9410">16</cx:pt>
          <cx:pt idx="9411">16</cx:pt>
          <cx:pt idx="9412">15</cx:pt>
          <cx:pt idx="9413">25</cx:pt>
          <cx:pt idx="9414">23</cx:pt>
          <cx:pt idx="9415">27</cx:pt>
          <cx:pt idx="9416">26</cx:pt>
          <cx:pt idx="9417">20</cx:pt>
          <cx:pt idx="9418">16</cx:pt>
          <cx:pt idx="9419">18</cx:pt>
          <cx:pt idx="9420">21</cx:pt>
          <cx:pt idx="9421">18</cx:pt>
          <cx:pt idx="9422">19</cx:pt>
          <cx:pt idx="9423">17</cx:pt>
          <cx:pt idx="9424">16</cx:pt>
          <cx:pt idx="9425">14</cx:pt>
          <cx:pt idx="9426">17</cx:pt>
          <cx:pt idx="9427">14</cx:pt>
          <cx:pt idx="9428">21</cx:pt>
          <cx:pt idx="9429">22</cx:pt>
          <cx:pt idx="9430">18</cx:pt>
          <cx:pt idx="9431">22</cx:pt>
          <cx:pt idx="9432">21</cx:pt>
          <cx:pt idx="9433">22</cx:pt>
          <cx:pt idx="9434">21</cx:pt>
          <cx:pt idx="9435">22</cx:pt>
          <cx:pt idx="9436">19</cx:pt>
          <cx:pt idx="9437">21</cx:pt>
          <cx:pt idx="9438">31</cx:pt>
          <cx:pt idx="9439">22</cx:pt>
          <cx:pt idx="9440">19</cx:pt>
          <cx:pt idx="9441">18</cx:pt>
          <cx:pt idx="9442">18</cx:pt>
          <cx:pt idx="9443">18</cx:pt>
          <cx:pt idx="9444">18</cx:pt>
          <cx:pt idx="9445">14</cx:pt>
          <cx:pt idx="9446">15</cx:pt>
          <cx:pt idx="9447">16</cx:pt>
          <cx:pt idx="9448">17</cx:pt>
          <cx:pt idx="9449">17</cx:pt>
          <cx:pt idx="9450">18</cx:pt>
          <cx:pt idx="9451">18</cx:pt>
          <cx:pt idx="9452">19</cx:pt>
          <cx:pt idx="9453">19</cx:pt>
          <cx:pt idx="9454">18</cx:pt>
          <cx:pt idx="9455">16</cx:pt>
          <cx:pt idx="9456">18</cx:pt>
          <cx:pt idx="9457">18</cx:pt>
          <cx:pt idx="9458">18</cx:pt>
          <cx:pt idx="9459">19</cx:pt>
          <cx:pt idx="9460">16</cx:pt>
          <cx:pt idx="9461">15</cx:pt>
          <cx:pt idx="9462">16</cx:pt>
          <cx:pt idx="9463">15</cx:pt>
          <cx:pt idx="9464">17</cx:pt>
          <cx:pt idx="9465">17</cx:pt>
          <cx:pt idx="9466">17</cx:pt>
          <cx:pt idx="9467">18</cx:pt>
          <cx:pt idx="9468">19</cx:pt>
          <cx:pt idx="9469">18</cx:pt>
          <cx:pt idx="9470">16</cx:pt>
          <cx:pt idx="9471">16</cx:pt>
          <cx:pt idx="9472">16</cx:pt>
          <cx:pt idx="9473">16</cx:pt>
          <cx:pt idx="9474">18</cx:pt>
          <cx:pt idx="9475">16</cx:pt>
          <cx:pt idx="9476">18</cx:pt>
          <cx:pt idx="9477">18</cx:pt>
          <cx:pt idx="9478">18</cx:pt>
          <cx:pt idx="9479">19</cx:pt>
          <cx:pt idx="9480">16</cx:pt>
          <cx:pt idx="9481">21</cx:pt>
          <cx:pt idx="9482">23</cx:pt>
          <cx:pt idx="9483">21</cx:pt>
          <cx:pt idx="9484">21</cx:pt>
          <cx:pt idx="9485">17</cx:pt>
          <cx:pt idx="9486">16</cx:pt>
          <cx:pt idx="9487">16</cx:pt>
          <cx:pt idx="9488">16</cx:pt>
          <cx:pt idx="9489">16</cx:pt>
          <cx:pt idx="9490">16</cx:pt>
          <cx:pt idx="9491">15</cx:pt>
          <cx:pt idx="9492">19</cx:pt>
          <cx:pt idx="9493">19</cx:pt>
          <cx:pt idx="9494">10</cx:pt>
          <cx:pt idx="9495">11</cx:pt>
          <cx:pt idx="9496">16</cx:pt>
          <cx:pt idx="9497">16</cx:pt>
          <cx:pt idx="9498">16</cx:pt>
          <cx:pt idx="9499">16</cx:pt>
          <cx:pt idx="9500">16</cx:pt>
          <cx:pt idx="9501">16</cx:pt>
          <cx:pt idx="9502">16</cx:pt>
          <cx:pt idx="9503">18</cx:pt>
          <cx:pt idx="9504">15</cx:pt>
          <cx:pt idx="9505">15</cx:pt>
          <cx:pt idx="9506">14</cx:pt>
          <cx:pt idx="9507">13</cx:pt>
          <cx:pt idx="9508">17</cx:pt>
          <cx:pt idx="9509">19</cx:pt>
          <cx:pt idx="9510">19</cx:pt>
          <cx:pt idx="9511">17</cx:pt>
          <cx:pt idx="9512">18</cx:pt>
          <cx:pt idx="9513">15</cx:pt>
          <cx:pt idx="9514">16</cx:pt>
          <cx:pt idx="9515">15</cx:pt>
          <cx:pt idx="9516">16</cx:pt>
          <cx:pt idx="9517">16</cx:pt>
          <cx:pt idx="9518">15</cx:pt>
          <cx:pt idx="9519">15</cx:pt>
          <cx:pt idx="9520">17</cx:pt>
          <cx:pt idx="9521">15</cx:pt>
          <cx:pt idx="9522">15</cx:pt>
          <cx:pt idx="9523">15</cx:pt>
          <cx:pt idx="9524">15</cx:pt>
          <cx:pt idx="9525">15</cx:pt>
          <cx:pt idx="9526">14</cx:pt>
          <cx:pt idx="9527">15</cx:pt>
          <cx:pt idx="9528">14</cx:pt>
          <cx:pt idx="9529">11</cx:pt>
          <cx:pt idx="9530">15</cx:pt>
          <cx:pt idx="9531">11</cx:pt>
          <cx:pt idx="9532">11</cx:pt>
          <cx:pt idx="9533">11</cx:pt>
          <cx:pt idx="9534">11</cx:pt>
          <cx:pt idx="9535">11</cx:pt>
          <cx:pt idx="9536">11</cx:pt>
          <cx:pt idx="9537">15</cx:pt>
          <cx:pt idx="9538">10</cx:pt>
          <cx:pt idx="9539">19</cx:pt>
          <cx:pt idx="9540">17</cx:pt>
          <cx:pt idx="9541">17</cx:pt>
          <cx:pt idx="9542">18</cx:pt>
          <cx:pt idx="9543">17</cx:pt>
          <cx:pt idx="9544">17</cx:pt>
          <cx:pt idx="9545">15</cx:pt>
          <cx:pt idx="9546">17</cx:pt>
          <cx:pt idx="9547">16</cx:pt>
          <cx:pt idx="9548">16</cx:pt>
          <cx:pt idx="9549">17</cx:pt>
          <cx:pt idx="9550">17</cx:pt>
          <cx:pt idx="9551">16</cx:pt>
          <cx:pt idx="9552">15</cx:pt>
          <cx:pt idx="9553">21</cx:pt>
          <cx:pt idx="9554">19</cx:pt>
          <cx:pt idx="9555">17</cx:pt>
          <cx:pt idx="9556">14</cx:pt>
          <cx:pt idx="9557">15</cx:pt>
          <cx:pt idx="9558">14</cx:pt>
          <cx:pt idx="9559">14</cx:pt>
          <cx:pt idx="9560">15</cx:pt>
          <cx:pt idx="9561">15</cx:pt>
          <cx:pt idx="9562">15</cx:pt>
          <cx:pt idx="9563">15</cx:pt>
          <cx:pt idx="9564">15</cx:pt>
          <cx:pt idx="9565">15</cx:pt>
          <cx:pt idx="9566">14</cx:pt>
          <cx:pt idx="9567">21</cx:pt>
          <cx:pt idx="9568">18</cx:pt>
          <cx:pt idx="9569">21</cx:pt>
          <cx:pt idx="9570">21</cx:pt>
          <cx:pt idx="9571">17</cx:pt>
          <cx:pt idx="9572">11</cx:pt>
          <cx:pt idx="9573">15</cx:pt>
          <cx:pt idx="9574">11</cx:pt>
          <cx:pt idx="9575">15</cx:pt>
          <cx:pt idx="9576">14</cx:pt>
          <cx:pt idx="9577">14</cx:pt>
          <cx:pt idx="9578">16</cx:pt>
          <cx:pt idx="9579">9</cx:pt>
          <cx:pt idx="9580">16</cx:pt>
          <cx:pt idx="9581">12</cx:pt>
          <cx:pt idx="9582">17</cx:pt>
          <cx:pt idx="9583">15</cx:pt>
          <cx:pt idx="9584">15</cx:pt>
          <cx:pt idx="9585">14</cx:pt>
          <cx:pt idx="9586">12</cx:pt>
          <cx:pt idx="9587">12</cx:pt>
          <cx:pt idx="9588">18</cx:pt>
          <cx:pt idx="9589">15</cx:pt>
          <cx:pt idx="9590">13</cx:pt>
          <cx:pt idx="9591">12</cx:pt>
          <cx:pt idx="9592">15</cx:pt>
          <cx:pt idx="9593">15</cx:pt>
          <cx:pt idx="9594">12</cx:pt>
          <cx:pt idx="9595">17</cx:pt>
          <cx:pt idx="9596">15</cx:pt>
          <cx:pt idx="9597">15</cx:pt>
          <cx:pt idx="9598">14</cx:pt>
          <cx:pt idx="9599">11</cx:pt>
          <cx:pt idx="9600">12</cx:pt>
          <cx:pt idx="9601">17</cx:pt>
          <cx:pt idx="9602">16</cx:pt>
          <cx:pt idx="9603">15</cx:pt>
          <cx:pt idx="9604">15</cx:pt>
          <cx:pt idx="9605">15</cx:pt>
          <cx:pt idx="9606">15</cx:pt>
          <cx:pt idx="9607">15</cx:pt>
          <cx:pt idx="9608">15</cx:pt>
          <cx:pt idx="9609">15</cx:pt>
          <cx:pt idx="9610">13</cx:pt>
          <cx:pt idx="9611">15</cx:pt>
          <cx:pt idx="9612">21</cx:pt>
          <cx:pt idx="9613">18</cx:pt>
          <cx:pt idx="9614">21</cx:pt>
          <cx:pt idx="9615">17</cx:pt>
          <cx:pt idx="9616">18</cx:pt>
          <cx:pt idx="9617">17</cx:pt>
          <cx:pt idx="9618">21</cx:pt>
          <cx:pt idx="9619">18</cx:pt>
          <cx:pt idx="9620">21</cx:pt>
          <cx:pt idx="9621">21</cx:pt>
          <cx:pt idx="9622">18</cx:pt>
          <cx:pt idx="9623">21</cx:pt>
          <cx:pt idx="9624">17</cx:pt>
          <cx:pt idx="9625">15</cx:pt>
          <cx:pt idx="9626">15</cx:pt>
          <cx:pt idx="9627">15</cx:pt>
          <cx:pt idx="9628">14</cx:pt>
          <cx:pt idx="9629">12</cx:pt>
          <cx:pt idx="9630">12</cx:pt>
          <cx:pt idx="9631">15</cx:pt>
          <cx:pt idx="9632">15</cx:pt>
          <cx:pt idx="9633">13</cx:pt>
          <cx:pt idx="9634">14</cx:pt>
          <cx:pt idx="9635">15</cx:pt>
          <cx:pt idx="9636">11</cx:pt>
          <cx:pt idx="9637">15</cx:pt>
          <cx:pt idx="9638">14</cx:pt>
          <cx:pt idx="9639">12</cx:pt>
          <cx:pt idx="9640">11</cx:pt>
          <cx:pt idx="9641">15</cx:pt>
          <cx:pt idx="9642">14</cx:pt>
          <cx:pt idx="9643">11</cx:pt>
          <cx:pt idx="9644">15</cx:pt>
          <cx:pt idx="9645">16</cx:pt>
          <cx:pt idx="9646">15</cx:pt>
          <cx:pt idx="9647">15</cx:pt>
          <cx:pt idx="9648">12</cx:pt>
          <cx:pt idx="9649">11</cx:pt>
          <cx:pt idx="9650">11</cx:pt>
          <cx:pt idx="9651">14</cx:pt>
          <cx:pt idx="9652">12</cx:pt>
          <cx:pt idx="9653">11</cx:pt>
          <cx:pt idx="9654">15</cx:pt>
          <cx:pt idx="9655">14</cx:pt>
          <cx:pt idx="9656">11</cx:pt>
          <cx:pt idx="9657">15</cx:pt>
          <cx:pt idx="9658">17</cx:pt>
          <cx:pt idx="9659">15</cx:pt>
          <cx:pt idx="9660">15</cx:pt>
          <cx:pt idx="9661">12</cx:pt>
          <cx:pt idx="9662">11</cx:pt>
          <cx:pt idx="9663">11</cx:pt>
          <cx:pt idx="9664">18</cx:pt>
          <cx:pt idx="9665">17</cx:pt>
          <cx:pt idx="9666">17</cx:pt>
          <cx:pt idx="9667">15</cx:pt>
          <cx:pt idx="9668">15</cx:pt>
          <cx:pt idx="9669">16</cx:pt>
          <cx:pt idx="9670">15</cx:pt>
          <cx:pt idx="9671">11</cx:pt>
          <cx:pt idx="9672">15</cx:pt>
          <cx:pt idx="9673">16</cx:pt>
          <cx:pt idx="9674">15</cx:pt>
          <cx:pt idx="9675">15</cx:pt>
          <cx:pt idx="9676">14</cx:pt>
          <cx:pt idx="9677">16</cx:pt>
          <cx:pt idx="9678">19</cx:pt>
          <cx:pt idx="9679">16</cx:pt>
          <cx:pt idx="9680">21</cx:pt>
          <cx:pt idx="9681">17</cx:pt>
          <cx:pt idx="9682">15</cx:pt>
          <cx:pt idx="9683">15</cx:pt>
          <cx:pt idx="9684">14</cx:pt>
          <cx:pt idx="9685">31</cx:pt>
          <cx:pt idx="9686">37</cx:pt>
          <cx:pt idx="9687">11</cx:pt>
          <cx:pt idx="9688">14</cx:pt>
          <cx:pt idx="9689">13</cx:pt>
          <cx:pt idx="9690">20</cx:pt>
          <cx:pt idx="9691">17</cx:pt>
          <cx:pt idx="9692">18</cx:pt>
          <cx:pt idx="9693">18</cx:pt>
          <cx:pt idx="9694">17</cx:pt>
          <cx:pt idx="9695">18</cx:pt>
          <cx:pt idx="9696">17</cx:pt>
          <cx:pt idx="9697">18</cx:pt>
          <cx:pt idx="9698">18</cx:pt>
          <cx:pt idx="9699">16</cx:pt>
          <cx:pt idx="9700">17</cx:pt>
          <cx:pt idx="9701">16</cx:pt>
          <cx:pt idx="9702">15</cx:pt>
          <cx:pt idx="9703">16</cx:pt>
          <cx:pt idx="9704">16</cx:pt>
          <cx:pt idx="9705">18</cx:pt>
          <cx:pt idx="9706">14</cx:pt>
          <cx:pt idx="9707">26</cx:pt>
          <cx:pt idx="9708">32</cx:pt>
          <cx:pt idx="9709">30</cx:pt>
          <cx:pt idx="9710">20</cx:pt>
          <cx:pt idx="9711">11</cx:pt>
          <cx:pt idx="9712">10</cx:pt>
          <cx:pt idx="9713">11</cx:pt>
          <cx:pt idx="9714">10</cx:pt>
          <cx:pt idx="9715">10</cx:pt>
          <cx:pt idx="9716">8</cx:pt>
          <cx:pt idx="9717">14</cx:pt>
          <cx:pt idx="9718">11</cx:pt>
          <cx:pt idx="9719">14</cx:pt>
          <cx:pt idx="9720">11</cx:pt>
          <cx:pt idx="9721">12</cx:pt>
          <cx:pt idx="9722">10</cx:pt>
          <cx:pt idx="9723">12</cx:pt>
          <cx:pt idx="9724">14</cx:pt>
          <cx:pt idx="9725">11</cx:pt>
          <cx:pt idx="9726">14</cx:pt>
          <cx:pt idx="9727">11</cx:pt>
          <cx:pt idx="9728">11</cx:pt>
          <cx:pt idx="9729">10</cx:pt>
          <cx:pt idx="9730">11</cx:pt>
          <cx:pt idx="9731">14</cx:pt>
          <cx:pt idx="9732">12</cx:pt>
          <cx:pt idx="9733">12</cx:pt>
          <cx:pt idx="9734">10</cx:pt>
          <cx:pt idx="9735">11</cx:pt>
          <cx:pt idx="9736">11</cx:pt>
          <cx:pt idx="9737">9</cx:pt>
          <cx:pt idx="9738">18</cx:pt>
          <cx:pt idx="9739">17</cx:pt>
          <cx:pt idx="9740">17</cx:pt>
          <cx:pt idx="9741">16</cx:pt>
          <cx:pt idx="9742">15</cx:pt>
          <cx:pt idx="9743">24</cx:pt>
          <cx:pt idx="9744">27</cx:pt>
          <cx:pt idx="9745">25</cx:pt>
          <cx:pt idx="9746">19</cx:pt>
          <cx:pt idx="9747">19</cx:pt>
          <cx:pt idx="9748">17</cx:pt>
          <cx:pt idx="9749">14</cx:pt>
          <cx:pt idx="9750">12</cx:pt>
          <cx:pt idx="9751">15</cx:pt>
          <cx:pt idx="9752">11</cx:pt>
          <cx:pt idx="9753">12</cx:pt>
          <cx:pt idx="9754">10</cx:pt>
          <cx:pt idx="9755">13</cx:pt>
          <cx:pt idx="9756">11</cx:pt>
          <cx:pt idx="9757">9</cx:pt>
          <cx:pt idx="9758">12</cx:pt>
          <cx:pt idx="9759">10</cx:pt>
          <cx:pt idx="9760">14</cx:pt>
          <cx:pt idx="9761">11</cx:pt>
          <cx:pt idx="9762">12</cx:pt>
          <cx:pt idx="9763">10</cx:pt>
          <cx:pt idx="9764">12</cx:pt>
          <cx:pt idx="9765">11</cx:pt>
          <cx:pt idx="9766">9</cx:pt>
          <cx:pt idx="9767">11</cx:pt>
          <cx:pt idx="9768">12</cx:pt>
          <cx:pt idx="9769">11</cx:pt>
          <cx:pt idx="9770">15</cx:pt>
          <cx:pt idx="9771">13</cx:pt>
          <cx:pt idx="9772">18</cx:pt>
          <cx:pt idx="9773">15</cx:pt>
          <cx:pt idx="9774">14</cx:pt>
          <cx:pt idx="9775">11</cx:pt>
          <cx:pt idx="9776">14</cx:pt>
          <cx:pt idx="9777">20</cx:pt>
          <cx:pt idx="9778">17</cx:pt>
          <cx:pt idx="9779">18</cx:pt>
          <cx:pt idx="9780">18</cx:pt>
          <cx:pt idx="9781">21</cx:pt>
          <cx:pt idx="9782">17</cx:pt>
          <cx:pt idx="9783">18</cx:pt>
          <cx:pt idx="9784">18</cx:pt>
          <cx:pt idx="9785">17</cx:pt>
          <cx:pt idx="9786">16</cx:pt>
          <cx:pt idx="9787">16</cx:pt>
          <cx:pt idx="9788">15</cx:pt>
          <cx:pt idx="9789">17</cx:pt>
          <cx:pt idx="9790">15</cx:pt>
          <cx:pt idx="9791">17</cx:pt>
          <cx:pt idx="9792">17</cx:pt>
          <cx:pt idx="9793">20</cx:pt>
          <cx:pt idx="9794">20</cx:pt>
          <cx:pt idx="9795">17</cx:pt>
          <cx:pt idx="9796">21</cx:pt>
          <cx:pt idx="9797">21</cx:pt>
          <cx:pt idx="9798">18</cx:pt>
          <cx:pt idx="9799">20</cx:pt>
          <cx:pt idx="9800">17</cx:pt>
          <cx:pt idx="9801">18</cx:pt>
          <cx:pt idx="9802">18</cx:pt>
          <cx:pt idx="9803">21</cx:pt>
          <cx:pt idx="9804">20</cx:pt>
          <cx:pt idx="9805">17</cx:pt>
          <cx:pt idx="9806">18</cx:pt>
          <cx:pt idx="9807">17</cx:pt>
          <cx:pt idx="9808">21</cx:pt>
          <cx:pt idx="9809">18</cx:pt>
          <cx:pt idx="9810">16</cx:pt>
          <cx:pt idx="9811">16</cx:pt>
          <cx:pt idx="9812">16</cx:pt>
          <cx:pt idx="9813">16</cx:pt>
          <cx:pt idx="9814">17</cx:pt>
          <cx:pt idx="9815">13</cx:pt>
          <cx:pt idx="9816">11</cx:pt>
          <cx:pt idx="9817">10</cx:pt>
          <cx:pt idx="9818">11</cx:pt>
          <cx:pt idx="9819">10</cx:pt>
          <cx:pt idx="9820">8</cx:pt>
          <cx:pt idx="9821">11</cx:pt>
          <cx:pt idx="9822">10</cx:pt>
          <cx:pt idx="9823">10</cx:pt>
          <cx:pt idx="9824">8</cx:pt>
          <cx:pt idx="9825">16</cx:pt>
          <cx:pt idx="9826">24</cx:pt>
          <cx:pt idx="9827">23</cx:pt>
          <cx:pt idx="9828">27</cx:pt>
          <cx:pt idx="9829">25</cx:pt>
          <cx:pt idx="9830">16</cx:pt>
          <cx:pt idx="9831">18</cx:pt>
          <cx:pt idx="9832">17</cx:pt>
          <cx:pt idx="9833">19</cx:pt>
          <cx:pt idx="9834">19</cx:pt>
          <cx:pt idx="9835">19</cx:pt>
          <cx:pt idx="9836">17</cx:pt>
          <cx:pt idx="9837">12</cx:pt>
          <cx:pt idx="9838">11</cx:pt>
          <cx:pt idx="9839">11</cx:pt>
          <cx:pt idx="9840">9</cx:pt>
          <cx:pt idx="9841">9</cx:pt>
          <cx:pt idx="9842">16</cx:pt>
          <cx:pt idx="9843">15</cx:pt>
          <cx:pt idx="9844">17</cx:pt>
          <cx:pt idx="9845">14</cx:pt>
          <cx:pt idx="9846">15</cx:pt>
          <cx:pt idx="9847">15</cx:pt>
          <cx:pt idx="9848">16</cx:pt>
          <cx:pt idx="9849">14</cx:pt>
          <cx:pt idx="9850">12</cx:pt>
          <cx:pt idx="9851">11</cx:pt>
          <cx:pt idx="9852">10</cx:pt>
          <cx:pt idx="9853">13</cx:pt>
          <cx:pt idx="9854">11</cx:pt>
          <cx:pt idx="9855">13</cx:pt>
          <cx:pt idx="9856">11</cx:pt>
          <cx:pt idx="9857">10</cx:pt>
          <cx:pt idx="9858">13</cx:pt>
          <cx:pt idx="9859">14</cx:pt>
          <cx:pt idx="9860">12</cx:pt>
          <cx:pt idx="9861">10</cx:pt>
          <cx:pt idx="9862">12</cx:pt>
          <cx:pt idx="9863">13</cx:pt>
          <cx:pt idx="9864">11</cx:pt>
          <cx:pt idx="9865">10</cx:pt>
          <cx:pt idx="9866">21</cx:pt>
          <cx:pt idx="9867">22</cx:pt>
          <cx:pt idx="9868">23</cx:pt>
          <cx:pt idx="9869">25</cx:pt>
          <cx:pt idx="9870">27</cx:pt>
          <cx:pt idx="9871">22</cx:pt>
          <cx:pt idx="9872">25</cx:pt>
          <cx:pt idx="9873">15</cx:pt>
          <cx:pt idx="9874">16</cx:pt>
          <cx:pt idx="9875">14</cx:pt>
          <cx:pt idx="9876">15</cx:pt>
          <cx:pt idx="9877">14</cx:pt>
          <cx:pt idx="9878">12</cx:pt>
          <cx:pt idx="9879">12</cx:pt>
          <cx:pt idx="9880">11</cx:pt>
          <cx:pt idx="9881">15</cx:pt>
          <cx:pt idx="9882">12</cx:pt>
          <cx:pt idx="9883">15</cx:pt>
          <cx:pt idx="9884">13</cx:pt>
          <cx:pt idx="9885">14</cx:pt>
          <cx:pt idx="9886">12</cx:pt>
          <cx:pt idx="9887">11</cx:pt>
          <cx:pt idx="9888">10</cx:pt>
          <cx:pt idx="9889">15</cx:pt>
          <cx:pt idx="9890">12</cx:pt>
          <cx:pt idx="9891">13</cx:pt>
          <cx:pt idx="9892">11</cx:pt>
          <cx:pt idx="9893">14</cx:pt>
          <cx:pt idx="9894">12</cx:pt>
          <cx:pt idx="9895">11</cx:pt>
          <cx:pt idx="9896">15</cx:pt>
          <cx:pt idx="9897">12</cx:pt>
          <cx:pt idx="9898">15</cx:pt>
          <cx:pt idx="9899">12</cx:pt>
          <cx:pt idx="9900">11</cx:pt>
          <cx:pt idx="9901">10</cx:pt>
          <cx:pt idx="9902">11</cx:pt>
          <cx:pt idx="9903">13</cx:pt>
          <cx:pt idx="9904">11</cx:pt>
          <cx:pt idx="9905">27</cx:pt>
          <cx:pt idx="9906">30</cx:pt>
          <cx:pt idx="9907">15</cx:pt>
          <cx:pt idx="9908">11</cx:pt>
          <cx:pt idx="9909">15</cx:pt>
          <cx:pt idx="9910">19</cx:pt>
          <cx:pt idx="9911">16</cx:pt>
          <cx:pt idx="9912">19</cx:pt>
          <cx:pt idx="9913">15</cx:pt>
          <cx:pt idx="9914">17</cx:pt>
          <cx:pt idx="9915">18</cx:pt>
          <cx:pt idx="9916">17</cx:pt>
          <cx:pt idx="9917">21</cx:pt>
          <cx:pt idx="9918">18</cx:pt>
          <cx:pt idx="9919">17</cx:pt>
          <cx:pt idx="9920">18</cx:pt>
          <cx:pt idx="9921">16</cx:pt>
          <cx:pt idx="9922">15</cx:pt>
          <cx:pt idx="9923">21</cx:pt>
          <cx:pt idx="9924">17</cx:pt>
          <cx:pt idx="9925">16</cx:pt>
          <cx:pt idx="9926">15</cx:pt>
          <cx:pt idx="9927">15</cx:pt>
          <cx:pt idx="9928">19</cx:pt>
          <cx:pt idx="9929">16</cx:pt>
          <cx:pt idx="9930">15</cx:pt>
          <cx:pt idx="9931">18</cx:pt>
          <cx:pt idx="9932">16</cx:pt>
          <cx:pt idx="9933">16</cx:pt>
          <cx:pt idx="9934">18</cx:pt>
          <cx:pt idx="9935">16</cx:pt>
          <cx:pt idx="9936">19</cx:pt>
          <cx:pt idx="9937">19</cx:pt>
          <cx:pt idx="9938">19</cx:pt>
          <cx:pt idx="9939">18</cx:pt>
          <cx:pt idx="9940">17</cx:pt>
          <cx:pt idx="9941">15</cx:pt>
          <cx:pt idx="9942">16</cx:pt>
          <cx:pt idx="9943">15</cx:pt>
          <cx:pt idx="9944">31</cx:pt>
          <cx:pt idx="9945">37</cx:pt>
          <cx:pt idx="9946">31</cx:pt>
          <cx:pt idx="9947">37</cx:pt>
          <cx:pt idx="9948">28</cx:pt>
          <cx:pt idx="9949">34</cx:pt>
          <cx:pt idx="9950">43</cx:pt>
          <cx:pt idx="9951">23</cx:pt>
          <cx:pt idx="9952">20</cx:pt>
          <cx:pt idx="9953">24</cx:pt>
          <cx:pt idx="9954">22</cx:pt>
          <cx:pt idx="9955">21</cx:pt>
          <cx:pt idx="9956">21</cx:pt>
          <cx:pt idx="9957">26</cx:pt>
          <cx:pt idx="9958">22</cx:pt>
          <cx:pt idx="9959">20</cx:pt>
          <cx:pt idx="9960">22</cx:pt>
          <cx:pt idx="9961">22</cx:pt>
          <cx:pt idx="9962">20</cx:pt>
          <cx:pt idx="9963">22</cx:pt>
          <cx:pt idx="9964">15</cx:pt>
          <cx:pt idx="9965">13</cx:pt>
          <cx:pt idx="9966">12</cx:pt>
          <cx:pt idx="9967">15</cx:pt>
          <cx:pt idx="9968">15</cx:pt>
          <cx:pt idx="9969">12</cx:pt>
          <cx:pt idx="9970">17</cx:pt>
          <cx:pt idx="9971">15</cx:pt>
          <cx:pt idx="9972">15</cx:pt>
          <cx:pt idx="9973">14</cx:pt>
          <cx:pt idx="9974">11</cx:pt>
          <cx:pt idx="9975">12</cx:pt>
          <cx:pt idx="9976">17</cx:pt>
          <cx:pt idx="9977">14</cx:pt>
          <cx:pt idx="9978">12</cx:pt>
          <cx:pt idx="9979">12</cx:pt>
          <cx:pt idx="9980">15</cx:pt>
          <cx:pt idx="9981">15</cx:pt>
          <cx:pt idx="9982">13</cx:pt>
          <cx:pt idx="9983">14</cx:pt>
          <cx:pt idx="9984">15</cx:pt>
          <cx:pt idx="9985">11</cx:pt>
          <cx:pt idx="9986">15</cx:pt>
          <cx:pt idx="9987">16</cx:pt>
          <cx:pt idx="9988">15</cx:pt>
          <cx:pt idx="9989">15</cx:pt>
          <cx:pt idx="9990">14</cx:pt>
          <cx:pt idx="9991">11</cx:pt>
          <cx:pt idx="9992">15</cx:pt>
          <cx:pt idx="9993">11</cx:pt>
          <cx:pt idx="9994">14</cx:pt>
          <cx:pt idx="9995">12</cx:pt>
          <cx:pt idx="9996">11</cx:pt>
          <cx:pt idx="9997">15</cx:pt>
          <cx:pt idx="9998">14</cx:pt>
          <cx:pt idx="9999">11</cx:pt>
          <cx:pt idx="10000">15</cx:pt>
          <cx:pt idx="10001">15</cx:pt>
          <cx:pt idx="10002">15</cx:pt>
          <cx:pt idx="10003">12</cx:pt>
          <cx:pt idx="10004">11</cx:pt>
          <cx:pt idx="10005">11</cx:pt>
          <cx:pt idx="10006">11</cx:pt>
          <cx:pt idx="10007">15</cx:pt>
          <cx:pt idx="10008">15</cx:pt>
          <cx:pt idx="10009">15</cx:pt>
          <cx:pt idx="10010">15</cx:pt>
          <cx:pt idx="10011">14</cx:pt>
          <cx:pt idx="10012">15</cx:pt>
          <cx:pt idx="10013">14</cx:pt>
          <cx:pt idx="10014">14</cx:pt>
          <cx:pt idx="10015">16</cx:pt>
          <cx:pt idx="10016">16</cx:pt>
          <cx:pt idx="10017">12</cx:pt>
          <cx:pt idx="10018">17</cx:pt>
          <cx:pt idx="10019">15</cx:pt>
          <cx:pt idx="10020">15</cx:pt>
          <cx:pt idx="10021">14</cx:pt>
          <cx:pt idx="10022">12</cx:pt>
          <cx:pt idx="10023">12</cx:pt>
          <cx:pt idx="10024">18</cx:pt>
          <cx:pt idx="10025">14</cx:pt>
          <cx:pt idx="10026">12</cx:pt>
          <cx:pt idx="10027">11</cx:pt>
          <cx:pt idx="10028">15</cx:pt>
          <cx:pt idx="10029">14</cx:pt>
          <cx:pt idx="10030">11</cx:pt>
          <cx:pt idx="10031">15</cx:pt>
          <cx:pt idx="10032">16</cx:pt>
          <cx:pt idx="10033">15</cx:pt>
          <cx:pt idx="10034">15</cx:pt>
          <cx:pt idx="10035">12</cx:pt>
          <cx:pt idx="10036">11</cx:pt>
          <cx:pt idx="10037">11</cx:pt>
          <cx:pt idx="10038">17</cx:pt>
          <cx:pt idx="10039">19</cx:pt>
          <cx:pt idx="10040">16</cx:pt>
          <cx:pt idx="10041">21</cx:pt>
          <cx:pt idx="10042">17</cx:pt>
          <cx:pt idx="10043">15</cx:pt>
          <cx:pt idx="10044">15</cx:pt>
          <cx:pt idx="10045">14</cx:pt>
          <cx:pt idx="10046">11</cx:pt>
          <cx:pt idx="10047">14</cx:pt>
          <cx:pt idx="10048">16</cx:pt>
          <cx:pt idx="10049">19</cx:pt>
          <cx:pt idx="10050">21</cx:pt>
          <cx:pt idx="10051">18</cx:pt>
          <cx:pt idx="10052">19</cx:pt>
          <cx:pt idx="10053">24</cx:pt>
          <cx:pt idx="10054">21</cx:pt>
          <cx:pt idx="10055">28</cx:pt>
          <cx:pt idx="10056">27</cx:pt>
          <cx:pt idx="10057">24</cx:pt>
          <cx:pt idx="10058">25</cx:pt>
          <cx:pt idx="10059">27</cx:pt>
          <cx:pt idx="10060">24</cx:pt>
          <cx:pt idx="10061">40</cx:pt>
          <cx:pt idx="10062">36</cx:pt>
          <cx:pt idx="10063">24</cx:pt>
          <cx:pt idx="10064">27</cx:pt>
          <cx:pt idx="10065">22</cx:pt>
          <cx:pt idx="10066">21</cx:pt>
          <cx:pt idx="10067">18</cx:pt>
          <cx:pt idx="10068">19</cx:pt>
          <cx:pt idx="10069">18</cx:pt>
          <cx:pt idx="10070">19</cx:pt>
          <cx:pt idx="10071">20</cx:pt>
          <cx:pt idx="10072">19</cx:pt>
          <cx:pt idx="10073">23</cx:pt>
          <cx:pt idx="10074">24</cx:pt>
          <cx:pt idx="10075">26</cx:pt>
          <cx:pt idx="10076">25</cx:pt>
          <cx:pt idx="10077">25</cx:pt>
          <cx:pt idx="10078">22</cx:pt>
          <cx:pt idx="10079">23</cx:pt>
          <cx:pt idx="10080">18</cx:pt>
          <cx:pt idx="10081">16</cx:pt>
          <cx:pt idx="10082">18</cx:pt>
          <cx:pt idx="10083">15</cx:pt>
          <cx:pt idx="10084">15</cx:pt>
          <cx:pt idx="10085">15</cx:pt>
          <cx:pt idx="10086">15</cx:pt>
          <cx:pt idx="10087">15</cx:pt>
          <cx:pt idx="10088">15</cx:pt>
          <cx:pt idx="10089">15</cx:pt>
          <cx:pt idx="10090">14</cx:pt>
          <cx:pt idx="10091">15</cx:pt>
          <cx:pt idx="10092">13</cx:pt>
          <cx:pt idx="10093">19</cx:pt>
          <cx:pt idx="10094">21</cx:pt>
          <cx:pt idx="10095">17</cx:pt>
          <cx:pt idx="10096">15</cx:pt>
          <cx:pt idx="10097">13</cx:pt>
          <cx:pt idx="10098">17</cx:pt>
          <cx:pt idx="10099">15</cx:pt>
          <cx:pt idx="10100">15</cx:pt>
          <cx:pt idx="10101">19</cx:pt>
          <cx:pt idx="10102">21</cx:pt>
          <cx:pt idx="10103">23</cx:pt>
          <cx:pt idx="10104">17</cx:pt>
          <cx:pt idx="10105">19</cx:pt>
          <cx:pt idx="10106">17</cx:pt>
          <cx:pt idx="10107">15</cx:pt>
          <cx:pt idx="10108">15</cx:pt>
          <cx:pt idx="10109">14</cx:pt>
          <cx:pt idx="10110">14</cx:pt>
          <cx:pt idx="10111">16</cx:pt>
          <cx:pt idx="10112">14</cx:pt>
          <cx:pt idx="10113">13</cx:pt>
          <cx:pt idx="10114">14</cx:pt>
          <cx:pt idx="10115">24</cx:pt>
          <cx:pt idx="10116">27</cx:pt>
          <cx:pt idx="10117">22</cx:pt>
          <cx:pt idx="10118">14</cx:pt>
          <cx:pt idx="10119">14</cx:pt>
          <cx:pt idx="10120">15</cx:pt>
          <cx:pt idx="10121">14</cx:pt>
          <cx:pt idx="10122">9</cx:pt>
          <cx:pt idx="10123">9</cx:pt>
          <cx:pt idx="10124">15</cx:pt>
          <cx:pt idx="10125">11</cx:pt>
          <cx:pt idx="10126">12</cx:pt>
          <cx:pt idx="10127">14</cx:pt>
          <cx:pt idx="10128">17</cx:pt>
          <cx:pt idx="10129">15</cx:pt>
          <cx:pt idx="10130">14</cx:pt>
          <cx:pt idx="10131">16</cx:pt>
          <cx:pt idx="10132">15</cx:pt>
          <cx:pt idx="10133">14</cx:pt>
          <cx:pt idx="10134">18</cx:pt>
          <cx:pt idx="10135">17</cx:pt>
          <cx:pt idx="10136">15</cx:pt>
          <cx:pt idx="10137">13</cx:pt>
          <cx:pt idx="10138">16</cx:pt>
          <cx:pt idx="10139">16</cx:pt>
          <cx:pt idx="10140">15</cx:pt>
          <cx:pt idx="10141">10</cx:pt>
          <cx:pt idx="10142">13</cx:pt>
          <cx:pt idx="10143">16</cx:pt>
          <cx:pt idx="10144">15</cx:pt>
          <cx:pt idx="10145">8</cx:pt>
          <cx:pt idx="10146">11</cx:pt>
          <cx:pt idx="10147">16</cx:pt>
          <cx:pt idx="10148">17</cx:pt>
          <cx:pt idx="10149">16</cx:pt>
          <cx:pt idx="10150">15</cx:pt>
          <cx:pt idx="10151">15</cx:pt>
          <cx:pt idx="10152">15</cx:pt>
          <cx:pt idx="10153">21</cx:pt>
          <cx:pt idx="10154">15</cx:pt>
          <cx:pt idx="10155">13</cx:pt>
          <cx:pt idx="10156">14</cx:pt>
          <cx:pt idx="10157">12</cx:pt>
          <cx:pt idx="10158">17</cx:pt>
          <cx:pt idx="10159">16</cx:pt>
          <cx:pt idx="10160">19</cx:pt>
          <cx:pt idx="10161">21</cx:pt>
          <cx:pt idx="10162">23</cx:pt>
          <cx:pt idx="10163">21</cx:pt>
          <cx:pt idx="10164">21</cx:pt>
          <cx:pt idx="10165">25</cx:pt>
          <cx:pt idx="10166">24</cx:pt>
          <cx:pt idx="10167">22</cx:pt>
          <cx:pt idx="10168">17</cx:pt>
          <cx:pt idx="10169">19</cx:pt>
          <cx:pt idx="10170">18</cx:pt>
          <cx:pt idx="10171">21</cx:pt>
          <cx:pt idx="10172">18</cx:pt>
          <cx:pt idx="10173">18</cx:pt>
          <cx:pt idx="10174">17</cx:pt>
          <cx:pt idx="10175">18</cx:pt>
          <cx:pt idx="10176">18</cx:pt>
          <cx:pt idx="10177">21</cx:pt>
          <cx:pt idx="10178">17</cx:pt>
          <cx:pt idx="10179">15</cx:pt>
          <cx:pt idx="10180">16</cx:pt>
          <cx:pt idx="10181">16</cx:pt>
          <cx:pt idx="10182">15</cx:pt>
          <cx:pt idx="10183">18</cx:pt>
          <cx:pt idx="10184">14</cx:pt>
          <cx:pt idx="10185">15</cx:pt>
          <cx:pt idx="10186">21</cx:pt>
          <cx:pt idx="10187">22</cx:pt>
          <cx:pt idx="10188">14</cx:pt>
          <cx:pt idx="10189">14</cx:pt>
          <cx:pt idx="10190">15</cx:pt>
          <cx:pt idx="10191">15</cx:pt>
          <cx:pt idx="10192">15</cx:pt>
          <cx:pt idx="10193">15</cx:pt>
          <cx:pt idx="10194">15</cx:pt>
          <cx:pt idx="10195">16</cx:pt>
          <cx:pt idx="10196">18</cx:pt>
          <cx:pt idx="10197">18</cx:pt>
          <cx:pt idx="10198">18</cx:pt>
          <cx:pt idx="10199">17</cx:pt>
          <cx:pt idx="10200">17</cx:pt>
          <cx:pt idx="10201">18</cx:pt>
          <cx:pt idx="10202">18</cx:pt>
          <cx:pt idx="10203">16</cx:pt>
          <cx:pt idx="10204">18</cx:pt>
          <cx:pt idx="10205">18</cx:pt>
          <cx:pt idx="10206">15</cx:pt>
          <cx:pt idx="10207">15</cx:pt>
          <cx:pt idx="10208">23</cx:pt>
          <cx:pt idx="10209">16</cx:pt>
          <cx:pt idx="10210">15</cx:pt>
          <cx:pt idx="10211">17</cx:pt>
          <cx:pt idx="10212">15</cx:pt>
          <cx:pt idx="10213">15</cx:pt>
          <cx:pt idx="10214">14</cx:pt>
          <cx:pt idx="10215">15</cx:pt>
          <cx:pt idx="10216">15</cx:pt>
          <cx:pt idx="10217">15</cx:pt>
          <cx:pt idx="10218">14</cx:pt>
          <cx:pt idx="10219">15</cx:pt>
          <cx:pt idx="10220">14</cx:pt>
          <cx:pt idx="10221">15</cx:pt>
          <cx:pt idx="10222">15</cx:pt>
          <cx:pt idx="10223">19</cx:pt>
          <cx:pt idx="10224">19</cx:pt>
          <cx:pt idx="10225">11</cx:pt>
          <cx:pt idx="10226">14</cx:pt>
          <cx:pt idx="10227">12</cx:pt>
          <cx:pt idx="10228">13</cx:pt>
          <cx:pt idx="10229">12</cx:pt>
          <cx:pt idx="10230">12</cx:pt>
          <cx:pt idx="10231">21</cx:pt>
          <cx:pt idx="10232">21</cx:pt>
          <cx:pt idx="10233">22</cx:pt>
          <cx:pt idx="10234">17</cx:pt>
          <cx:pt idx="10235">16</cx:pt>
          <cx:pt idx="10236">15</cx:pt>
          <cx:pt idx="10237">15</cx:pt>
          <cx:pt idx="10238">18</cx:pt>
          <cx:pt idx="10239">16</cx:pt>
          <cx:pt idx="10240">18</cx:pt>
          <cx:pt idx="10241">16</cx:pt>
          <cx:pt idx="10242">19</cx:pt>
          <cx:pt idx="10243">19</cx:pt>
          <cx:pt idx="10244">19</cx:pt>
          <cx:pt idx="10245">18</cx:pt>
          <cx:pt idx="10246">21</cx:pt>
          <cx:pt idx="10247">22</cx:pt>
          <cx:pt idx="10248">23</cx:pt>
          <cx:pt idx="10249">25</cx:pt>
          <cx:pt idx="10250">22</cx:pt>
          <cx:pt idx="10251">25</cx:pt>
          <cx:pt idx="10252">16</cx:pt>
          <cx:pt idx="10253">16</cx:pt>
          <cx:pt idx="10254">17</cx:pt>
          <cx:pt idx="10255">16</cx:pt>
          <cx:pt idx="10256">18</cx:pt>
          <cx:pt idx="10257">21</cx:pt>
          <cx:pt idx="10258">17</cx:pt>
          <cx:pt idx="10259">19</cx:pt>
          <cx:pt idx="10260">21</cx:pt>
          <cx:pt idx="10261">19</cx:pt>
          <cx:pt idx="10262">19</cx:pt>
          <cx:pt idx="10263">17</cx:pt>
          <cx:pt idx="10264">17</cx:pt>
          <cx:pt idx="10265">18</cx:pt>
          <cx:pt idx="10266">19</cx:pt>
          <cx:pt idx="10267">18</cx:pt>
          <cx:pt idx="10268">19</cx:pt>
          <cx:pt idx="10269">18</cx:pt>
          <cx:pt idx="10270">24</cx:pt>
          <cx:pt idx="10271">23</cx:pt>
          <cx:pt idx="10272">19</cx:pt>
          <cx:pt idx="10273">19</cx:pt>
          <cx:pt idx="10274">27</cx:pt>
          <cx:pt idx="10275">25</cx:pt>
          <cx:pt idx="10276">21</cx:pt>
          <cx:pt idx="10277">21</cx:pt>
          <cx:pt idx="10278">15</cx:pt>
          <cx:pt idx="10279">14</cx:pt>
          <cx:pt idx="10280">24</cx:pt>
          <cx:pt idx="10281">25</cx:pt>
          <cx:pt idx="10282">25</cx:pt>
          <cx:pt idx="10283">19</cx:pt>
          <cx:pt idx="10284">17</cx:pt>
          <cx:pt idx="10285">17</cx:pt>
          <cx:pt idx="10286">16</cx:pt>
          <cx:pt idx="10287">17</cx:pt>
          <cx:pt idx="10288">15</cx:pt>
          <cx:pt idx="10289">18</cx:pt>
          <cx:pt idx="10290">19</cx:pt>
          <cx:pt idx="10291">17</cx:pt>
          <cx:pt idx="10292">16</cx:pt>
          <cx:pt idx="10293">16</cx:pt>
          <cx:pt idx="10294">16</cx:pt>
          <cx:pt idx="10295">17</cx:pt>
          <cx:pt idx="10296">16</cx:pt>
          <cx:pt idx="10297">18</cx:pt>
          <cx:pt idx="10298">19</cx:pt>
          <cx:pt idx="10299">16</cx:pt>
          <cx:pt idx="10300">17</cx:pt>
          <cx:pt idx="10301">17</cx:pt>
          <cx:pt idx="10302">18</cx:pt>
          <cx:pt idx="10303">23</cx:pt>
          <cx:pt idx="10304">20</cx:pt>
          <cx:pt idx="10305">24</cx:pt>
          <cx:pt idx="10306">21</cx:pt>
          <cx:pt idx="10307">15</cx:pt>
          <cx:pt idx="10308">14</cx:pt>
          <cx:pt idx="10309">14</cx:pt>
          <cx:pt idx="10310">14</cx:pt>
          <cx:pt idx="10311">24</cx:pt>
          <cx:pt idx="10312">23</cx:pt>
          <cx:pt idx="10313">20</cx:pt>
          <cx:pt idx="10314">25</cx:pt>
          <cx:pt idx="10315">25</cx:pt>
          <cx:pt idx="10316">21</cx:pt>
          <cx:pt idx="10317">21</cx:pt>
          <cx:pt idx="10318">18</cx:pt>
          <cx:pt idx="10319">19</cx:pt>
          <cx:pt idx="10320">18</cx:pt>
          <cx:pt idx="10321">16</cx:pt>
          <cx:pt idx="10322">21</cx:pt>
          <cx:pt idx="10323">17</cx:pt>
          <cx:pt idx="10324">14</cx:pt>
          <cx:pt idx="10325">17</cx:pt>
          <cx:pt idx="10326">14</cx:pt>
          <cx:pt idx="10327">15</cx:pt>
          <cx:pt idx="10328">15</cx:pt>
          <cx:pt idx="10329">21</cx:pt>
          <cx:pt idx="10330">19</cx:pt>
          <cx:pt idx="10331">17</cx:pt>
          <cx:pt idx="10332">21</cx:pt>
          <cx:pt idx="10333">17</cx:pt>
          <cx:pt idx="10334">19</cx:pt>
          <cx:pt idx="10335">19</cx:pt>
          <cx:pt idx="10336">17</cx:pt>
          <cx:pt idx="10337">17</cx:pt>
          <cx:pt idx="10338">18</cx:pt>
          <cx:pt idx="10339">17</cx:pt>
          <cx:pt idx="10340">17</cx:pt>
          <cx:pt idx="10341">19</cx:pt>
          <cx:pt idx="10342">17</cx:pt>
          <cx:pt idx="10343">15</cx:pt>
          <cx:pt idx="10344">15</cx:pt>
          <cx:pt idx="10345">17</cx:pt>
          <cx:pt idx="10346">16</cx:pt>
          <cx:pt idx="10347">16</cx:pt>
          <cx:pt idx="10348">16</cx:pt>
          <cx:pt idx="10349">13</cx:pt>
          <cx:pt idx="10350">18</cx:pt>
          <cx:pt idx="10351">18</cx:pt>
          <cx:pt idx="10352">18</cx:pt>
          <cx:pt idx="10353">18</cx:pt>
          <cx:pt idx="10354">18</cx:pt>
          <cx:pt idx="10355">16</cx:pt>
          <cx:pt idx="10356">17</cx:pt>
          <cx:pt idx="10357">16</cx:pt>
          <cx:pt idx="10358">20</cx:pt>
          <cx:pt idx="10359">18</cx:pt>
          <cx:pt idx="10360">21</cx:pt>
          <cx:pt idx="10361">24</cx:pt>
          <cx:pt idx="10362">27</cx:pt>
          <cx:pt idx="10363">25</cx:pt>
          <cx:pt idx="10364">19</cx:pt>
          <cx:pt idx="10365">19</cx:pt>
          <cx:pt idx="10366">17</cx:pt>
          <cx:pt idx="10367">21</cx:pt>
          <cx:pt idx="10368">17</cx:pt>
          <cx:pt idx="10369">19</cx:pt>
          <cx:pt idx="10370">21</cx:pt>
          <cx:pt idx="10371">19</cx:pt>
          <cx:pt idx="10372">19</cx:pt>
          <cx:pt idx="10373">20</cx:pt>
          <cx:pt idx="10374">20</cx:pt>
          <cx:pt idx="10375">17</cx:pt>
          <cx:pt idx="10376">21</cx:pt>
          <cx:pt idx="10377">18</cx:pt>
          <cx:pt idx="10378">21</cx:pt>
          <cx:pt idx="10379">18</cx:pt>
          <cx:pt idx="10380">17</cx:pt>
          <cx:pt idx="10381">17</cx:pt>
          <cx:pt idx="10382">16</cx:pt>
          <cx:pt idx="10383">15</cx:pt>
          <cx:pt idx="10384">19</cx:pt>
          <cx:pt idx="10385">18</cx:pt>
          <cx:pt idx="10386">17</cx:pt>
          <cx:pt idx="10387">18</cx:pt>
          <cx:pt idx="10388">17</cx:pt>
          <cx:pt idx="10389">17</cx:pt>
          <cx:pt idx="10390">16</cx:pt>
          <cx:pt idx="10391">15</cx:pt>
          <cx:pt idx="10392">15</cx:pt>
          <cx:pt idx="10393">15</cx:pt>
          <cx:pt idx="10394">15</cx:pt>
          <cx:pt idx="10395">15</cx:pt>
          <cx:pt idx="10396">15</cx:pt>
          <cx:pt idx="10397">31</cx:pt>
          <cx:pt idx="10398">37</cx:pt>
          <cx:pt idx="10399">21</cx:pt>
          <cx:pt idx="10400">19</cx:pt>
          <cx:pt idx="10401">21</cx:pt>
          <cx:pt idx="10402">19</cx:pt>
          <cx:pt idx="10403">19</cx:pt>
          <cx:pt idx="10404">17</cx:pt>
          <cx:pt idx="10405">15</cx:pt>
          <cx:pt idx="10406">15</cx:pt>
          <cx:pt idx="10407">23</cx:pt>
          <cx:pt idx="10408">21</cx:pt>
          <cx:pt idx="10409">25</cx:pt>
          <cx:pt idx="10410">27</cx:pt>
          <cx:pt idx="10411">22</cx:pt>
          <cx:pt idx="10412">21</cx:pt>
          <cx:pt idx="10413">18</cx:pt>
          <cx:pt idx="10414">23</cx:pt>
          <cx:pt idx="10415">17</cx:pt>
          <cx:pt idx="10416">19</cx:pt>
          <cx:pt idx="10417">18</cx:pt>
          <cx:pt idx="10418">21</cx:pt>
          <cx:pt idx="10419">17</cx:pt>
          <cx:pt idx="10420">16</cx:pt>
          <cx:pt idx="10421">14</cx:pt>
          <cx:pt idx="10422">14</cx:pt>
          <cx:pt idx="10423">15</cx:pt>
          <cx:pt idx="10424">12</cx:pt>
          <cx:pt idx="10425">14</cx:pt>
          <cx:pt idx="10426">14</cx:pt>
          <cx:pt idx="10427">11</cx:pt>
          <cx:pt idx="10428">15</cx:pt>
          <cx:pt idx="10429">14</cx:pt>
          <cx:pt idx="10430">12</cx:pt>
          <cx:pt idx="10431">9</cx:pt>
          <cx:pt idx="10432">9</cx:pt>
          <cx:pt idx="10433">9</cx:pt>
          <cx:pt idx="10434">9</cx:pt>
          <cx:pt idx="10435">9</cx:pt>
          <cx:pt idx="10436">17</cx:pt>
          <cx:pt idx="10437">17</cx:pt>
          <cx:pt idx="10438">18</cx:pt>
          <cx:pt idx="10439">19</cx:pt>
          <cx:pt idx="10440">18</cx:pt>
          <cx:pt idx="10441">15</cx:pt>
          <cx:pt idx="10442">15</cx:pt>
          <cx:pt idx="10443">17</cx:pt>
          <cx:pt idx="10444">18</cx:pt>
          <cx:pt idx="10445">16</cx:pt>
          <cx:pt idx="10446">18</cx:pt>
          <cx:pt idx="10447">21</cx:pt>
          <cx:pt idx="10448">21</cx:pt>
          <cx:pt idx="10449">23</cx:pt>
          <cx:pt idx="10450">21</cx:pt>
          <cx:pt idx="10451">23</cx:pt>
          <cx:pt idx="10452">21</cx:pt>
          <cx:pt idx="10453">16</cx:pt>
          <cx:pt idx="10454">16</cx:pt>
          <cx:pt idx="10455">28</cx:pt>
          <cx:pt idx="10456">28</cx:pt>
          <cx:pt idx="10457">28</cx:pt>
          <cx:pt idx="10458">27</cx:pt>
          <cx:pt idx="10459">25</cx:pt>
          <cx:pt idx="10460">19</cx:pt>
          <cx:pt idx="10461">19</cx:pt>
          <cx:pt idx="10462">18</cx:pt>
          <cx:pt idx="10463">18</cx:pt>
          <cx:pt idx="10464">16</cx:pt>
          <cx:pt idx="10465">17</cx:pt>
          <cx:pt idx="10466">17</cx:pt>
          <cx:pt idx="10467">18</cx:pt>
          <cx:pt idx="10468">19</cx:pt>
          <cx:pt idx="10469">18</cx:pt>
          <cx:pt idx="10470">18</cx:pt>
          <cx:pt idx="10471">21</cx:pt>
          <cx:pt idx="10472">22</cx:pt>
          <cx:pt idx="10473">19</cx:pt>
          <cx:pt idx="10474">21</cx:pt>
          <cx:pt idx="10475">21</cx:pt>
          <cx:pt idx="10476">22</cx:pt>
          <cx:pt idx="10477">19</cx:pt>
          <cx:pt idx="10478">21</cx:pt>
          <cx:pt idx="10479">20</cx:pt>
          <cx:pt idx="10480">18</cx:pt>
          <cx:pt idx="10481">22</cx:pt>
          <cx:pt idx="10482">19</cx:pt>
          <cx:pt idx="10483">17</cx:pt>
          <cx:pt idx="10484">21</cx:pt>
          <cx:pt idx="10485">16</cx:pt>
          <cx:pt idx="10486">24</cx:pt>
          <cx:pt idx="10487">24</cx:pt>
          <cx:pt idx="10488">24</cx:pt>
          <cx:pt idx="10489">22</cx:pt>
          <cx:pt idx="10490">19</cx:pt>
          <cx:pt idx="10491">20</cx:pt>
          <cx:pt idx="10492">21</cx:pt>
          <cx:pt idx="10493">22</cx:pt>
          <cx:pt idx="10494">20</cx:pt>
          <cx:pt idx="10495">22</cx:pt>
          <cx:pt idx="10496">31</cx:pt>
          <cx:pt idx="10497">25</cx:pt>
          <cx:pt idx="10498">37</cx:pt>
          <cx:pt idx="10499">33</cx:pt>
          <cx:pt idx="10500">24</cx:pt>
          <cx:pt idx="10501">16</cx:pt>
          <cx:pt idx="10502">16</cx:pt>
          <cx:pt idx="10503">17</cx:pt>
          <cx:pt idx="10504">15</cx:pt>
          <cx:pt idx="10505">16</cx:pt>
          <cx:pt idx="10506">13</cx:pt>
          <cx:pt idx="10507">17</cx:pt>
          <cx:pt idx="10508">14</cx:pt>
          <cx:pt idx="10509">10</cx:pt>
          <cx:pt idx="10510">10</cx:pt>
          <cx:pt idx="10511">19</cx:pt>
          <cx:pt idx="10512">21</cx:pt>
          <cx:pt idx="10513">21</cx:pt>
          <cx:pt idx="10514">16</cx:pt>
          <cx:pt idx="10515">23</cx:pt>
          <cx:pt idx="10516">17</cx:pt>
          <cx:pt idx="10517">21</cx:pt>
          <cx:pt idx="10518">16</cx:pt>
          <cx:pt idx="10519">17</cx:pt>
          <cx:pt idx="10520">22</cx:pt>
          <cx:pt idx="10521">19</cx:pt>
          <cx:pt idx="10522">21</cx:pt>
          <cx:pt idx="10523">24</cx:pt>
          <cx:pt idx="10524">19</cx:pt>
          <cx:pt idx="10525">21</cx:pt>
          <cx:pt idx="10526">19</cx:pt>
          <cx:pt idx="10527">23</cx:pt>
          <cx:pt idx="10528">22</cx:pt>
          <cx:pt idx="10529">22</cx:pt>
          <cx:pt idx="10530">24</cx:pt>
          <cx:pt idx="10531">21</cx:pt>
          <cx:pt idx="10532">19</cx:pt>
          <cx:pt idx="10533">23</cx:pt>
          <cx:pt idx="10534">24</cx:pt>
          <cx:pt idx="10535">17</cx:pt>
          <cx:pt idx="10536">11</cx:pt>
          <cx:pt idx="10537">19</cx:pt>
          <cx:pt idx="10538">18</cx:pt>
          <cx:pt idx="10539">19</cx:pt>
          <cx:pt idx="10540">16</cx:pt>
          <cx:pt idx="10541">17</cx:pt>
          <cx:pt idx="10542">15</cx:pt>
          <cx:pt idx="10543">16</cx:pt>
          <cx:pt idx="10544">16</cx:pt>
          <cx:pt idx="10545">16</cx:pt>
          <cx:pt idx="10546">16</cx:pt>
          <cx:pt idx="10547">16</cx:pt>
          <cx:pt idx="10548">23</cx:pt>
          <cx:pt idx="10549">28</cx:pt>
          <cx:pt idx="10550">25</cx:pt>
          <cx:pt idx="10551">19</cx:pt>
          <cx:pt idx="10552">16</cx:pt>
          <cx:pt idx="10553">19</cx:pt>
          <cx:pt idx="10554">16</cx:pt>
          <cx:pt idx="10555">16</cx:pt>
          <cx:pt idx="10556">14</cx:pt>
          <cx:pt idx="10557">17</cx:pt>
          <cx:pt idx="10558">14</cx:pt>
          <cx:pt idx="10559">21</cx:pt>
          <cx:pt idx="10560">22</cx:pt>
          <cx:pt idx="10561">17</cx:pt>
          <cx:pt idx="10562">18</cx:pt>
          <cx:pt idx="10563">22</cx:pt>
          <cx:pt idx="10564">22</cx:pt>
          <cx:pt idx="10565">21</cx:pt>
          <cx:pt idx="10566">22</cx:pt>
          <cx:pt idx="10567">19</cx:pt>
          <cx:pt idx="10568">21</cx:pt>
          <cx:pt idx="10569">31</cx:pt>
          <cx:pt idx="10570">31</cx:pt>
          <cx:pt idx="10571">22</cx:pt>
          <cx:pt idx="10572">19</cx:pt>
          <cx:pt idx="10573">18</cx:pt>
          <cx:pt idx="10574">18</cx:pt>
          <cx:pt idx="10575">18</cx:pt>
          <cx:pt idx="10576">18</cx:pt>
          <cx:pt idx="10577">14</cx:pt>
          <cx:pt idx="10578">15</cx:pt>
          <cx:pt idx="10579">16</cx:pt>
          <cx:pt idx="10580">18</cx:pt>
          <cx:pt idx="10581">19</cx:pt>
          <cx:pt idx="10582">17</cx:pt>
          <cx:pt idx="10583">18</cx:pt>
          <cx:pt idx="10584">18</cx:pt>
          <cx:pt idx="10585">19</cx:pt>
          <cx:pt idx="10586">18</cx:pt>
          <cx:pt idx="10587">19</cx:pt>
          <cx:pt idx="10588">17</cx:pt>
          <cx:pt idx="10589">18</cx:pt>
          <cx:pt idx="10590">18</cx:pt>
          <cx:pt idx="10591">19</cx:pt>
          <cx:pt idx="10592">16</cx:pt>
          <cx:pt idx="10593">16</cx:pt>
          <cx:pt idx="10594">17</cx:pt>
          <cx:pt idx="10595">17</cx:pt>
          <cx:pt idx="10596">17</cx:pt>
          <cx:pt idx="10597">17</cx:pt>
          <cx:pt idx="10598">17</cx:pt>
          <cx:pt idx="10599">17</cx:pt>
          <cx:pt idx="10600">17</cx:pt>
          <cx:pt idx="10601">15</cx:pt>
          <cx:pt idx="10602">15</cx:pt>
          <cx:pt idx="10603">11</cx:pt>
          <cx:pt idx="10604">15</cx:pt>
          <cx:pt idx="10605">15</cx:pt>
          <cx:pt idx="10606">8</cx:pt>
          <cx:pt idx="10607">11</cx:pt>
          <cx:pt idx="10608">11</cx:pt>
          <cx:pt idx="10609">11</cx:pt>
          <cx:pt idx="10610">11</cx:pt>
          <cx:pt idx="10611">11</cx:pt>
          <cx:pt idx="10612">11</cx:pt>
          <cx:pt idx="10613">11</cx:pt>
          <cx:pt idx="10614">9</cx:pt>
          <cx:pt idx="10615">21</cx:pt>
          <cx:pt idx="10616">21</cx:pt>
          <cx:pt idx="10617">22</cx:pt>
          <cx:pt idx="10618">17</cx:pt>
          <cx:pt idx="10619">16</cx:pt>
          <cx:pt idx="10620">16</cx:pt>
          <cx:pt idx="10621">17</cx:pt>
          <cx:pt idx="10622">18</cx:pt>
          <cx:pt idx="10623">18</cx:pt>
          <cx:pt idx="10624">16</cx:pt>
          <cx:pt idx="10625">16</cx:pt>
          <cx:pt idx="10626">15</cx:pt>
          <cx:pt idx="10627">19</cx:pt>
          <cx:pt idx="10628">19</cx:pt>
          <cx:pt idx="10629">10</cx:pt>
          <cx:pt idx="10630">11</cx:pt>
          <cx:pt idx="10631">16</cx:pt>
          <cx:pt idx="10632">18</cx:pt>
          <cx:pt idx="10633">15</cx:pt>
          <cx:pt idx="10634">17</cx:pt>
          <cx:pt idx="10635">17</cx:pt>
          <cx:pt idx="10636">16</cx:pt>
          <cx:pt idx="10637">16</cx:pt>
          <cx:pt idx="10638">16</cx:pt>
          <cx:pt idx="10639">16</cx:pt>
          <cx:pt idx="10640">16</cx:pt>
          <cx:pt idx="10641">13</cx:pt>
          <cx:pt idx="10642">13</cx:pt>
          <cx:pt idx="10643">18</cx:pt>
          <cx:pt idx="10644">19</cx:pt>
          <cx:pt idx="10645">16</cx:pt>
          <cx:pt idx="10646">15</cx:pt>
          <cx:pt idx="10647">16</cx:pt>
          <cx:pt idx="10648">16</cx:pt>
          <cx:pt idx="10649">15</cx:pt>
          <cx:pt idx="10650">15</cx:pt>
          <cx:pt idx="10651">15</cx:pt>
          <cx:pt idx="10652">15</cx:pt>
          <cx:pt idx="10653">14</cx:pt>
          <cx:pt idx="10654">14</cx:pt>
          <cx:pt idx="10655">14</cx:pt>
          <cx:pt idx="10656">11</cx:pt>
          <cx:pt idx="10657">11</cx:pt>
          <cx:pt idx="10658">11</cx:pt>
          <cx:pt idx="10659">11</cx:pt>
          <cx:pt idx="10660">11</cx:pt>
          <cx:pt idx="10661">19</cx:pt>
          <cx:pt idx="10662">17</cx:pt>
          <cx:pt idx="10663">17</cx:pt>
          <cx:pt idx="10664">18</cx:pt>
          <cx:pt idx="10665">17</cx:pt>
          <cx:pt idx="10666">17</cx:pt>
          <cx:pt idx="10667">15</cx:pt>
          <cx:pt idx="10668">15</cx:pt>
          <cx:pt idx="10669">16</cx:pt>
          <cx:pt idx="10670">15</cx:pt>
          <cx:pt idx="10671">16</cx:pt>
          <cx:pt idx="10672">17</cx:pt>
          <cx:pt idx="10673">17</cx:pt>
          <cx:pt idx="10674">16</cx:pt>
          <cx:pt idx="10675">16</cx:pt>
          <cx:pt idx="10676">15</cx:pt>
          <cx:pt idx="10677">15</cx:pt>
          <cx:pt idx="10678">15</cx:pt>
          <cx:pt idx="10679">20</cx:pt>
          <cx:pt idx="10680">17</cx:pt>
          <cx:pt idx="10681">14</cx:pt>
          <cx:pt idx="10682">15</cx:pt>
          <cx:pt idx="10683">15</cx:pt>
          <cx:pt idx="10684">14</cx:pt>
          <cx:pt idx="10685">15</cx:pt>
          <cx:pt idx="10686">15</cx:pt>
          <cx:pt idx="10687">15</cx:pt>
          <cx:pt idx="10688">15</cx:pt>
          <cx:pt idx="10689">15</cx:pt>
          <cx:pt idx="10690">14</cx:pt>
          <cx:pt idx="10691">15</cx:pt>
          <cx:pt idx="10692">14</cx:pt>
          <cx:pt idx="10693">14</cx:pt>
          <cx:pt idx="10694">14</cx:pt>
          <cx:pt idx="10695">14</cx:pt>
          <cx:pt idx="10696">21</cx:pt>
          <cx:pt idx="10697">18</cx:pt>
          <cx:pt idx="10698">22</cx:pt>
          <cx:pt idx="10699">19</cx:pt>
          <cx:pt idx="10700">17</cx:pt>
          <cx:pt idx="10701">11</cx:pt>
          <cx:pt idx="10702">11</cx:pt>
          <cx:pt idx="10703">15</cx:pt>
          <cx:pt idx="10704">14</cx:pt>
          <cx:pt idx="10705">13</cx:pt>
          <cx:pt idx="10706">16</cx:pt>
          <cx:pt idx="10707">9</cx:pt>
          <cx:pt idx="10708">15</cx:pt>
          <cx:pt idx="10709">12</cx:pt>
          <cx:pt idx="10710">16</cx:pt>
          <cx:pt idx="10711">15</cx:pt>
          <cx:pt idx="10712">14</cx:pt>
          <cx:pt idx="10713">13</cx:pt>
          <cx:pt idx="10714">18</cx:pt>
          <cx:pt idx="10715">15</cx:pt>
          <cx:pt idx="10716">13</cx:pt>
          <cx:pt idx="10717">13</cx:pt>
          <cx:pt idx="10718">15</cx:pt>
          <cx:pt idx="10719">12</cx:pt>
          <cx:pt idx="10720">15</cx:pt>
          <cx:pt idx="10721">15</cx:pt>
          <cx:pt idx="10722">13</cx:pt>
          <cx:pt idx="10723">12</cx:pt>
          <cx:pt idx="10724">17</cx:pt>
          <cx:pt idx="10725">16</cx:pt>
          <cx:pt idx="10726">15</cx:pt>
          <cx:pt idx="10727">15</cx:pt>
          <cx:pt idx="10728">15</cx:pt>
          <cx:pt idx="10729">15</cx:pt>
          <cx:pt idx="10730">15</cx:pt>
          <cx:pt idx="10731">15</cx:pt>
          <cx:pt idx="10732">16</cx:pt>
          <cx:pt idx="10733">15</cx:pt>
          <cx:pt idx="10734">13</cx:pt>
          <cx:pt idx="10735">15</cx:pt>
          <cx:pt idx="10736">15</cx:pt>
          <cx:pt idx="10737">21</cx:pt>
          <cx:pt idx="10738">18</cx:pt>
          <cx:pt idx="10739">22</cx:pt>
          <cx:pt idx="10740">17</cx:pt>
          <cx:pt idx="10741">21</cx:pt>
          <cx:pt idx="10742">18</cx:pt>
          <cx:pt idx="10743">15</cx:pt>
          <cx:pt idx="10744">15</cx:pt>
          <cx:pt idx="10745">21</cx:pt>
          <cx:pt idx="10746">18</cx:pt>
          <cx:pt idx="10747">22</cx:pt>
          <cx:pt idx="10748">17</cx:pt>
          <cx:pt idx="10749">15</cx:pt>
          <cx:pt idx="10750">15</cx:pt>
          <cx:pt idx="10751">15</cx:pt>
          <cx:pt idx="10752">14</cx:pt>
          <cx:pt idx="10753">12</cx:pt>
          <cx:pt idx="10754">11</cx:pt>
          <cx:pt idx="10755">14</cx:pt>
          <cx:pt idx="10756">15</cx:pt>
          <cx:pt idx="10757">13</cx:pt>
          <cx:pt idx="10758">13</cx:pt>
          <cx:pt idx="10759">15</cx:pt>
          <cx:pt idx="10760">11</cx:pt>
          <cx:pt idx="10761">15</cx:pt>
          <cx:pt idx="10762">13</cx:pt>
          <cx:pt idx="10763">13</cx:pt>
          <cx:pt idx="10764">12</cx:pt>
          <cx:pt idx="10765">11</cx:pt>
          <cx:pt idx="10766">15</cx:pt>
          <cx:pt idx="10767">11</cx:pt>
          <cx:pt idx="10768">14</cx:pt>
          <cx:pt idx="10769">14</cx:pt>
          <cx:pt idx="10770">12</cx:pt>
          <cx:pt idx="10771">11</cx:pt>
          <cx:pt idx="10772">16</cx:pt>
          <cx:pt idx="10773">14</cx:pt>
          <cx:pt idx="10774">12</cx:pt>
          <cx:pt idx="10775">11</cx:pt>
          <cx:pt idx="10776">15</cx:pt>
          <cx:pt idx="10777">11</cx:pt>
          <cx:pt idx="10778">14</cx:pt>
          <cx:pt idx="10779">14</cx:pt>
          <cx:pt idx="10780">12</cx:pt>
          <cx:pt idx="10781">11</cx:pt>
          <cx:pt idx="10782">17</cx:pt>
          <cx:pt idx="10783">18</cx:pt>
          <cx:pt idx="10784">17</cx:pt>
          <cx:pt idx="10785">17</cx:pt>
          <cx:pt idx="10786">15</cx:pt>
          <cx:pt idx="10787">15</cx:pt>
          <cx:pt idx="10788">16</cx:pt>
          <cx:pt idx="10789">15</cx:pt>
          <cx:pt idx="10790">15</cx:pt>
          <cx:pt idx="10791">15</cx:pt>
          <cx:pt idx="10792">15</cx:pt>
          <cx:pt idx="10793">15</cx:pt>
          <cx:pt idx="10794">14</cx:pt>
          <cx:pt idx="10795">14</cx:pt>
          <cx:pt idx="10796">14</cx:pt>
          <cx:pt idx="10797">18</cx:pt>
          <cx:pt idx="10798">16</cx:pt>
          <cx:pt idx="10799">15</cx:pt>
          <cx:pt idx="10800">20</cx:pt>
          <cx:pt idx="10801">17</cx:pt>
          <cx:pt idx="10802">15</cx:pt>
          <cx:pt idx="10803">14</cx:pt>
          <cx:pt idx="10804">15</cx:pt>
          <cx:pt idx="10805">15</cx:pt>
          <cx:pt idx="10806">31</cx:pt>
          <cx:pt idx="10807">38</cx:pt>
          <cx:pt idx="10808">11</cx:pt>
          <cx:pt idx="10809">11</cx:pt>
          <cx:pt idx="10810">17</cx:pt>
          <cx:pt idx="10811">16</cx:pt>
          <cx:pt idx="10812">20</cx:pt>
          <cx:pt idx="10813">18</cx:pt>
          <cx:pt idx="10814">18</cx:pt>
          <cx:pt idx="10815">18</cx:pt>
          <cx:pt idx="10816">18</cx:pt>
          <cx:pt idx="10817">18</cx:pt>
          <cx:pt idx="10818">16</cx:pt>
          <cx:pt idx="10819">19</cx:pt>
          <cx:pt idx="10820">18</cx:pt>
          <cx:pt idx="10821">18</cx:pt>
          <cx:pt idx="10822">16</cx:pt>
          <cx:pt idx="10823">17</cx:pt>
          <cx:pt idx="10824">16</cx:pt>
          <cx:pt idx="10825">14</cx:pt>
          <cx:pt idx="10826">18</cx:pt>
          <cx:pt idx="10827">13</cx:pt>
          <cx:pt idx="10828">13</cx:pt>
          <cx:pt idx="10829">14</cx:pt>
          <cx:pt idx="10830">13</cx:pt>
          <cx:pt idx="10831">13</cx:pt>
          <cx:pt idx="10832">26</cx:pt>
          <cx:pt idx="10833">32</cx:pt>
          <cx:pt idx="10834">30</cx:pt>
          <cx:pt idx="10835">20</cx:pt>
          <cx:pt idx="10836">14</cx:pt>
          <cx:pt idx="10837">11</cx:pt>
          <cx:pt idx="10838">11</cx:pt>
          <cx:pt idx="10839">10</cx:pt>
          <cx:pt idx="10840">12</cx:pt>
          <cx:pt idx="10841">14</cx:pt>
          <cx:pt idx="10842">11</cx:pt>
          <cx:pt idx="10843">11</cx:pt>
          <cx:pt idx="10844">10</cx:pt>
          <cx:pt idx="10845">12</cx:pt>
          <cx:pt idx="10846">14</cx:pt>
          <cx:pt idx="10847">11</cx:pt>
          <cx:pt idx="10848">10</cx:pt>
          <cx:pt idx="10849">10</cx:pt>
          <cx:pt idx="10850">9</cx:pt>
          <cx:pt idx="10851">18</cx:pt>
          <cx:pt idx="10852">17</cx:pt>
          <cx:pt idx="10853">16</cx:pt>
          <cx:pt idx="10854">18</cx:pt>
          <cx:pt idx="10855">15</cx:pt>
          <cx:pt idx="10856">18</cx:pt>
          <cx:pt idx="10857">17</cx:pt>
          <cx:pt idx="10858">16</cx:pt>
          <cx:pt idx="10859">16</cx:pt>
          <cx:pt idx="10860">18</cx:pt>
          <cx:pt idx="10861">14</cx:pt>
          <cx:pt idx="10862">24</cx:pt>
          <cx:pt idx="10863">27</cx:pt>
          <cx:pt idx="10864">25</cx:pt>
          <cx:pt idx="10865">14</cx:pt>
          <cx:pt idx="10866">14</cx:pt>
          <cx:pt idx="10867">11</cx:pt>
          <cx:pt idx="10868">10</cx:pt>
          <cx:pt idx="10869">14</cx:pt>
          <cx:pt idx="10870">11</cx:pt>
          <cx:pt idx="10871">10</cx:pt>
          <cx:pt idx="10872">10</cx:pt>
          <cx:pt idx="10873">14</cx:pt>
          <cx:pt idx="10874">11</cx:pt>
          <cx:pt idx="10875">10</cx:pt>
          <cx:pt idx="10876">13</cx:pt>
          <cx:pt idx="10877">11</cx:pt>
          <cx:pt idx="10878">10</cx:pt>
          <cx:pt idx="10879">11</cx:pt>
          <cx:pt idx="10880">11</cx:pt>
          <cx:pt idx="10881">11</cx:pt>
          <cx:pt idx="10882">14</cx:pt>
          <cx:pt idx="10883">12</cx:pt>
          <cx:pt idx="10884">19</cx:pt>
          <cx:pt idx="10885">14</cx:pt>
          <cx:pt idx="10886">14</cx:pt>
          <cx:pt idx="10887">11</cx:pt>
          <cx:pt idx="10888">13</cx:pt>
          <cx:pt idx="10889">16</cx:pt>
          <cx:pt idx="10890">20</cx:pt>
          <cx:pt idx="10891">18</cx:pt>
          <cx:pt idx="10892">17</cx:pt>
          <cx:pt idx="10893">18</cx:pt>
          <cx:pt idx="10894">20</cx:pt>
          <cx:pt idx="10895">17</cx:pt>
          <cx:pt idx="10896">19</cx:pt>
          <cx:pt idx="10897">18</cx:pt>
          <cx:pt idx="10898">17</cx:pt>
          <cx:pt idx="10899">16</cx:pt>
          <cx:pt idx="10900">16</cx:pt>
          <cx:pt idx="10901">15</cx:pt>
          <cx:pt idx="10902">17</cx:pt>
          <cx:pt idx="10903">15</cx:pt>
          <cx:pt idx="10904">17</cx:pt>
          <cx:pt idx="10905">17</cx:pt>
          <cx:pt idx="10906">11</cx:pt>
          <cx:pt idx="10907">10</cx:pt>
          <cx:pt idx="10908">10</cx:pt>
          <cx:pt idx="10909">11</cx:pt>
          <cx:pt idx="10910">10</cx:pt>
          <cx:pt idx="10911">11</cx:pt>
          <cx:pt idx="10912">8</cx:pt>
          <cx:pt idx="10913">21</cx:pt>
          <cx:pt idx="10914">20</cx:pt>
          <cx:pt idx="10915">18</cx:pt>
          <cx:pt idx="10916">18</cx:pt>
          <cx:pt idx="10917">23</cx:pt>
          <cx:pt idx="10918">20</cx:pt>
          <cx:pt idx="10919">18</cx:pt>
          <cx:pt idx="10920">18</cx:pt>
          <cx:pt idx="10921">20</cx:pt>
          <cx:pt idx="10922">17</cx:pt>
          <cx:pt idx="10923">18</cx:pt>
          <cx:pt idx="10924">20</cx:pt>
          <cx:pt idx="10925">18</cx:pt>
          <cx:pt idx="10926">16</cx:pt>
          <cx:pt idx="10927">20</cx:pt>
          <cx:pt idx="10928">17</cx:pt>
          <cx:pt idx="10929">18</cx:pt>
          <cx:pt idx="10930">18</cx:pt>
          <cx:pt idx="10931">17</cx:pt>
          <cx:pt idx="10932">20</cx:pt>
          <cx:pt idx="10933">18</cx:pt>
          <cx:pt idx="10934">16</cx:pt>
          <cx:pt idx="10935">16</cx:pt>
          <cx:pt idx="10936">16</cx:pt>
          <cx:pt idx="10937">17</cx:pt>
          <cx:pt idx="10938">16</cx:pt>
          <cx:pt idx="10939">11</cx:pt>
          <cx:pt idx="10940">13</cx:pt>
          <cx:pt idx="10941">10</cx:pt>
          <cx:pt idx="10942">11</cx:pt>
          <cx:pt idx="10943">10</cx:pt>
          <cx:pt idx="10944">11</cx:pt>
          <cx:pt idx="10945">12</cx:pt>
          <cx:pt idx="10946">8</cx:pt>
          <cx:pt idx="10947">10</cx:pt>
          <cx:pt idx="10948">11</cx:pt>
          <cx:pt idx="10949">10</cx:pt>
          <cx:pt idx="10950">12</cx:pt>
          <cx:pt idx="10951">8</cx:pt>
          <cx:pt idx="10952">16</cx:pt>
          <cx:pt idx="10953">24</cx:pt>
          <cx:pt idx="10954">23</cx:pt>
          <cx:pt idx="10955">27</cx:pt>
          <cx:pt idx="10956">25</cx:pt>
          <cx:pt idx="10957">18</cx:pt>
          <cx:pt idx="10958">17</cx:pt>
          <cx:pt idx="10959">19</cx:pt>
          <cx:pt idx="10960">17</cx:pt>
          <cx:pt idx="10961">20</cx:pt>
          <cx:pt idx="10962">18</cx:pt>
          <cx:pt idx="10963">21</cx:pt>
          <cx:pt idx="10964">18</cx:pt>
          <cx:pt idx="10965">16</cx:pt>
          <cx:pt idx="10966">18</cx:pt>
          <cx:pt idx="10967">17</cx:pt>
          <cx:pt idx="10968">19</cx:pt>
          <cx:pt idx="10969">19</cx:pt>
          <cx:pt idx="10970">19</cx:pt>
          <cx:pt idx="10971">12</cx:pt>
          <cx:pt idx="10972">11</cx:pt>
          <cx:pt idx="10973">11</cx:pt>
          <cx:pt idx="10974">11</cx:pt>
          <cx:pt idx="10975">10</cx:pt>
          <cx:pt idx="10976">16</cx:pt>
          <cx:pt idx="10977">15</cx:pt>
          <cx:pt idx="10978">18</cx:pt>
          <cx:pt idx="10979">14</cx:pt>
          <cx:pt idx="10980">15</cx:pt>
          <cx:pt idx="10981">15</cx:pt>
          <cx:pt idx="10982">15</cx:pt>
          <cx:pt idx="10983">14</cx:pt>
          <cx:pt idx="10984">12</cx:pt>
          <cx:pt idx="10985">11</cx:pt>
          <cx:pt idx="10986">11</cx:pt>
          <cx:pt idx="10987">12</cx:pt>
          <cx:pt idx="10988">12</cx:pt>
          <cx:pt idx="10989">12</cx:pt>
          <cx:pt idx="10990">12</cx:pt>
          <cx:pt idx="10991">10</cx:pt>
          <cx:pt idx="10992">13</cx:pt>
          <cx:pt idx="10993">14</cx:pt>
          <cx:pt idx="10994">12</cx:pt>
          <cx:pt idx="10995">11</cx:pt>
          <cx:pt idx="10996">12</cx:pt>
          <cx:pt idx="10997">13</cx:pt>
          <cx:pt idx="10998">10</cx:pt>
          <cx:pt idx="10999">21</cx:pt>
          <cx:pt idx="11000">22</cx:pt>
          <cx:pt idx="11001">23</cx:pt>
          <cx:pt idx="11002">26</cx:pt>
          <cx:pt idx="11003">27</cx:pt>
          <cx:pt idx="11004">22</cx:pt>
          <cx:pt idx="11005">26</cx:pt>
          <cx:pt idx="11006">15</cx:pt>
          <cx:pt idx="11007">15</cx:pt>
          <cx:pt idx="11008">14</cx:pt>
          <cx:pt idx="11009">15</cx:pt>
          <cx:pt idx="11010">14</cx:pt>
          <cx:pt idx="11011">13</cx:pt>
          <cx:pt idx="11012">12</cx:pt>
          <cx:pt idx="11013">11</cx:pt>
          <cx:pt idx="11014">14</cx:pt>
          <cx:pt idx="11015">13</cx:pt>
          <cx:pt idx="11016">14</cx:pt>
          <cx:pt idx="11017">12</cx:pt>
          <cx:pt idx="11018">12</cx:pt>
          <cx:pt idx="11019">12</cx:pt>
          <cx:pt idx="11020">11</cx:pt>
          <cx:pt idx="11021">11</cx:pt>
          <cx:pt idx="11022">14</cx:pt>
          <cx:pt idx="11023">12</cx:pt>
          <cx:pt idx="11024">13</cx:pt>
          <cx:pt idx="11025">12</cx:pt>
          <cx:pt idx="11026">14</cx:pt>
          <cx:pt idx="11027">12</cx:pt>
          <cx:pt idx="11028">11</cx:pt>
          <cx:pt idx="11029">14</cx:pt>
          <cx:pt idx="11030">13</cx:pt>
          <cx:pt idx="11031">14</cx:pt>
          <cx:pt idx="11032">12</cx:pt>
          <cx:pt idx="11033">27</cx:pt>
          <cx:pt idx="11034">30</cx:pt>
          <cx:pt idx="11035">17</cx:pt>
          <cx:pt idx="11036">16</cx:pt>
          <cx:pt idx="11037">19</cx:pt>
          <cx:pt idx="11038">16</cx:pt>
          <cx:pt idx="11039">19</cx:pt>
          <cx:pt idx="11040">15</cx:pt>
          <cx:pt idx="11041">18</cx:pt>
          <cx:pt idx="11042">17</cx:pt>
          <cx:pt idx="11043">16</cx:pt>
          <cx:pt idx="11044">21</cx:pt>
          <cx:pt idx="11045">18</cx:pt>
          <cx:pt idx="11046">17</cx:pt>
          <cx:pt idx="11047">18</cx:pt>
          <cx:pt idx="11048">16</cx:pt>
          <cx:pt idx="11049">15</cx:pt>
          <cx:pt idx="11050">20</cx:pt>
          <cx:pt idx="11051">18</cx:pt>
          <cx:pt idx="11052">16</cx:pt>
          <cx:pt idx="11053">15</cx:pt>
          <cx:pt idx="11054">14</cx:pt>
          <cx:pt idx="11055">18</cx:pt>
          <cx:pt idx="11056">16</cx:pt>
          <cx:pt idx="11057">16</cx:pt>
          <cx:pt idx="11058">18</cx:pt>
          <cx:pt idx="11059">16</cx:pt>
          <cx:pt idx="11060">16</cx:pt>
          <cx:pt idx="11061">18</cx:pt>
          <cx:pt idx="11062">16</cx:pt>
          <cx:pt idx="11063">18</cx:pt>
          <cx:pt idx="11064">18</cx:pt>
          <cx:pt idx="11065">21</cx:pt>
          <cx:pt idx="11066">19</cx:pt>
          <cx:pt idx="11067">19</cx:pt>
          <cx:pt idx="11068">18</cx:pt>
          <cx:pt idx="11069">15</cx:pt>
          <cx:pt idx="11070">15</cx:pt>
          <cx:pt idx="11071">15</cx:pt>
          <cx:pt idx="11072">31</cx:pt>
          <cx:pt idx="11073">38</cx:pt>
          <cx:pt idx="11074">31</cx:pt>
          <cx:pt idx="11075">38</cx:pt>
          <cx:pt idx="11076">28</cx:pt>
          <cx:pt idx="11077">35</cx:pt>
          <cx:pt idx="11078">43</cx:pt>
          <cx:pt idx="11079">22</cx:pt>
          <cx:pt idx="11080">20</cx:pt>
          <cx:pt idx="11081">22</cx:pt>
          <cx:pt idx="11082">24</cx:pt>
          <cx:pt idx="11083">21</cx:pt>
          <cx:pt idx="11084">19</cx:pt>
          <cx:pt idx="11085">26</cx:pt>
          <cx:pt idx="11086">21</cx:pt>
          <cx:pt idx="11087">20</cx:pt>
          <cx:pt idx="11088">22</cx:pt>
          <cx:pt idx="11089">20</cx:pt>
          <cx:pt idx="11090">22</cx:pt>
          <cx:pt idx="11091">20</cx:pt>
          <cx:pt idx="11092">22</cx:pt>
          <cx:pt idx="11093">15</cx:pt>
          <cx:pt idx="11094">13</cx:pt>
          <cx:pt idx="11095">13</cx:pt>
          <cx:pt idx="11096">15</cx:pt>
          <cx:pt idx="11097">12</cx:pt>
          <cx:pt idx="11098">15</cx:pt>
          <cx:pt idx="11099">15</cx:pt>
          <cx:pt idx="11100">13</cx:pt>
          <cx:pt idx="11101">12</cx:pt>
          <cx:pt idx="11102">17</cx:pt>
          <cx:pt idx="11103">14</cx:pt>
          <cx:pt idx="11104">12</cx:pt>
          <cx:pt idx="11105">11</cx:pt>
          <cx:pt idx="11106">14</cx:pt>
          <cx:pt idx="11107">15</cx:pt>
          <cx:pt idx="11108">13</cx:pt>
          <cx:pt idx="11109">13</cx:pt>
          <cx:pt idx="11110">15</cx:pt>
          <cx:pt idx="11111">11</cx:pt>
          <cx:pt idx="11112">15</cx:pt>
          <cx:pt idx="11113">13</cx:pt>
          <cx:pt idx="11114">15</cx:pt>
          <cx:pt idx="11115">15</cx:pt>
          <cx:pt idx="11116">15</cx:pt>
          <cx:pt idx="11117">14</cx:pt>
          <cx:pt idx="11118">14</cx:pt>
          <cx:pt idx="11119">14</cx:pt>
          <cx:pt idx="11120">14</cx:pt>
          <cx:pt idx="11121">12</cx:pt>
          <cx:pt idx="11122">11</cx:pt>
          <cx:pt idx="11123">15</cx:pt>
          <cx:pt idx="11124">11</cx:pt>
          <cx:pt idx="11125">14</cx:pt>
          <cx:pt idx="11126">14</cx:pt>
          <cx:pt idx="11127">12</cx:pt>
          <cx:pt idx="11128">11</cx:pt>
          <cx:pt idx="11129">17</cx:pt>
          <cx:pt idx="11130">15</cx:pt>
          <cx:pt idx="11131">15</cx:pt>
          <cx:pt idx="11132">14</cx:pt>
          <cx:pt idx="11133">15</cx:pt>
          <cx:pt idx="11134">14</cx:pt>
          <cx:pt idx="11135">14</cx:pt>
          <cx:pt idx="11136">14</cx:pt>
          <cx:pt idx="11137">14</cx:pt>
          <cx:pt idx="11138">15</cx:pt>
          <cx:pt idx="11139">14</cx:pt>
          <cx:pt idx="11140">13</cx:pt>
          <cx:pt idx="11141">16</cx:pt>
          <cx:pt idx="11142">12</cx:pt>
          <cx:pt idx="11143">16</cx:pt>
          <cx:pt idx="11144">15</cx:pt>
          <cx:pt idx="11145">14</cx:pt>
          <cx:pt idx="11146">13</cx:pt>
          <cx:pt idx="11147">18</cx:pt>
          <cx:pt idx="11148">13</cx:pt>
          <cx:pt idx="11149">12</cx:pt>
          <cx:pt idx="11150">11</cx:pt>
          <cx:pt idx="11151">15</cx:pt>
          <cx:pt idx="11152">11</cx:pt>
          <cx:pt idx="11153">14</cx:pt>
          <cx:pt idx="11154">15</cx:pt>
          <cx:pt idx="11155">12</cx:pt>
          <cx:pt idx="11156">11</cx:pt>
          <cx:pt idx="11157">16</cx:pt>
          <cx:pt idx="11158">18</cx:pt>
          <cx:pt idx="11159">16</cx:pt>
          <cx:pt idx="11160">15</cx:pt>
          <cx:pt idx="11161">20</cx:pt>
          <cx:pt idx="11162">17</cx:pt>
          <cx:pt idx="11163">15</cx:pt>
          <cx:pt idx="11164">14</cx:pt>
          <cx:pt idx="11165">15</cx:pt>
          <cx:pt idx="11166">15</cx:pt>
          <cx:pt idx="11167">11</cx:pt>
          <cx:pt idx="11168">11</cx:pt>
          <cx:pt idx="11169">11</cx:pt>
          <cx:pt idx="11170">11</cx:pt>
          <cx:pt idx="11171">19</cx:pt>
          <cx:pt idx="11172">19</cx:pt>
          <cx:pt idx="11173">21</cx:pt>
          <cx:pt idx="11174">21</cx:pt>
          <cx:pt idx="11175">18</cx:pt>
          <cx:pt idx="11176">19</cx:pt>
          <cx:pt idx="11177">26</cx:pt>
          <cx:pt idx="11178">23</cx:pt>
          <cx:pt idx="11179">35</cx:pt>
          <cx:pt idx="11180">33</cx:pt>
          <cx:pt idx="11181">30</cx:pt>
          <cx:pt idx="11182">25</cx:pt>
          <cx:pt idx="11183">39</cx:pt>
          <cx:pt idx="11184">36</cx:pt>
          <cx:pt idx="11185">19</cx:pt>
          <cx:pt idx="11186">19</cx:pt>
          <cx:pt idx="11187">21</cx:pt>
          <cx:pt idx="11188">19</cx:pt>
          <cx:pt idx="11189">23</cx:pt>
          <cx:pt idx="11190">24</cx:pt>
          <cx:pt idx="11191">26</cx:pt>
          <cx:pt idx="11192">25</cx:pt>
          <cx:pt idx="11193">25</cx:pt>
          <cx:pt idx="11194">19</cx:pt>
          <cx:pt idx="11195">19</cx:pt>
          <cx:pt idx="11196">22</cx:pt>
          <cx:pt idx="11197">23</cx:pt>
          <cx:pt idx="11198">18</cx:pt>
          <cx:pt idx="11199">16</cx:pt>
          <cx:pt idx="11200">18</cx:pt>
          <cx:pt idx="11201">14</cx:pt>
          <cx:pt idx="11202">15</cx:pt>
          <cx:pt idx="11203">15</cx:pt>
          <cx:pt idx="11204">19</cx:pt>
          <cx:pt idx="11205">21</cx:pt>
          <cx:pt idx="11206">17</cx:pt>
          <cx:pt idx="11207">15</cx:pt>
          <cx:pt idx="11208">13</cx:pt>
          <cx:pt idx="11209">16</cx:pt>
          <cx:pt idx="11210">15</cx:pt>
          <cx:pt idx="11211">17</cx:pt>
          <cx:pt idx="11212">15</cx:pt>
          <cx:pt idx="11213">15</cx:pt>
          <cx:pt idx="11214">19</cx:pt>
          <cx:pt idx="11215">19</cx:pt>
          <cx:pt idx="11216">21</cx:pt>
          <cx:pt idx="11217">17</cx:pt>
          <cx:pt idx="11218">19</cx:pt>
          <cx:pt idx="11219">17</cx:pt>
          <cx:pt idx="11220">15</cx:pt>
          <cx:pt idx="11221">15</cx:pt>
          <cx:pt idx="11222">14</cx:pt>
          <cx:pt idx="11223">14</cx:pt>
          <cx:pt idx="11224">16</cx:pt>
          <cx:pt idx="11225">14</cx:pt>
          <cx:pt idx="11226">13</cx:pt>
          <cx:pt idx="11227">14</cx:pt>
          <cx:pt idx="11228">24</cx:pt>
          <cx:pt idx="11229">27</cx:pt>
          <cx:pt idx="11230">21</cx:pt>
          <cx:pt idx="11231">14</cx:pt>
          <cx:pt idx="11232">14</cx:pt>
          <cx:pt idx="11233">14</cx:pt>
          <cx:pt idx="11234">15</cx:pt>
          <cx:pt idx="11235">14</cx:pt>
          <cx:pt idx="11236">14</cx:pt>
          <cx:pt idx="11237">14</cx:pt>
          <cx:pt idx="11238">14</cx:pt>
          <cx:pt idx="11239">14</cx:pt>
          <cx:pt idx="11240">12</cx:pt>
          <cx:pt idx="11241">12</cx:pt>
          <cx:pt idx="11242">12</cx:pt>
          <cx:pt idx="11243">12</cx:pt>
          <cx:pt idx="11244">12</cx:pt>
          <cx:pt idx="11245">14</cx:pt>
          <cx:pt idx="11246">14</cx:pt>
          <cx:pt idx="11247">14</cx:pt>
          <cx:pt idx="11248">14</cx:pt>
          <cx:pt idx="11249">14</cx:pt>
          <cx:pt idx="11250">14</cx:pt>
          <cx:pt idx="11251">9</cx:pt>
          <cx:pt idx="11252">15</cx:pt>
          <cx:pt idx="11253">11</cx:pt>
          <cx:pt idx="11254">12</cx:pt>
          <cx:pt idx="11255">14</cx:pt>
          <cx:pt idx="11256">17</cx:pt>
          <cx:pt idx="11257">16</cx:pt>
          <cx:pt idx="11258">14</cx:pt>
          <cx:pt idx="11259">17</cx:pt>
          <cx:pt idx="11260">15</cx:pt>
          <cx:pt idx="11261">14</cx:pt>
          <cx:pt idx="11262">18</cx:pt>
          <cx:pt idx="11263">17</cx:pt>
          <cx:pt idx="11264">16</cx:pt>
          <cx:pt idx="11265">14</cx:pt>
          <cx:pt idx="11266">18</cx:pt>
          <cx:pt idx="11267">17</cx:pt>
          <cx:pt idx="11268">15</cx:pt>
          <cx:pt idx="11269">14</cx:pt>
          <cx:pt idx="11270">16</cx:pt>
          <cx:pt idx="11271">15</cx:pt>
          <cx:pt idx="11272">8</cx:pt>
          <cx:pt idx="11273">11</cx:pt>
          <cx:pt idx="11274">15</cx:pt>
          <cx:pt idx="11275">17</cx:pt>
          <cx:pt idx="11276">16</cx:pt>
          <cx:pt idx="11277">16</cx:pt>
          <cx:pt idx="11278">16</cx:pt>
          <cx:pt idx="11279">16</cx:pt>
          <cx:pt idx="11280">15</cx:pt>
          <cx:pt idx="11281">15</cx:pt>
          <cx:pt idx="11282">17</cx:pt>
          <cx:pt idx="11283">15</cx:pt>
          <cx:pt idx="11284">21</cx:pt>
          <cx:pt idx="11285">15</cx:pt>
          <cx:pt idx="11286">23</cx:pt>
          <cx:pt idx="11287">25</cx:pt>
          <cx:pt idx="11288">17</cx:pt>
          <cx:pt idx="11289">17</cx:pt>
          <cx:pt idx="11290">19</cx:pt>
          <cx:pt idx="11291">18</cx:pt>
          <cx:pt idx="11292">21</cx:pt>
          <cx:pt idx="11293">18</cx:pt>
          <cx:pt idx="11294">18</cx:pt>
          <cx:pt idx="11295">17</cx:pt>
          <cx:pt idx="11296">18</cx:pt>
          <cx:pt idx="11297">21</cx:pt>
          <cx:pt idx="11298">17</cx:pt>
          <cx:pt idx="11299">15</cx:pt>
          <cx:pt idx="11300">16</cx:pt>
          <cx:pt idx="11301">16</cx:pt>
          <cx:pt idx="11302">15</cx:pt>
          <cx:pt idx="11303">14</cx:pt>
          <cx:pt idx="11304">14</cx:pt>
          <cx:pt idx="11305">22</cx:pt>
          <cx:pt idx="11306">18</cx:pt>
          <cx:pt idx="11307">25</cx:pt>
          <cx:pt idx="11308">20</cx:pt>
          <cx:pt idx="11309">21</cx:pt>
          <cx:pt idx="11310">21</cx:pt>
          <cx:pt idx="11311">15</cx:pt>
          <cx:pt idx="11312">15</cx:pt>
          <cx:pt idx="11313">14</cx:pt>
          <cx:pt idx="11314">15</cx:pt>
          <cx:pt idx="11315">21</cx:pt>
          <cx:pt idx="11316">21</cx:pt>
          <cx:pt idx="11317">24</cx:pt>
          <cx:pt idx="11318">22</cx:pt>
          <cx:pt idx="11319">15</cx:pt>
          <cx:pt idx="11320">15</cx:pt>
          <cx:pt idx="11321">18</cx:pt>
          <cx:pt idx="11322">18</cx:pt>
          <cx:pt idx="11323">18</cx:pt>
          <cx:pt idx="11324">17</cx:pt>
          <cx:pt idx="11325">15</cx:pt>
          <cx:pt idx="11326">23</cx:pt>
          <cx:pt idx="11327">16</cx:pt>
          <cx:pt idx="11328">18</cx:pt>
          <cx:pt idx="11329">15</cx:pt>
          <cx:pt idx="11330">18</cx:pt>
          <cx:pt idx="11331">14</cx:pt>
          <cx:pt idx="11332">15</cx:pt>
          <cx:pt idx="11333">15</cx:pt>
          <cx:pt idx="11334">15</cx:pt>
          <cx:pt idx="11335">15</cx:pt>
          <cx:pt idx="11336">15</cx:pt>
          <cx:pt idx="11337">12</cx:pt>
          <cx:pt idx="11338">13</cx:pt>
          <cx:pt idx="11339">10</cx:pt>
          <cx:pt idx="11340">10</cx:pt>
          <cx:pt idx="11341">11</cx:pt>
          <cx:pt idx="11342">10</cx:pt>
          <cx:pt idx="11343">13</cx:pt>
          <cx:pt idx="11344">10</cx:pt>
          <cx:pt idx="11345">10</cx:pt>
          <cx:pt idx="11346">10</cx:pt>
          <cx:pt idx="11347">10</cx:pt>
          <cx:pt idx="11348">10</cx:pt>
          <cx:pt idx="11349">10</cx:pt>
          <cx:pt idx="11350">21</cx:pt>
          <cx:pt idx="11351">22</cx:pt>
          <cx:pt idx="11352">21</cx:pt>
          <cx:pt idx="11353">18</cx:pt>
          <cx:pt idx="11354">15</cx:pt>
          <cx:pt idx="11355">17</cx:pt>
          <cx:pt idx="11356">16</cx:pt>
          <cx:pt idx="11357">18</cx:pt>
          <cx:pt idx="11358">16</cx:pt>
          <cx:pt idx="11359">18</cx:pt>
          <cx:pt idx="11360">16</cx:pt>
          <cx:pt idx="11361">18</cx:pt>
          <cx:pt idx="11362">18</cx:pt>
          <cx:pt idx="11363">21</cx:pt>
          <cx:pt idx="11364">19</cx:pt>
          <cx:pt idx="11365">21</cx:pt>
          <cx:pt idx="11366">22</cx:pt>
          <cx:pt idx="11367">23</cx:pt>
          <cx:pt idx="11368">26</cx:pt>
          <cx:pt idx="11369">22</cx:pt>
          <cx:pt idx="11370">26</cx:pt>
          <cx:pt idx="11371">16</cx:pt>
          <cx:pt idx="11372">16</cx:pt>
          <cx:pt idx="11373">17</cx:pt>
          <cx:pt idx="11374">16</cx:pt>
          <cx:pt idx="11375">16</cx:pt>
          <cx:pt idx="11376">16</cx:pt>
          <cx:pt idx="11377">18</cx:pt>
          <cx:pt idx="11378">21</cx:pt>
          <cx:pt idx="11379">17</cx:pt>
          <cx:pt idx="11380">19</cx:pt>
          <cx:pt idx="11381">21</cx:pt>
          <cx:pt idx="11382">19</cx:pt>
          <cx:pt idx="11383">19</cx:pt>
          <cx:pt idx="11384">17</cx:pt>
          <cx:pt idx="11385">17</cx:pt>
          <cx:pt idx="11386">18</cx:pt>
          <cx:pt idx="11387">18</cx:pt>
          <cx:pt idx="11388">18</cx:pt>
          <cx:pt idx="11389">19</cx:pt>
          <cx:pt idx="11390">20</cx:pt>
          <cx:pt idx="11391">21</cx:pt>
          <cx:pt idx="11392">17</cx:pt>
          <cx:pt idx="11393">17</cx:pt>
          <cx:pt idx="11394">18</cx:pt>
          <cx:pt idx="11395">19</cx:pt>
          <cx:pt idx="11396">18</cx:pt>
          <cx:pt idx="11397">21</cx:pt>
          <cx:pt idx="11398">18</cx:pt>
          <cx:pt idx="11399">24</cx:pt>
          <cx:pt idx="11400">23</cx:pt>
          <cx:pt idx="11401">19</cx:pt>
          <cx:pt idx="11402">27</cx:pt>
          <cx:pt idx="11403">25</cx:pt>
          <cx:pt idx="11404">21</cx:pt>
          <cx:pt idx="11405">14</cx:pt>
          <cx:pt idx="11406">14</cx:pt>
          <cx:pt idx="11407">24</cx:pt>
          <cx:pt idx="11408">25</cx:pt>
          <cx:pt idx="11409">25</cx:pt>
          <cx:pt idx="11410">17</cx:pt>
          <cx:pt idx="11411">17</cx:pt>
          <cx:pt idx="11412">16</cx:pt>
          <cx:pt idx="11413">17</cx:pt>
          <cx:pt idx="11414">15</cx:pt>
          <cx:pt idx="11415">18</cx:pt>
          <cx:pt idx="11416">19</cx:pt>
          <cx:pt idx="11417">16</cx:pt>
          <cx:pt idx="11418">16</cx:pt>
          <cx:pt idx="11419">16</cx:pt>
          <cx:pt idx="11420">16</cx:pt>
          <cx:pt idx="11421">16</cx:pt>
          <cx:pt idx="11422">16</cx:pt>
          <cx:pt idx="11423">18</cx:pt>
          <cx:pt idx="11424">19</cx:pt>
          <cx:pt idx="11425">16</cx:pt>
          <cx:pt idx="11426">17</cx:pt>
          <cx:pt idx="11427">17</cx:pt>
          <cx:pt idx="11428">17</cx:pt>
          <cx:pt idx="11429">18</cx:pt>
          <cx:pt idx="11430">23</cx:pt>
          <cx:pt idx="11431">20</cx:pt>
          <cx:pt idx="11432">24</cx:pt>
          <cx:pt idx="11433">20</cx:pt>
          <cx:pt idx="11434">15</cx:pt>
          <cx:pt idx="11435">14</cx:pt>
          <cx:pt idx="11436">14</cx:pt>
          <cx:pt idx="11437">14</cx:pt>
          <cx:pt idx="11438">14</cx:pt>
          <cx:pt idx="11439">24</cx:pt>
          <cx:pt idx="11440">23</cx:pt>
          <cx:pt idx="11441">21</cx:pt>
          <cx:pt idx="11442">25</cx:pt>
          <cx:pt idx="11443">25</cx:pt>
          <cx:pt idx="11444">21</cx:pt>
          <cx:pt idx="11445">18</cx:pt>
          <cx:pt idx="11446">19</cx:pt>
          <cx:pt idx="11447">18</cx:pt>
          <cx:pt idx="11448">16</cx:pt>
          <cx:pt idx="11449">21</cx:pt>
          <cx:pt idx="11450">17</cx:pt>
          <cx:pt idx="11451">14</cx:pt>
          <cx:pt idx="11452">17</cx:pt>
          <cx:pt idx="11453">14</cx:pt>
          <cx:pt idx="11454">19</cx:pt>
          <cx:pt idx="11455">20</cx:pt>
          <cx:pt idx="11456">17</cx:pt>
          <cx:pt idx="11457">19</cx:pt>
          <cx:pt idx="11458">22</cx:pt>
          <cx:pt idx="11459">17</cx:pt>
          <cx:pt idx="11460">14</cx:pt>
          <cx:pt idx="11461">14</cx:pt>
          <cx:pt idx="11462">15</cx:pt>
          <cx:pt idx="11463">15</cx:pt>
          <cx:pt idx="11464">19</cx:pt>
          <cx:pt idx="11465">17</cx:pt>
          <cx:pt idx="11466">17</cx:pt>
          <cx:pt idx="11467">18</cx:pt>
          <cx:pt idx="11468">17</cx:pt>
          <cx:pt idx="11469">17</cx:pt>
          <cx:pt idx="11470">17</cx:pt>
          <cx:pt idx="11471">17</cx:pt>
          <cx:pt idx="11472">15</cx:pt>
          <cx:pt idx="11473">15</cx:pt>
          <cx:pt idx="11474">16</cx:pt>
          <cx:pt idx="11475">15</cx:pt>
          <cx:pt idx="11476">16</cx:pt>
          <cx:pt idx="11477">16</cx:pt>
          <cx:pt idx="11478">15</cx:pt>
          <cx:pt idx="11479">16</cx:pt>
          <cx:pt idx="11480">14</cx:pt>
          <cx:pt idx="11481">14</cx:pt>
          <cx:pt idx="11482">18</cx:pt>
          <cx:pt idx="11483">18</cx:pt>
          <cx:pt idx="11484">18</cx:pt>
          <cx:pt idx="11485">18</cx:pt>
          <cx:pt idx="11486">18</cx:pt>
          <cx:pt idx="11487">17</cx:pt>
          <cx:pt idx="11488">16</cx:pt>
          <cx:pt idx="11489">20</cx:pt>
          <cx:pt idx="11490">18</cx:pt>
          <cx:pt idx="11491">18</cx:pt>
          <cx:pt idx="11492">20</cx:pt>
          <cx:pt idx="11493">24</cx:pt>
          <cx:pt idx="11494">27</cx:pt>
          <cx:pt idx="11495">25</cx:pt>
          <cx:pt idx="11496">18</cx:pt>
          <cx:pt idx="11497">17</cx:pt>
          <cx:pt idx="11498">19</cx:pt>
          <cx:pt idx="11499">17</cx:pt>
          <cx:pt idx="11500">20</cx:pt>
          <cx:pt idx="11501">18</cx:pt>
          <cx:pt idx="11502">21</cx:pt>
          <cx:pt idx="11503">18</cx:pt>
          <cx:pt idx="11504">18</cx:pt>
          <cx:pt idx="11505">21</cx:pt>
          <cx:pt idx="11506">17</cx:pt>
          <cx:pt idx="11507">19</cx:pt>
          <cx:pt idx="11508">21</cx:pt>
          <cx:pt idx="11509">19</cx:pt>
          <cx:pt idx="11510">19</cx:pt>
          <cx:pt idx="11511">21</cx:pt>
          <cx:pt idx="11512">20</cx:pt>
          <cx:pt idx="11513">18</cx:pt>
          <cx:pt idx="11514">18</cx:pt>
          <cx:pt idx="11515">23</cx:pt>
          <cx:pt idx="11516">20</cx:pt>
          <cx:pt idx="11517">18</cx:pt>
          <cx:pt idx="11518">18</cx:pt>
          <cx:pt idx="11519">18</cx:pt>
          <cx:pt idx="11520">17</cx:pt>
          <cx:pt idx="11521">16</cx:pt>
          <cx:pt idx="11522">16</cx:pt>
          <cx:pt idx="11523">18</cx:pt>
          <cx:pt idx="11524">14</cx:pt>
          <cx:pt idx="11525">15</cx:pt>
          <cx:pt idx="11526">16</cx:pt>
          <cx:pt idx="11527">16</cx:pt>
          <cx:pt idx="11528">15</cx:pt>
          <cx:pt idx="11529">15</cx:pt>
          <cx:pt idx="11530">15</cx:pt>
          <cx:pt idx="11531">15</cx:pt>
          <cx:pt idx="11532">15</cx:pt>
          <cx:pt idx="11533">15</cx:pt>
          <cx:pt idx="11534">31</cx:pt>
          <cx:pt idx="11535">38</cx:pt>
          <cx:pt idx="11536">19</cx:pt>
          <cx:pt idx="11537">20</cx:pt>
          <cx:pt idx="11538">17</cx:pt>
          <cx:pt idx="11539">22</cx:pt>
          <cx:pt idx="11540">19</cx:pt>
          <cx:pt idx="11541">17</cx:pt>
          <cx:pt idx="11542">17</cx:pt>
          <cx:pt idx="11543">15</cx:pt>
          <cx:pt idx="11544">15</cx:pt>
          <cx:pt idx="11545">23</cx:pt>
          <cx:pt idx="11546">24</cx:pt>
          <cx:pt idx="11547">26</cx:pt>
          <cx:pt idx="11548">21</cx:pt>
          <cx:pt idx="11549">18</cx:pt>
          <cx:pt idx="11550">22</cx:pt>
          <cx:pt idx="11551">17</cx:pt>
          <cx:pt idx="11552">16</cx:pt>
          <cx:pt idx="11553">15</cx:pt>
          <cx:pt idx="11554">15</cx:pt>
          <cx:pt idx="11555">15</cx:pt>
          <cx:pt idx="11556">15</cx:pt>
          <cx:pt idx="11557">15</cx:pt>
          <cx:pt idx="11558">14</cx:pt>
          <cx:pt idx="11559">14</cx:pt>
          <cx:pt idx="11560">15</cx:pt>
          <cx:pt idx="11561">15</cx:pt>
          <cx:pt idx="11562">15</cx:pt>
          <cx:pt idx="11563">15</cx:pt>
          <cx:pt idx="11564">12</cx:pt>
          <cx:pt idx="11565">9</cx:pt>
          <cx:pt idx="11566">9</cx:pt>
          <cx:pt idx="11567">9</cx:pt>
          <cx:pt idx="11568">9</cx:pt>
          <cx:pt idx="11569">10</cx:pt>
          <cx:pt idx="11570">17</cx:pt>
          <cx:pt idx="11571">17</cx:pt>
          <cx:pt idx="11572">18</cx:pt>
          <cx:pt idx="11573">18</cx:pt>
          <cx:pt idx="11574">15</cx:pt>
          <cx:pt idx="11575">15</cx:pt>
          <cx:pt idx="11576">17</cx:pt>
          <cx:pt idx="11577">18</cx:pt>
          <cx:pt idx="11578">16</cx:pt>
          <cx:pt idx="11579">16</cx:pt>
          <cx:pt idx="11580">18</cx:pt>
          <cx:pt idx="11581">18</cx:pt>
          <cx:pt idx="11582">21</cx:pt>
          <cx:pt idx="11583">21</cx:pt>
          <cx:pt idx="11584">23</cx:pt>
          <cx:pt idx="11585">21</cx:pt>
          <cx:pt idx="11586">24</cx:pt>
          <cx:pt idx="11587">21</cx:pt>
          <cx:pt idx="11588">28</cx:pt>
          <cx:pt idx="11589">28</cx:pt>
          <cx:pt idx="11590">28</cx:pt>
          <cx:pt idx="11591">27</cx:pt>
          <cx:pt idx="11592">24</cx:pt>
          <cx:pt idx="11593">19</cx:pt>
          <cx:pt idx="11594">20</cx:pt>
          <cx:pt idx="11595">18</cx:pt>
          <cx:pt idx="11596">18</cx:pt>
          <cx:pt idx="11597">16</cx:pt>
          <cx:pt idx="11598">17</cx:pt>
          <cx:pt idx="11599">19</cx:pt>
          <cx:pt idx="11600">20</cx:pt>
          <cx:pt idx="11601">18</cx:pt>
          <cx:pt idx="11602">18</cx:pt>
          <cx:pt idx="11603">16</cx:pt>
          <cx:pt idx="11604">17</cx:pt>
          <cx:pt idx="11605">21</cx:pt>
          <cx:pt idx="11606">22</cx:pt>
          <cx:pt idx="11607">19</cx:pt>
          <cx:pt idx="11608">21</cx:pt>
          <cx:pt idx="11609">21</cx:pt>
          <cx:pt idx="11610">22</cx:pt>
          <cx:pt idx="11611">19</cx:pt>
          <cx:pt idx="11612">21</cx:pt>
          <cx:pt idx="11613">15</cx:pt>
          <cx:pt idx="11614">24</cx:pt>
          <cx:pt idx="11615">24</cx:pt>
          <cx:pt idx="11616">22</cx:pt>
          <cx:pt idx="11617">21</cx:pt>
          <cx:pt idx="11618">20</cx:pt>
          <cx:pt idx="11619">19</cx:pt>
          <cx:pt idx="11620">22</cx:pt>
          <cx:pt idx="11621">21</cx:pt>
          <cx:pt idx="11622">20</cx:pt>
          <cx:pt idx="11623">22</cx:pt>
          <cx:pt idx="11624">31</cx:pt>
          <cx:pt idx="11625">25</cx:pt>
          <cx:pt idx="11626">38</cx:pt>
          <cx:pt idx="11627">33</cx:pt>
          <cx:pt idx="11628">24</cx:pt>
          <cx:pt idx="11629">16</cx:pt>
          <cx:pt idx="11630">16</cx:pt>
          <cx:pt idx="11631">15</cx:pt>
          <cx:pt idx="11632">16</cx:pt>
          <cx:pt idx="11633">12</cx:pt>
          <cx:pt idx="11634">17</cx:pt>
          <cx:pt idx="11635">13</cx:pt>
          <cx:pt idx="11636">10</cx:pt>
          <cx:pt idx="11637">10</cx:pt>
          <cx:pt idx="11638">18</cx:pt>
          <cx:pt idx="11639">16</cx:pt>
          <cx:pt idx="11640">19</cx:pt>
          <cx:pt idx="11641">19</cx:pt>
          <cx:pt idx="11642">17</cx:pt>
          <cx:pt idx="11643">18</cx:pt>
          <cx:pt idx="11644">16</cx:pt>
          <cx:pt idx="11645">17</cx:pt>
          <cx:pt idx="11646">21</cx:pt>
          <cx:pt idx="11647">18</cx:pt>
          <cx:pt idx="11648">22</cx:pt>
          <cx:pt idx="11649">19</cx:pt>
          <cx:pt idx="11650">19</cx:pt>
          <cx:pt idx="11651">18</cx:pt>
          <cx:pt idx="11652">19</cx:pt>
          <cx:pt idx="11653">19</cx:pt>
          <cx:pt idx="11654">23</cx:pt>
          <cx:pt idx="11655">23</cx:pt>
          <cx:pt idx="11656">24</cx:pt>
          <cx:pt idx="11657">21</cx:pt>
          <cx:pt idx="11658">19</cx:pt>
          <cx:pt idx="11659">23</cx:pt>
          <cx:pt idx="11660">24</cx:pt>
          <cx:pt idx="11661">17</cx:pt>
          <cx:pt idx="11662">10</cx:pt>
          <cx:pt idx="11663">19</cx:pt>
          <cx:pt idx="11664">18</cx:pt>
          <cx:pt idx="11665">19</cx:pt>
          <cx:pt idx="11666">23</cx:pt>
          <cx:pt idx="11667">24</cx:pt>
          <cx:pt idx="11668">15</cx:pt>
          <cx:pt idx="11669">16</cx:pt>
          <cx:pt idx="11670">15</cx:pt>
          <cx:pt idx="11671">15</cx:pt>
          <cx:pt idx="11672">16</cx:pt>
          <cx:pt idx="11673">16</cx:pt>
          <cx:pt idx="11674">16</cx:pt>
          <cx:pt idx="11675">16</cx:pt>
          <cx:pt idx="11676">23</cx:pt>
          <cx:pt idx="11677">27</cx:pt>
          <cx:pt idx="11678">25</cx:pt>
          <cx:pt idx="11679">19</cx:pt>
          <cx:pt idx="11680">16</cx:pt>
          <cx:pt idx="11681">19</cx:pt>
          <cx:pt idx="11682">16</cx:pt>
          <cx:pt idx="11683">16</cx:pt>
          <cx:pt idx="11684">12</cx:pt>
          <cx:pt idx="11685">17</cx:pt>
          <cx:pt idx="11686">14</cx:pt>
          <cx:pt idx="11687">7</cx:pt>
          <cx:pt idx="11688">21</cx:pt>
          <cx:pt idx="11689">22</cx:pt>
          <cx:pt idx="11690">17</cx:pt>
          <cx:pt idx="11691">18</cx:pt>
          <cx:pt idx="11692">15</cx:pt>
          <cx:pt idx="11693">16</cx:pt>
          <cx:pt idx="11694">22</cx:pt>
          <cx:pt idx="11695">22</cx:pt>
          <cx:pt idx="11696">21</cx:pt>
          <cx:pt idx="11697">22</cx:pt>
          <cx:pt idx="11698">18</cx:pt>
          <cx:pt idx="11699">21</cx:pt>
          <cx:pt idx="11700">31</cx:pt>
          <cx:pt idx="11701">22</cx:pt>
          <cx:pt idx="11702">18</cx:pt>
          <cx:pt idx="11703">18</cx:pt>
          <cx:pt idx="11704">18</cx:pt>
          <cx:pt idx="11705">18</cx:pt>
          <cx:pt idx="11706">18</cx:pt>
          <cx:pt idx="11707">18</cx:pt>
          <cx:pt idx="11708">19</cx:pt>
          <cx:pt idx="11709">17</cx:pt>
          <cx:pt idx="11710">18</cx:pt>
          <cx:pt idx="11711">17</cx:pt>
          <cx:pt idx="11712">18</cx:pt>
          <cx:pt idx="11713">16</cx:pt>
          <cx:pt idx="11714">18</cx:pt>
          <cx:pt idx="11715">19</cx:pt>
          <cx:pt idx="11716">17</cx:pt>
          <cx:pt idx="11717">18</cx:pt>
          <cx:pt idx="11718">17</cx:pt>
          <cx:pt idx="11719">16</cx:pt>
          <cx:pt idx="11720">17</cx:pt>
          <cx:pt idx="11721">17</cx:pt>
          <cx:pt idx="11722">15</cx:pt>
          <cx:pt idx="11723">15</cx:pt>
          <cx:pt idx="11724">15</cx:pt>
          <cx:pt idx="11725">15</cx:pt>
          <cx:pt idx="11726">9</cx:pt>
          <cx:pt idx="11727">11</cx:pt>
          <cx:pt idx="11728">11</cx:pt>
          <cx:pt idx="11729">11</cx:pt>
          <cx:pt idx="11730">11</cx:pt>
          <cx:pt idx="11731">11</cx:pt>
          <cx:pt idx="11732">11</cx:pt>
          <cx:pt idx="11733">11</cx:pt>
          <cx:pt idx="11734">10</cx:pt>
          <cx:pt idx="11735">9</cx:pt>
          <cx:pt idx="11736">21</cx:pt>
          <cx:pt idx="11737">21</cx:pt>
          <cx:pt idx="11738">22</cx:pt>
          <cx:pt idx="11739">16</cx:pt>
          <cx:pt idx="11740">17</cx:pt>
          <cx:pt idx="11741">16</cx:pt>
          <cx:pt idx="11742">15</cx:pt>
          <cx:pt idx="11743">16</cx:pt>
          <cx:pt idx="11744">17</cx:pt>
          <cx:pt idx="11745">18</cx:pt>
          <cx:pt idx="11746">18</cx:pt>
          <cx:pt idx="11747">16</cx:pt>
          <cx:pt idx="11748">16</cx:pt>
          <cx:pt idx="11749">15</cx:pt>
          <cx:pt idx="11750">19</cx:pt>
          <cx:pt idx="11751">19</cx:pt>
          <cx:pt idx="11752">10</cx:pt>
          <cx:pt idx="11753">11</cx:pt>
          <cx:pt idx="11754">15</cx:pt>
          <cx:pt idx="11755">18</cx:pt>
          <cx:pt idx="11756">17</cx:pt>
          <cx:pt idx="11757">17</cx:pt>
          <cx:pt idx="11758">16</cx:pt>
          <cx:pt idx="11759">16</cx:pt>
          <cx:pt idx="11760">16</cx:pt>
          <cx:pt idx="11761">15</cx:pt>
          <cx:pt idx="11762">16</cx:pt>
          <cx:pt idx="11763">13</cx:pt>
          <cx:pt idx="11764">13</cx:pt>
          <cx:pt idx="11765">19</cx:pt>
          <cx:pt idx="11766">19</cx:pt>
          <cx:pt idx="11767">15</cx:pt>
          <cx:pt idx="11768">18</cx:pt>
          <cx:pt idx="11769">17</cx:pt>
          <cx:pt idx="11770">16</cx:pt>
          <cx:pt idx="11771">17</cx:pt>
          <cx:pt idx="11772">16</cx:pt>
          <cx:pt idx="11773">15</cx:pt>
          <cx:pt idx="11774">14</cx:pt>
          <cx:pt idx="11775">14</cx:pt>
          <cx:pt idx="11776">14</cx:pt>
          <cx:pt idx="11777">11</cx:pt>
          <cx:pt idx="11778">11</cx:pt>
          <cx:pt idx="11779">11</cx:pt>
          <cx:pt idx="11780">11</cx:pt>
          <cx:pt idx="11781">21</cx:pt>
          <cx:pt idx="11782">17</cx:pt>
          <cx:pt idx="11783">18</cx:pt>
          <cx:pt idx="11784">18</cx:pt>
          <cx:pt idx="11785">17</cx:pt>
          <cx:pt idx="11786">18</cx:pt>
          <cx:pt idx="11787">15</cx:pt>
          <cx:pt idx="11788">17</cx:pt>
          <cx:pt idx="11789">15</cx:pt>
          <cx:pt idx="11790">17</cx:pt>
          <cx:pt idx="11791">17</cx:pt>
          <cx:pt idx="11792">17</cx:pt>
          <cx:pt idx="11793">17</cx:pt>
          <cx:pt idx="11794">17</cx:pt>
          <cx:pt idx="11795">15</cx:pt>
          <cx:pt idx="11796">15</cx:pt>
          <cx:pt idx="11797">19</cx:pt>
          <cx:pt idx="11798">18</cx:pt>
          <cx:pt idx="11799">13</cx:pt>
          <cx:pt idx="11800">14</cx:pt>
          <cx:pt idx="11801">15</cx:pt>
          <cx:pt idx="11802">15</cx:pt>
          <cx:pt idx="11803">15</cx:pt>
          <cx:pt idx="11804">15</cx:pt>
          <cx:pt idx="11805">15</cx:pt>
          <cx:pt idx="11806">15</cx:pt>
          <cx:pt idx="11807">15</cx:pt>
          <cx:pt idx="11808">15</cx:pt>
          <cx:pt idx="11809">14</cx:pt>
          <cx:pt idx="11810">15</cx:pt>
          <cx:pt idx="11811">14</cx:pt>
          <cx:pt idx="11812">14</cx:pt>
          <cx:pt idx="11813">21</cx:pt>
          <cx:pt idx="11814">18</cx:pt>
          <cx:pt idx="11815">22</cx:pt>
          <cx:pt idx="11816">18</cx:pt>
          <cx:pt idx="11817">17</cx:pt>
          <cx:pt idx="11818">11</cx:pt>
          <cx:pt idx="11819">11</cx:pt>
          <cx:pt idx="11820">15</cx:pt>
          <cx:pt idx="11821">14</cx:pt>
          <cx:pt idx="11822">13</cx:pt>
          <cx:pt idx="11823">9</cx:pt>
          <cx:pt idx="11824">16</cx:pt>
          <cx:pt idx="11825">15</cx:pt>
          <cx:pt idx="11826">14</cx:pt>
          <cx:pt idx="11827">15</cx:pt>
          <cx:pt idx="11828">13</cx:pt>
          <cx:pt idx="11829">12</cx:pt>
          <cx:pt idx="11830">12</cx:pt>
          <cx:pt idx="11831">16</cx:pt>
          <cx:pt idx="11832">15</cx:pt>
          <cx:pt idx="11833">16</cx:pt>
          <cx:pt idx="11834">17</cx:pt>
          <cx:pt idx="11835">15</cx:pt>
          <cx:pt idx="11836">17</cx:pt>
          <cx:pt idx="11837">15</cx:pt>
          <cx:pt idx="11838">16</cx:pt>
          <cx:pt idx="11839">15</cx:pt>
          <cx:pt idx="11840">15</cx:pt>
          <cx:pt idx="11841">13</cx:pt>
          <cx:pt idx="11842">15</cx:pt>
          <cx:pt idx="11843">15</cx:pt>
          <cx:pt idx="11844">21</cx:pt>
          <cx:pt idx="11845">18</cx:pt>
          <cx:pt idx="11846">22</cx:pt>
          <cx:pt idx="11847">17</cx:pt>
          <cx:pt idx="11848">21</cx:pt>
          <cx:pt idx="11849">18</cx:pt>
          <cx:pt idx="11850">15</cx:pt>
          <cx:pt idx="11851">21</cx:pt>
          <cx:pt idx="11852">18</cx:pt>
          <cx:pt idx="11853">22</cx:pt>
          <cx:pt idx="11854">15</cx:pt>
          <cx:pt idx="11855">15</cx:pt>
          <cx:pt idx="11856">15</cx:pt>
          <cx:pt idx="11857">15</cx:pt>
          <cx:pt idx="11858">15</cx:pt>
          <cx:pt idx="11859">13</cx:pt>
          <cx:pt idx="11860">13</cx:pt>
          <cx:pt idx="11861">15</cx:pt>
          <cx:pt idx="11862">15</cx:pt>
          <cx:pt idx="11863">13</cx:pt>
          <cx:pt idx="11864">14</cx:pt>
          <cx:pt idx="11865">12</cx:pt>
          <cx:pt idx="11866">11</cx:pt>
          <cx:pt idx="11867">15</cx:pt>
          <cx:pt idx="11868">14</cx:pt>
          <cx:pt idx="11869">14</cx:pt>
          <cx:pt idx="11870">12</cx:pt>
          <cx:pt idx="11871">11</cx:pt>
          <cx:pt idx="11872">11</cx:pt>
          <cx:pt idx="11873">16</cx:pt>
          <cx:pt idx="11874">16</cx:pt>
          <cx:pt idx="11875">18</cx:pt>
          <cx:pt idx="11876">17</cx:pt>
          <cx:pt idx="11877">17</cx:pt>
          <cx:pt idx="11878">15</cx:pt>
          <cx:pt idx="11879">15</cx:pt>
          <cx:pt idx="11880">16</cx:pt>
          <cx:pt idx="11881">15</cx:pt>
          <cx:pt idx="11882">15</cx:pt>
          <cx:pt idx="11883">13</cx:pt>
          <cx:pt idx="11884">13</cx:pt>
          <cx:pt idx="11885">14</cx:pt>
          <cx:pt idx="11886">15</cx:pt>
          <cx:pt idx="11887">13</cx:pt>
          <cx:pt idx="11888">12</cx:pt>
          <cx:pt idx="11889">11</cx:pt>
          <cx:pt idx="11890">14</cx:pt>
          <cx:pt idx="11891">12</cx:pt>
          <cx:pt idx="11892">11</cx:pt>
          <cx:pt idx="11893">15</cx:pt>
          <cx:pt idx="11894">13</cx:pt>
          <cx:pt idx="11895">14</cx:pt>
          <cx:pt idx="11896">12</cx:pt>
          <cx:pt idx="11897">11</cx:pt>
          <cx:pt idx="11898">11</cx:pt>
          <cx:pt idx="11899">15</cx:pt>
          <cx:pt idx="11900">15</cx:pt>
          <cx:pt idx="11901">16</cx:pt>
          <cx:pt idx="11902">15</cx:pt>
          <cx:pt idx="11903">15</cx:pt>
          <cx:pt idx="11904">18</cx:pt>
          <cx:pt idx="11905">16</cx:pt>
          <cx:pt idx="11906">20</cx:pt>
          <cx:pt idx="11907">17</cx:pt>
          <cx:pt idx="11908">16</cx:pt>
          <cx:pt idx="11909">15</cx:pt>
          <cx:pt idx="11910">15</cx:pt>
          <cx:pt idx="11911">14</cx:pt>
          <cx:pt idx="11912">12</cx:pt>
          <cx:pt idx="11913">11</cx:pt>
          <cx:pt idx="11914">11</cx:pt>
          <cx:pt idx="11915">30</cx:pt>
          <cx:pt idx="11916">38</cx:pt>
          <cx:pt idx="11917">11</cx:pt>
          <cx:pt idx="11918">11</cx:pt>
          <cx:pt idx="11919">18</cx:pt>
          <cx:pt idx="11920">16</cx:pt>
          <cx:pt idx="11921">18</cx:pt>
          <cx:pt idx="11922">17</cx:pt>
          <cx:pt idx="11923">21</cx:pt>
          <cx:pt idx="11924">18</cx:pt>
          <cx:pt idx="11925">18</cx:pt>
          <cx:pt idx="11926">17</cx:pt>
          <cx:pt idx="11927">18</cx:pt>
          <cx:pt idx="11928">18</cx:pt>
          <cx:pt idx="11929">17</cx:pt>
          <cx:pt idx="11930">18</cx:pt>
          <cx:pt idx="11931">16</cx:pt>
          <cx:pt idx="11932">15</cx:pt>
          <cx:pt idx="11933">13</cx:pt>
          <cx:pt idx="11934">13</cx:pt>
          <cx:pt idx="11935">13</cx:pt>
          <cx:pt idx="11936">14</cx:pt>
          <cx:pt idx="11937">11</cx:pt>
          <cx:pt idx="11938">13</cx:pt>
          <cx:pt idx="11939">11</cx:pt>
          <cx:pt idx="11940">11</cx:pt>
          <cx:pt idx="11941">12</cx:pt>
          <cx:pt idx="11942">13</cx:pt>
          <cx:pt idx="11943">11</cx:pt>
          <cx:pt idx="11944">12</cx:pt>
          <cx:pt idx="11945">11</cx:pt>
          <cx:pt idx="11946">11</cx:pt>
          <cx:pt idx="11947">12</cx:pt>
          <cx:pt idx="11948">14</cx:pt>
          <cx:pt idx="11949">11</cx:pt>
          <cx:pt idx="11950">11</cx:pt>
          <cx:pt idx="11951">11</cx:pt>
          <cx:pt idx="11952">10</cx:pt>
          <cx:pt idx="11953">18</cx:pt>
          <cx:pt idx="11954">17</cx:pt>
          <cx:pt idx="11955">16</cx:pt>
          <cx:pt idx="11956">18</cx:pt>
          <cx:pt idx="11957">18</cx:pt>
          <cx:pt idx="11958">17</cx:pt>
          <cx:pt idx="11959">16</cx:pt>
          <cx:pt idx="11960">15</cx:pt>
          <cx:pt idx="11961">18</cx:pt>
          <cx:pt idx="11962">15</cx:pt>
          <cx:pt idx="11963">25</cx:pt>
          <cx:pt idx="11964">23</cx:pt>
          <cx:pt idx="11965">28</cx:pt>
          <cx:pt idx="11966">23</cx:pt>
          <cx:pt idx="11967">14</cx:pt>
          <cx:pt idx="11968">14</cx:pt>
          <cx:pt idx="11969">11</cx:pt>
          <cx:pt idx="11970">11</cx:pt>
          <cx:pt idx="11971">14</cx:pt>
          <cx:pt idx="11972">12</cx:pt>
          <cx:pt idx="11973">10</cx:pt>
          <cx:pt idx="11974">11</cx:pt>
          <cx:pt idx="11975">14</cx:pt>
          <cx:pt idx="11976">11</cx:pt>
          <cx:pt idx="11977">11</cx:pt>
          <cx:pt idx="11978">11</cx:pt>
          <cx:pt idx="11979">12</cx:pt>
          <cx:pt idx="11980">10</cx:pt>
          <cx:pt idx="11981">11</cx:pt>
          <cx:pt idx="11982">11</cx:pt>
          <cx:pt idx="11983">11</cx:pt>
          <cx:pt idx="11984">14</cx:pt>
          <cx:pt idx="11985">13</cx:pt>
          <cx:pt idx="11986">19</cx:pt>
          <cx:pt idx="11987">14</cx:pt>
          <cx:pt idx="11988">13</cx:pt>
          <cx:pt idx="11989">11</cx:pt>
          <cx:pt idx="11990">14</cx:pt>
          <cx:pt idx="11991">21</cx:pt>
          <cx:pt idx="11992">18</cx:pt>
          <cx:pt idx="11993">17</cx:pt>
          <cx:pt idx="11994">22</cx:pt>
          <cx:pt idx="11995">17</cx:pt>
          <cx:pt idx="11996">18</cx:pt>
          <cx:pt idx="11997">18</cx:pt>
          <cx:pt idx="11998">18</cx:pt>
          <cx:pt idx="11999">18</cx:pt>
          <cx:pt idx="12000">16</cx:pt>
          <cx:pt idx="12001">16</cx:pt>
          <cx:pt idx="12002">17</cx:pt>
          <cx:pt idx="12003">17</cx:pt>
          <cx:pt idx="12004">17</cx:pt>
          <cx:pt idx="12005">11</cx:pt>
          <cx:pt idx="12006">11</cx:pt>
          <cx:pt idx="12007">11</cx:pt>
          <cx:pt idx="12008">10</cx:pt>
          <cx:pt idx="12009">21</cx:pt>
          <cx:pt idx="12010">21</cx:pt>
          <cx:pt idx="12011">18</cx:pt>
          <cx:pt idx="12012">23</cx:pt>
          <cx:pt idx="12013">22</cx:pt>
          <cx:pt idx="12014">17</cx:pt>
          <cx:pt idx="12015">21</cx:pt>
          <cx:pt idx="12016">18</cx:pt>
          <cx:pt idx="12017">22</cx:pt>
          <cx:pt idx="12018">17</cx:pt>
          <cx:pt idx="12019">19</cx:pt>
          <cx:pt idx="12020">21</cx:pt>
          <cx:pt idx="12021">18</cx:pt>
          <cx:pt idx="12022">18</cx:pt>
          <cx:pt idx="12023">22</cx:pt>
          <cx:pt idx="12024">17</cx:pt>
          <cx:pt idx="12025">16</cx:pt>
          <cx:pt idx="12026">16</cx:pt>
          <cx:pt idx="12027">16</cx:pt>
          <cx:pt idx="12028">16</cx:pt>
          <cx:pt idx="12029">12</cx:pt>
          <cx:pt idx="12030">12</cx:pt>
          <cx:pt idx="12031">11</cx:pt>
          <cx:pt idx="12032">10</cx:pt>
          <cx:pt idx="12033">11</cx:pt>
          <cx:pt idx="12034">12</cx:pt>
          <cx:pt idx="12035">10</cx:pt>
          <cx:pt idx="12036">11</cx:pt>
          <cx:pt idx="12037">10</cx:pt>
          <cx:pt idx="12038">12</cx:pt>
          <cx:pt idx="12039">10</cx:pt>
          <cx:pt idx="12040">25</cx:pt>
          <cx:pt idx="12041">23</cx:pt>
          <cx:pt idx="12042">28</cx:pt>
          <cx:pt idx="12043">23</cx:pt>
          <cx:pt idx="12044">18</cx:pt>
          <cx:pt idx="12045">17</cx:pt>
          <cx:pt idx="12046">19</cx:pt>
          <cx:pt idx="12047">17</cx:pt>
          <cx:pt idx="12048">21</cx:pt>
          <cx:pt idx="12049">18</cx:pt>
          <cx:pt idx="12050">21</cx:pt>
          <cx:pt idx="12051">19</cx:pt>
          <cx:pt idx="12052">16</cx:pt>
          <cx:pt idx="12053">18</cx:pt>
          <cx:pt idx="12054">21</cx:pt>
          <cx:pt idx="12055">17</cx:pt>
          <cx:pt idx="12056">19</cx:pt>
          <cx:pt idx="12057">21</cx:pt>
          <cx:pt idx="12058">19</cx:pt>
          <cx:pt idx="12059">19</cx:pt>
          <cx:pt idx="12060">18</cx:pt>
          <cx:pt idx="12061">16</cx:pt>
          <cx:pt idx="12062">11</cx:pt>
          <cx:pt idx="12063">12</cx:pt>
          <cx:pt idx="12064">10</cx:pt>
          <cx:pt idx="12065">11</cx:pt>
          <cx:pt idx="12066">11</cx:pt>
          <cx:pt idx="12067">16</cx:pt>
          <cx:pt idx="12068">15</cx:pt>
          <cx:pt idx="12069">17</cx:pt>
          <cx:pt idx="12070">15</cx:pt>
          <cx:pt idx="12071">15</cx:pt>
          <cx:pt idx="12072">15</cx:pt>
          <cx:pt idx="12073">15</cx:pt>
          <cx:pt idx="12074">14</cx:pt>
          <cx:pt idx="12075">12</cx:pt>
          <cx:pt idx="12076">11</cx:pt>
          <cx:pt idx="12077">12</cx:pt>
          <cx:pt idx="12078">15</cx:pt>
          <cx:pt idx="12079">12</cx:pt>
          <cx:pt idx="12080">12</cx:pt>
          <cx:pt idx="12081">11</cx:pt>
          <cx:pt idx="12082">10</cx:pt>
          <cx:pt idx="12083">13</cx:pt>
          <cx:pt idx="12084">13</cx:pt>
          <cx:pt idx="12085">12</cx:pt>
          <cx:pt idx="12086">12</cx:pt>
          <cx:pt idx="12087">11</cx:pt>
          <cx:pt idx="12088">12</cx:pt>
          <cx:pt idx="12089">12</cx:pt>
          <cx:pt idx="12090">10</cx:pt>
          <cx:pt idx="12091">21</cx:pt>
          <cx:pt idx="12092">22</cx:pt>
          <cx:pt idx="12093">23</cx:pt>
          <cx:pt idx="12094">26</cx:pt>
          <cx:pt idx="12095">26</cx:pt>
          <cx:pt idx="12096">22</cx:pt>
          <cx:pt idx="12097">25</cx:pt>
          <cx:pt idx="12098">15</cx:pt>
          <cx:pt idx="12099">16</cx:pt>
          <cx:pt idx="12100">14</cx:pt>
          <cx:pt idx="12101">15</cx:pt>
          <cx:pt idx="12102">14</cx:pt>
          <cx:pt idx="12103">13</cx:pt>
          <cx:pt idx="12104">13</cx:pt>
          <cx:pt idx="12105">11</cx:pt>
          <cx:pt idx="12106">15</cx:pt>
          <cx:pt idx="12107">14</cx:pt>
          <cx:pt idx="12108">14</cx:pt>
          <cx:pt idx="12109">14</cx:pt>
          <cx:pt idx="12110">13</cx:pt>
          <cx:pt idx="12111">12</cx:pt>
          <cx:pt idx="12112">12</cx:pt>
          <cx:pt idx="12113">11</cx:pt>
          <cx:pt idx="12114">14</cx:pt>
          <cx:pt idx="12115">12</cx:pt>
          <cx:pt idx="12116">14</cx:pt>
          <cx:pt idx="12117">12</cx:pt>
          <cx:pt idx="12118">14</cx:pt>
          <cx:pt idx="12119">13</cx:pt>
          <cx:pt idx="12120">11</cx:pt>
          <cx:pt idx="12121">15</cx:pt>
          <cx:pt idx="12122">13</cx:pt>
          <cx:pt idx="12123">14</cx:pt>
          <cx:pt idx="12124">14</cx:pt>
          <cx:pt idx="12125">27</cx:pt>
          <cx:pt idx="12126">30</cx:pt>
          <cx:pt idx="12127">16</cx:pt>
          <cx:pt idx="12128">19</cx:pt>
          <cx:pt idx="12129">15</cx:pt>
          <cx:pt idx="12130">19</cx:pt>
          <cx:pt idx="12131">15</cx:pt>
          <cx:pt idx="12132">21</cx:pt>
          <cx:pt idx="12133">18</cx:pt>
          <cx:pt idx="12134">23</cx:pt>
          <cx:pt idx="12135">18</cx:pt>
          <cx:pt idx="12136">18</cx:pt>
          <cx:pt idx="12137">16</cx:pt>
          <cx:pt idx="12138">15</cx:pt>
          <cx:pt idx="12139">20</cx:pt>
          <cx:pt idx="12140">17</cx:pt>
          <cx:pt idx="12141">16</cx:pt>
          <cx:pt idx="12142">16</cx:pt>
          <cx:pt idx="12143">15</cx:pt>
          <cx:pt idx="12144">19</cx:pt>
          <cx:pt idx="12145">16</cx:pt>
          <cx:pt idx="12146">16</cx:pt>
          <cx:pt idx="12147">18</cx:pt>
          <cx:pt idx="12148">17</cx:pt>
          <cx:pt idx="12149">17</cx:pt>
          <cx:pt idx="12150">16</cx:pt>
          <cx:pt idx="12151">16</cx:pt>
          <cx:pt idx="12152">18</cx:pt>
          <cx:pt idx="12153">17</cx:pt>
          <cx:pt idx="12154">19</cx:pt>
          <cx:pt idx="12155">18</cx:pt>
          <cx:pt idx="12156">21</cx:pt>
          <cx:pt idx="12157">19</cx:pt>
          <cx:pt idx="12158">17</cx:pt>
          <cx:pt idx="12159">15</cx:pt>
          <cx:pt idx="12160">15</cx:pt>
          <cx:pt idx="12161">15</cx:pt>
          <cx:pt idx="12162">31</cx:pt>
          <cx:pt idx="12163">38</cx:pt>
          <cx:pt idx="12164">31</cx:pt>
          <cx:pt idx="12165">38</cx:pt>
          <cx:pt idx="12166">28</cx:pt>
          <cx:pt idx="12167">35</cx:pt>
          <cx:pt idx="12168">43</cx:pt>
          <cx:pt idx="12169">23</cx:pt>
          <cx:pt idx="12170">23</cx:pt>
          <cx:pt idx="12171">23</cx:pt>
          <cx:pt idx="12172">24</cx:pt>
          <cx:pt idx="12173">22</cx:pt>
          <cx:pt idx="12174">19</cx:pt>
          <cx:pt idx="12175">25</cx:pt>
          <cx:pt idx="12176">21</cx:pt>
          <cx:pt idx="12177">20</cx:pt>
          <cx:pt idx="12178">22</cx:pt>
          <cx:pt idx="12179">20</cx:pt>
          <cx:pt idx="12180">22</cx:pt>
          <cx:pt idx="12181">20</cx:pt>
          <cx:pt idx="12182">22</cx:pt>
          <cx:pt idx="12183">15</cx:pt>
          <cx:pt idx="12184">16</cx:pt>
          <cx:pt idx="12185">15</cx:pt>
          <cx:pt idx="12186">15</cx:pt>
          <cx:pt idx="12187">14</cx:pt>
          <cx:pt idx="12188">12</cx:pt>
          <cx:pt idx="12189">11</cx:pt>
          <cx:pt idx="12190">15</cx:pt>
          <cx:pt idx="12191">11</cx:pt>
          <cx:pt idx="12192">15</cx:pt>
          <cx:pt idx="12193">15</cx:pt>
          <cx:pt idx="12194">14</cx:pt>
          <cx:pt idx="12195">15</cx:pt>
          <cx:pt idx="12196">14</cx:pt>
          <cx:pt idx="12197">14</cx:pt>
          <cx:pt idx="12198">15</cx:pt>
          <cx:pt idx="12199">14</cx:pt>
          <cx:pt idx="12200">13</cx:pt>
          <cx:pt idx="12201">16</cx:pt>
          <cx:pt idx="12202">15</cx:pt>
          <cx:pt idx="12203">14</cx:pt>
          <cx:pt idx="12204">15</cx:pt>
          <cx:pt idx="12205">13</cx:pt>
          <cx:pt idx="12206">12</cx:pt>
          <cx:pt idx="12207">12</cx:pt>
          <cx:pt idx="12208">16</cx:pt>
          <cx:pt idx="12209">14</cx:pt>
          <cx:pt idx="12210">12</cx:pt>
          <cx:pt idx="12211">11</cx:pt>
          <cx:pt idx="12212">15</cx:pt>
          <cx:pt idx="12213">14</cx:pt>
          <cx:pt idx="12214">14</cx:pt>
          <cx:pt idx="12215">12</cx:pt>
          <cx:pt idx="12216">11</cx:pt>
          <cx:pt idx="12217">11</cx:pt>
          <cx:pt idx="12218">16</cx:pt>
          <cx:pt idx="12219">15</cx:pt>
          <cx:pt idx="12220">13</cx:pt>
          <cx:pt idx="12221">13</cx:pt>
          <cx:pt idx="12222">15</cx:pt>
          <cx:pt idx="12223">14</cx:pt>
          <cx:pt idx="12224">15</cx:pt>
          <cx:pt idx="12225">13</cx:pt>
          <cx:pt idx="12226">12</cx:pt>
          <cx:pt idx="12227">11</cx:pt>
          <cx:pt idx="12228">16</cx:pt>
          <cx:pt idx="12229">14</cx:pt>
          <cx:pt idx="12230">12</cx:pt>
          <cx:pt idx="12231">11</cx:pt>
          <cx:pt idx="12232">15</cx:pt>
          <cx:pt idx="12233">13</cx:pt>
          <cx:pt idx="12234">14</cx:pt>
          <cx:pt idx="12235">11</cx:pt>
          <cx:pt idx="12236">11</cx:pt>
          <cx:pt idx="12237">11</cx:pt>
          <cx:pt idx="12238">16</cx:pt>
          <cx:pt idx="12239">18</cx:pt>
          <cx:pt idx="12240">16</cx:pt>
          <cx:pt idx="12241">15</cx:pt>
          <cx:pt idx="12242">20</cx:pt>
          <cx:pt idx="12243">17</cx:pt>
          <cx:pt idx="12244">16</cx:pt>
          <cx:pt idx="12245">15</cx:pt>
          <cx:pt idx="12246">15</cx:pt>
          <cx:pt idx="12247">15</cx:pt>
          <cx:pt idx="12248">11</cx:pt>
          <cx:pt idx="12249">11</cx:pt>
          <cx:pt idx="12250">15</cx:pt>
          <cx:pt idx="12251">13</cx:pt>
          <cx:pt idx="12252">13</cx:pt>
          <cx:pt idx="12253">15</cx:pt>
          <cx:pt idx="12254">15</cx:pt>
          <cx:pt idx="12255">13</cx:pt>
          <cx:pt idx="12256">11</cx:pt>
          <cx:pt idx="12257">11</cx:pt>
          <cx:pt idx="12258">19</cx:pt>
          <cx:pt idx="12259">21</cx:pt>
          <cx:pt idx="12260">18</cx:pt>
          <cx:pt idx="12261">20</cx:pt>
          <cx:pt idx="12262">26</cx:pt>
          <cx:pt idx="12263">23</cx:pt>
          <cx:pt idx="12264">35</cx:pt>
          <cx:pt idx="12265">29</cx:pt>
          <cx:pt idx="12266">33</cx:pt>
          <cx:pt idx="12267">25</cx:pt>
          <cx:pt idx="12268">26</cx:pt>
          <cx:pt idx="12269">23</cx:pt>
          <cx:pt idx="12270">29</cx:pt>
          <cx:pt idx="12271">25</cx:pt>
          <cx:pt idx="12272">39</cx:pt>
          <cx:pt idx="12273">37</cx:pt>
          <cx:pt idx="12274">20</cx:pt>
          <cx:pt idx="12275">20</cx:pt>
          <cx:pt idx="12276">19</cx:pt>
          <cx:pt idx="12277">19</cx:pt>
          <cx:pt idx="12278">21</cx:pt>
          <cx:pt idx="12279">19</cx:pt>
          <cx:pt idx="12280">20</cx:pt>
          <cx:pt idx="12281">19</cx:pt>
          <cx:pt idx="12282">19</cx:pt>
          <cx:pt idx="12283">24</cx:pt>
          <cx:pt idx="12284">25</cx:pt>
          <cx:pt idx="12285">25</cx:pt>
          <cx:pt idx="12286">23</cx:pt>
          <cx:pt idx="12287">23</cx:pt>
          <cx:pt idx="12288">23</cx:pt>
          <cx:pt idx="12289">18</cx:pt>
          <cx:pt idx="12290">16</cx:pt>
          <cx:pt idx="12291">18</cx:pt>
          <cx:pt idx="12292">19</cx:pt>
          <cx:pt idx="12293">19</cx:pt>
          <cx:pt idx="12294">21</cx:pt>
          <cx:pt idx="12295">16</cx:pt>
          <cx:pt idx="12296">15</cx:pt>
          <cx:pt idx="12297">14</cx:pt>
          <cx:pt idx="12298">15</cx:pt>
          <cx:pt idx="12299">16</cx:pt>
          <cx:pt idx="12300">15</cx:pt>
          <cx:pt idx="12301">16</cx:pt>
          <cx:pt idx="12302">19</cx:pt>
          <cx:pt idx="12303">21</cx:pt>
          <cx:pt idx="12304">17</cx:pt>
          <cx:pt idx="12305">19</cx:pt>
          <cx:pt idx="12306">16</cx:pt>
          <cx:pt idx="12307">15</cx:pt>
          <cx:pt idx="12308">14</cx:pt>
          <cx:pt idx="12309">15</cx:pt>
          <cx:pt idx="12310">16</cx:pt>
          <cx:pt idx="12311">15</cx:pt>
          <cx:pt idx="12312">15</cx:pt>
          <cx:pt idx="12313">15</cx:pt>
          <cx:pt idx="12314">23</cx:pt>
          <cx:pt idx="12315">26</cx:pt>
          <cx:pt idx="12316">21</cx:pt>
          <cx:pt idx="12317">14</cx:pt>
          <cx:pt idx="12318">14</cx:pt>
          <cx:pt idx="12319">13</cx:pt>
          <cx:pt idx="12320">14</cx:pt>
          <cx:pt idx="12321">16</cx:pt>
          <cx:pt idx="12322">16</cx:pt>
          <cx:pt idx="12323">14</cx:pt>
          <cx:pt idx="12324">12</cx:pt>
          <cx:pt idx="12325">12</cx:pt>
          <cx:pt idx="12326">12</cx:pt>
          <cx:pt idx="12327">12</cx:pt>
          <cx:pt idx="12328">12</cx:pt>
          <cx:pt idx="12329">14</cx:pt>
          <cx:pt idx="12330">14</cx:pt>
          <cx:pt idx="12331">14</cx:pt>
          <cx:pt idx="12332">14</cx:pt>
          <cx:pt idx="12333">14</cx:pt>
          <cx:pt idx="12334">16</cx:pt>
          <cx:pt idx="12335">14</cx:pt>
          <cx:pt idx="12336">9</cx:pt>
          <cx:pt idx="12337">9</cx:pt>
          <cx:pt idx="12338">15</cx:pt>
          <cx:pt idx="12339">11</cx:pt>
          <cx:pt idx="12340">11</cx:pt>
          <cx:pt idx="12341">15</cx:pt>
          <cx:pt idx="12342">13</cx:pt>
          <cx:pt idx="12343">15</cx:pt>
          <cx:pt idx="12344">13</cx:pt>
          <cx:pt idx="12345">14</cx:pt>
          <cx:pt idx="12346">18</cx:pt>
          <cx:pt idx="12347">15</cx:pt>
          <cx:pt idx="12348">14</cx:pt>
          <cx:pt idx="12349">17</cx:pt>
          <cx:pt idx="12350">15</cx:pt>
          <cx:pt idx="12351">14</cx:pt>
          <cx:pt idx="12352">18</cx:pt>
          <cx:pt idx="12353">17</cx:pt>
          <cx:pt idx="12354">15</cx:pt>
          <cx:pt idx="12355">14</cx:pt>
          <cx:pt idx="12356">18</cx:pt>
          <cx:pt idx="12357">17</cx:pt>
          <cx:pt idx="12358">15</cx:pt>
          <cx:pt idx="12359">13</cx:pt>
          <cx:pt idx="12360">13</cx:pt>
          <cx:pt idx="12361">13</cx:pt>
          <cx:pt idx="12362">12</cx:pt>
          <cx:pt idx="12363">15</cx:pt>
          <cx:pt idx="12364">15</cx:pt>
          <cx:pt idx="12365">14</cx:pt>
          <cx:pt idx="12366">16</cx:pt>
          <cx:pt idx="12367">15</cx:pt>
          <cx:pt idx="12368">22</cx:pt>
          <cx:pt idx="12369">24</cx:pt>
          <cx:pt idx="12370">8</cx:pt>
          <cx:pt idx="12371">9</cx:pt>
          <cx:pt idx="12372">11</cx:pt>
          <cx:pt idx="12373">11</cx:pt>
          <cx:pt idx="12374">16</cx:pt>
          <cx:pt idx="12375">16</cx:pt>
          <cx:pt idx="12376">16</cx:pt>
          <cx:pt idx="12377">16</cx:pt>
          <cx:pt idx="12378">16</cx:pt>
          <cx:pt idx="12379">16</cx:pt>
          <cx:pt idx="12380">16</cx:pt>
          <cx:pt idx="12381">15</cx:pt>
          <cx:pt idx="12382">16</cx:pt>
          <cx:pt idx="12383">16</cx:pt>
          <cx:pt idx="12384">20</cx:pt>
          <cx:pt idx="12385">15</cx:pt>
          <cx:pt idx="12386">23</cx:pt>
          <cx:pt idx="12387">22</cx:pt>
          <cx:pt idx="12388">24</cx:pt>
          <cx:pt idx="12389">25</cx:pt>
          <cx:pt idx="12390">21</cx:pt>
          <cx:pt idx="12391">17</cx:pt>
          <cx:pt idx="12392">23</cx:pt>
          <cx:pt idx="12393">18</cx:pt>
          <cx:pt idx="12394">17</cx:pt>
          <cx:pt idx="12395">18</cx:pt>
          <cx:pt idx="12396">18</cx:pt>
          <cx:pt idx="12397">17</cx:pt>
          <cx:pt idx="12398">18</cx:pt>
          <cx:pt idx="12399">21</cx:pt>
          <cx:pt idx="12400">17</cx:pt>
          <cx:pt idx="12401">15</cx:pt>
          <cx:pt idx="12402">16</cx:pt>
          <cx:pt idx="12403">16</cx:pt>
          <cx:pt idx="12404">15</cx:pt>
          <cx:pt idx="12405">14</cx:pt>
          <cx:pt idx="12406">22</cx:pt>
          <cx:pt idx="12407">18</cx:pt>
          <cx:pt idx="12408">24</cx:pt>
          <cx:pt idx="12409">20</cx:pt>
          <cx:pt idx="12410">21</cx:pt>
          <cx:pt idx="12411">21</cx:pt>
          <cx:pt idx="12412">21</cx:pt>
          <cx:pt idx="12413">17</cx:pt>
          <cx:pt idx="12414">23</cx:pt>
          <cx:pt idx="12415">18</cx:pt>
          <cx:pt idx="12416">15</cx:pt>
          <cx:pt idx="12417">16</cx:pt>
          <cx:pt idx="12418">14</cx:pt>
          <cx:pt idx="12419">16</cx:pt>
          <cx:pt idx="12420">21</cx:pt>
          <cx:pt idx="12421">21</cx:pt>
          <cx:pt idx="12422">22</cx:pt>
          <cx:pt idx="12423">24</cx:pt>
          <cx:pt idx="12424">16</cx:pt>
          <cx:pt idx="12425">15</cx:pt>
          <cx:pt idx="12426">18</cx:pt>
          <cx:pt idx="12427">18</cx:pt>
          <cx:pt idx="12428">18</cx:pt>
          <cx:pt idx="12429">17</cx:pt>
          <cx:pt idx="12430">17</cx:pt>
          <cx:pt idx="12431">23</cx:pt>
          <cx:pt idx="12432">17</cx:pt>
          <cx:pt idx="12433">17</cx:pt>
          <cx:pt idx="12434">15</cx:pt>
          <cx:pt idx="12435">18</cx:pt>
          <cx:pt idx="12436">14</cx:pt>
          <cx:pt idx="12437">14</cx:pt>
          <cx:pt idx="12438">14</cx:pt>
          <cx:pt idx="12439">16</cx:pt>
          <cx:pt idx="12440">15</cx:pt>
          <cx:pt idx="12441">16</cx:pt>
          <cx:pt idx="12442">13</cx:pt>
          <cx:pt idx="12443">14</cx:pt>
          <cx:pt idx="12444">12</cx:pt>
          <cx:pt idx="12445">12</cx:pt>
          <cx:pt idx="12446">14</cx:pt>
          <cx:pt idx="12447">11</cx:pt>
          <cx:pt idx="12448">12</cx:pt>
          <cx:pt idx="12449">20</cx:pt>
          <cx:pt idx="12450">21</cx:pt>
          <cx:pt idx="12451">22</cx:pt>
          <cx:pt idx="12452">17</cx:pt>
          <cx:pt idx="12453">15</cx:pt>
          <cx:pt idx="12454">16</cx:pt>
          <cx:pt idx="12455">18</cx:pt>
          <cx:pt idx="12456">17</cx:pt>
          <cx:pt idx="12457">18</cx:pt>
          <cx:pt idx="12458">17</cx:pt>
          <cx:pt idx="12459">19</cx:pt>
          <cx:pt idx="12460">18</cx:pt>
          <cx:pt idx="12461">21</cx:pt>
          <cx:pt idx="12462">19</cx:pt>
          <cx:pt idx="12463">21</cx:pt>
          <cx:pt idx="12464">22</cx:pt>
          <cx:pt idx="12465">23</cx:pt>
          <cx:pt idx="12466">25</cx:pt>
          <cx:pt idx="12467">22</cx:pt>
          <cx:pt idx="12468">25</cx:pt>
          <cx:pt idx="12469">16</cx:pt>
          <cx:pt idx="12470">16</cx:pt>
          <cx:pt idx="12471">17</cx:pt>
          <cx:pt idx="12472">16</cx:pt>
          <cx:pt idx="12473">16</cx:pt>
          <cx:pt idx="12474">16</cx:pt>
          <cx:pt idx="12475">16</cx:pt>
          <cx:pt idx="12476">17</cx:pt>
          <cx:pt idx="12477">16</cx:pt>
          <cx:pt idx="12478">18</cx:pt>
          <cx:pt idx="12479">21</cx:pt>
          <cx:pt idx="12480">17</cx:pt>
          <cx:pt idx="12481">19</cx:pt>
          <cx:pt idx="12482">21</cx:pt>
          <cx:pt idx="12483">19</cx:pt>
          <cx:pt idx="12484">19</cx:pt>
          <cx:pt idx="12485">17</cx:pt>
          <cx:pt idx="12486">17</cx:pt>
          <cx:pt idx="12487">18</cx:pt>
          <cx:pt idx="12488">19</cx:pt>
          <cx:pt idx="12489">18</cx:pt>
          <cx:pt idx="12490">17</cx:pt>
          <cx:pt idx="12491">19</cx:pt>
          <cx:pt idx="12492">17</cx:pt>
          <cx:pt idx="12493">21</cx:pt>
          <cx:pt idx="12494">18</cx:pt>
          <cx:pt idx="12495">21</cx:pt>
          <cx:pt idx="12496">19</cx:pt>
          <cx:pt idx="12497">18</cx:pt>
          <cx:pt idx="12498">18</cx:pt>
          <cx:pt idx="12499">19</cx:pt>
          <cx:pt idx="12500">25</cx:pt>
          <cx:pt idx="12501">23</cx:pt>
          <cx:pt idx="12502">28</cx:pt>
          <cx:pt idx="12503">23</cx:pt>
          <cx:pt idx="12504">14</cx:pt>
          <cx:pt idx="12505">14</cx:pt>
          <cx:pt idx="12506">24</cx:pt>
          <cx:pt idx="12507">25</cx:pt>
          <cx:pt idx="12508">17</cx:pt>
          <cx:pt idx="12509">17</cx:pt>
          <cx:pt idx="12510">16</cx:pt>
          <cx:pt idx="12511">17</cx:pt>
          <cx:pt idx="12512">15</cx:pt>
          <cx:pt idx="12513">18</cx:pt>
          <cx:pt idx="12514">19</cx:pt>
          <cx:pt idx="12515">16</cx:pt>
          <cx:pt idx="12516">16</cx:pt>
          <cx:pt idx="12517">16</cx:pt>
          <cx:pt idx="12518">16</cx:pt>
          <cx:pt idx="12519">16</cx:pt>
          <cx:pt idx="12520">16</cx:pt>
          <cx:pt idx="12521">18</cx:pt>
          <cx:pt idx="12522">21</cx:pt>
          <cx:pt idx="12523">17</cx:pt>
          <cx:pt idx="12524">17</cx:pt>
          <cx:pt idx="12525">18</cx:pt>
          <cx:pt idx="12526">23</cx:pt>
          <cx:pt idx="12527">19</cx:pt>
          <cx:pt idx="12528">24</cx:pt>
          <cx:pt idx="12529">20</cx:pt>
          <cx:pt idx="12530">15</cx:pt>
          <cx:pt idx="12531">14</cx:pt>
          <cx:pt idx="12532">14</cx:pt>
          <cx:pt idx="12533">14</cx:pt>
          <cx:pt idx="12534">16</cx:pt>
          <cx:pt idx="12535">23</cx:pt>
          <cx:pt idx="12536">21</cx:pt>
          <cx:pt idx="12537">25</cx:pt>
          <cx:pt idx="12538">21</cx:pt>
          <cx:pt idx="12539">18</cx:pt>
          <cx:pt idx="12540">16</cx:pt>
          <cx:pt idx="12541">21</cx:pt>
          <cx:pt idx="12542">17</cx:pt>
          <cx:pt idx="12543">14</cx:pt>
          <cx:pt idx="12544">16</cx:pt>
          <cx:pt idx="12545">14</cx:pt>
          <cx:pt idx="12546">19</cx:pt>
          <cx:pt idx="12547">19</cx:pt>
          <cx:pt idx="12548">18</cx:pt>
          <cx:pt idx="12549">17</cx:pt>
          <cx:pt idx="12550">21</cx:pt>
          <cx:pt idx="12551">18</cx:pt>
          <cx:pt idx="12552">14</cx:pt>
          <cx:pt idx="12553">21</cx:pt>
          <cx:pt idx="12554">17</cx:pt>
          <cx:pt idx="12555">18</cx:pt>
          <cx:pt idx="12556">18</cx:pt>
          <cx:pt idx="12557">17</cx:pt>
          <cx:pt idx="12558">18</cx:pt>
          <cx:pt idx="12559">17</cx:pt>
          <cx:pt idx="12560">17</cx:pt>
          <cx:pt idx="12561">15</cx:pt>
          <cx:pt idx="12562">15</cx:pt>
          <cx:pt idx="12563">17</cx:pt>
          <cx:pt idx="12564">17</cx:pt>
          <cx:pt idx="12565">15</cx:pt>
          <cx:pt idx="12566">16</cx:pt>
          <cx:pt idx="12567">15</cx:pt>
          <cx:pt idx="12568">17</cx:pt>
          <cx:pt idx="12569">13</cx:pt>
          <cx:pt idx="12570">13</cx:pt>
          <cx:pt idx="12571">19</cx:pt>
          <cx:pt idx="12572">21</cx:pt>
          <cx:pt idx="12573">18</cx:pt>
          <cx:pt idx="12574">18</cx:pt>
          <cx:pt idx="12575">22</cx:pt>
          <cx:pt idx="12576">25</cx:pt>
          <cx:pt idx="12577">23</cx:pt>
          <cx:pt idx="12578">28</cx:pt>
          <cx:pt idx="12579">23</cx:pt>
          <cx:pt idx="12580">18</cx:pt>
          <cx:pt idx="12581">17</cx:pt>
          <cx:pt idx="12582">19</cx:pt>
          <cx:pt idx="12583">17</cx:pt>
          <cx:pt idx="12584">21</cx:pt>
          <cx:pt idx="12585">18</cx:pt>
          <cx:pt idx="12586">21</cx:pt>
          <cx:pt idx="12587">19</cx:pt>
          <cx:pt idx="12588">16</cx:pt>
          <cx:pt idx="12589">18</cx:pt>
          <cx:pt idx="12590">21</cx:pt>
          <cx:pt idx="12591">17</cx:pt>
          <cx:pt idx="12592">19</cx:pt>
          <cx:pt idx="12593">21</cx:pt>
          <cx:pt idx="12594">19</cx:pt>
          <cx:pt idx="12595">19</cx:pt>
          <cx:pt idx="12596">21</cx:pt>
          <cx:pt idx="12597">21</cx:pt>
          <cx:pt idx="12598">18</cx:pt>
          <cx:pt idx="12599">23</cx:pt>
          <cx:pt idx="12600">22</cx:pt>
          <cx:pt idx="12601">17</cx:pt>
          <cx:pt idx="12602">18</cx:pt>
          <cx:pt idx="12603">17</cx:pt>
          <cx:pt idx="12604">16</cx:pt>
          <cx:pt idx="12605">18</cx:pt>
          <cx:pt idx="12606">15</cx:pt>
          <cx:pt idx="12607">15</cx:pt>
          <cx:pt idx="12608">17</cx:pt>
          <cx:pt idx="12609">17</cx:pt>
          <cx:pt idx="12610">15</cx:pt>
          <cx:pt idx="12611">17</cx:pt>
          <cx:pt idx="12612">15</cx:pt>
          <cx:pt idx="12613">30</cx:pt>
          <cx:pt idx="12614">38</cx:pt>
          <cx:pt idx="12615">19</cx:pt>
          <cx:pt idx="12616">19</cx:pt>
          <cx:pt idx="12617">18</cx:pt>
          <cx:pt idx="12618">21</cx:pt>
          <cx:pt idx="12619">18</cx:pt>
          <cx:pt idx="12620">17</cx:pt>
          <cx:pt idx="12621">17</cx:pt>
          <cx:pt idx="12622">15</cx:pt>
          <cx:pt idx="12623">15</cx:pt>
          <cx:pt idx="12624">23</cx:pt>
          <cx:pt idx="12625">24</cx:pt>
          <cx:pt idx="12626">26</cx:pt>
          <cx:pt idx="12627">21</cx:pt>
          <cx:pt idx="12628">18</cx:pt>
          <cx:pt idx="12629">22</cx:pt>
          <cx:pt idx="12630">17</cx:pt>
          <cx:pt idx="12631">16</cx:pt>
          <cx:pt idx="12632">15</cx:pt>
          <cx:pt idx="12633">15</cx:pt>
          <cx:pt idx="12634">15</cx:pt>
          <cx:pt idx="12635">15</cx:pt>
          <cx:pt idx="12636">15</cx:pt>
          <cx:pt idx="12637">14</cx:pt>
          <cx:pt idx="12638">14</cx:pt>
          <cx:pt idx="12639">15</cx:pt>
          <cx:pt idx="12640">15</cx:pt>
          <cx:pt idx="12641">15</cx:pt>
          <cx:pt idx="12642">15</cx:pt>
          <cx:pt idx="12643">14</cx:pt>
          <cx:pt idx="12644">11</cx:pt>
          <cx:pt idx="12645">9</cx:pt>
          <cx:pt idx="12646">9</cx:pt>
          <cx:pt idx="12647">10</cx:pt>
          <cx:pt idx="12648">9</cx:pt>
          <cx:pt idx="12649">9</cx:pt>
          <cx:pt idx="12650">9</cx:pt>
          <cx:pt idx="12651">10</cx:pt>
          <cx:pt idx="12652">17</cx:pt>
          <cx:pt idx="12653">16</cx:pt>
          <cx:pt idx="12654">18</cx:pt>
          <cx:pt idx="12655">18</cx:pt>
          <cx:pt idx="12656">18</cx:pt>
          <cx:pt idx="12657">15</cx:pt>
          <cx:pt idx="12658">16</cx:pt>
          <cx:pt idx="12659">17</cx:pt>
          <cx:pt idx="12660">17</cx:pt>
          <cx:pt idx="12661">17</cx:pt>
          <cx:pt idx="12662">16</cx:pt>
          <cx:pt idx="12663">16</cx:pt>
          <cx:pt idx="12664">18</cx:pt>
          <cx:pt idx="12665">18</cx:pt>
          <cx:pt idx="12666">12</cx:pt>
          <cx:pt idx="12667">23</cx:pt>
          <cx:pt idx="12668">21</cx:pt>
          <cx:pt idx="12669">21</cx:pt>
          <cx:pt idx="12670">24</cx:pt>
          <cx:pt idx="12671">23</cx:pt>
          <cx:pt idx="12672">21</cx:pt>
          <cx:pt idx="12673">24</cx:pt>
          <cx:pt idx="12674">21</cx:pt>
          <cx:pt idx="12675">22</cx:pt>
          <cx:pt idx="12676">21</cx:pt>
          <cx:pt idx="12677">24</cx:pt>
          <cx:pt idx="12678">21</cx:pt>
          <cx:pt idx="12679">21</cx:pt>
          <cx:pt idx="12680">22</cx:pt>
          <cx:pt idx="12681">20</cx:pt>
          <cx:pt idx="12682">21</cx:pt>
          <cx:pt idx="12683">21</cx:pt>
          <cx:pt idx="12684">22</cx:pt>
          <cx:pt idx="12685">20</cx:pt>
          <cx:pt idx="12686">21</cx:pt>
          <cx:pt idx="12687">28</cx:pt>
          <cx:pt idx="12688">28</cx:pt>
          <cx:pt idx="12689">27</cx:pt>
          <cx:pt idx="12690">24</cx:pt>
          <cx:pt idx="12691">19</cx:pt>
          <cx:pt idx="12692">20</cx:pt>
          <cx:pt idx="12693">18</cx:pt>
          <cx:pt idx="12694">18</cx:pt>
          <cx:pt idx="12695">16</cx:pt>
          <cx:pt idx="12696">17</cx:pt>
          <cx:pt idx="12697">19</cx:pt>
          <cx:pt idx="12698">20</cx:pt>
          <cx:pt idx="12699">18</cx:pt>
          <cx:pt idx="12700">18</cx:pt>
          <cx:pt idx="12701">16</cx:pt>
          <cx:pt idx="12702">21</cx:pt>
          <cx:pt idx="12703">22</cx:pt>
          <cx:pt idx="12704">19</cx:pt>
          <cx:pt idx="12705">21</cx:pt>
          <cx:pt idx="12706">21</cx:pt>
          <cx:pt idx="12707">22</cx:pt>
          <cx:pt idx="12708">19</cx:pt>
          <cx:pt idx="12709">21</cx:pt>
          <cx:pt idx="12710">16</cx:pt>
          <cx:pt idx="12711">15</cx:pt>
          <cx:pt idx="12712">24</cx:pt>
          <cx:pt idx="12713">24</cx:pt>
          <cx:pt idx="12714">20</cx:pt>
          <cx:pt idx="12715">22</cx:pt>
          <cx:pt idx="12716">21</cx:pt>
          <cx:pt idx="12717">20</cx:pt>
          <cx:pt idx="12718">20</cx:pt>
          <cx:pt idx="12719">19</cx:pt>
          <cx:pt idx="12720">19</cx:pt>
          <cx:pt idx="12721">20</cx:pt>
          <cx:pt idx="12722">22</cx:pt>
          <cx:pt idx="12723">21</cx:pt>
          <cx:pt idx="12724">20</cx:pt>
          <cx:pt idx="12725">22</cx:pt>
          <cx:pt idx="12726">31</cx:pt>
          <cx:pt idx="12727">25</cx:pt>
          <cx:pt idx="12728">38</cx:pt>
          <cx:pt idx="12729">33</cx:pt>
          <cx:pt idx="12730">24</cx:pt>
          <cx:pt idx="12731">15</cx:pt>
          <cx:pt idx="12732">16</cx:pt>
          <cx:pt idx="12733">12</cx:pt>
          <cx:pt idx="12734">17</cx:pt>
          <cx:pt idx="12735">13</cx:pt>
          <cx:pt idx="12736">10</cx:pt>
          <cx:pt idx="12737">10</cx:pt>
          <cx:pt idx="12738">10</cx:pt>
          <cx:pt idx="12739">10</cx:pt>
          <cx:pt idx="12740">18</cx:pt>
          <cx:pt idx="12741">16</cx:pt>
          <cx:pt idx="12742">19</cx:pt>
          <cx:pt idx="12743">16</cx:pt>
          <cx:pt idx="12744">18</cx:pt>
          <cx:pt idx="12745">16</cx:pt>
          <cx:pt idx="12746">17</cx:pt>
          <cx:pt idx="12747">21</cx:pt>
          <cx:pt idx="12748">18</cx:pt>
          <cx:pt idx="12749">22</cx:pt>
          <cx:pt idx="12750">19</cx:pt>
          <cx:pt idx="12751">18</cx:pt>
          <cx:pt idx="12752">19</cx:pt>
          <cx:pt idx="12753">23</cx:pt>
          <cx:pt idx="12754">23</cx:pt>
          <cx:pt idx="12755">23</cx:pt>
          <cx:pt idx="12756">23</cx:pt>
          <cx:pt idx="12757">23</cx:pt>
          <cx:pt idx="12758">23</cx:pt>
          <cx:pt idx="12759">11</cx:pt>
          <cx:pt idx="12760">19</cx:pt>
          <cx:pt idx="12761">18</cx:pt>
          <cx:pt idx="12762">19</cx:pt>
          <cx:pt idx="12763">23</cx:pt>
          <cx:pt idx="12764">24</cx:pt>
          <cx:pt idx="12765">15</cx:pt>
          <cx:pt idx="12766">16</cx:pt>
          <cx:pt idx="12767">15</cx:pt>
          <cx:pt idx="12768">16</cx:pt>
          <cx:pt idx="12769">17</cx:pt>
          <cx:pt idx="12770">16</cx:pt>
          <cx:pt idx="12771">15</cx:pt>
          <cx:pt idx="12772">19</cx:pt>
          <cx:pt idx="12773">16</cx:pt>
          <cx:pt idx="12774">15</cx:pt>
          <cx:pt idx="12775">20</cx:pt>
          <cx:pt idx="12776">15</cx:pt>
          <cx:pt idx="12777">23</cx:pt>
          <cx:pt idx="12778">27</cx:pt>
          <cx:pt idx="12779">24</cx:pt>
          <cx:pt idx="12780">14</cx:pt>
          <cx:pt idx="12781">16</cx:pt>
          <cx:pt idx="12782">15</cx:pt>
          <cx:pt idx="12783">16</cx:pt>
          <cx:pt idx="12784">12</cx:pt>
          <cx:pt idx="12785">13</cx:pt>
          <cx:pt idx="12786">12</cx:pt>
          <cx:pt idx="12787">17</cx:pt>
          <cx:pt idx="12788">14</cx:pt>
          <cx:pt idx="12789">13</cx:pt>
          <cx:pt idx="12790">7</cx:pt>
          <cx:pt idx="12791">21</cx:pt>
          <cx:pt idx="12792">21</cx:pt>
          <cx:pt idx="12793">16</cx:pt>
          <cx:pt idx="12794">15</cx:pt>
          <cx:pt idx="12795">16</cx:pt>
          <cx:pt idx="12796">15</cx:pt>
          <cx:pt idx="12797">14</cx:pt>
          <cx:pt idx="12798">15</cx:pt>
          <cx:pt idx="12799">22</cx:pt>
          <cx:pt idx="12800">18</cx:pt>
          <cx:pt idx="12801">19</cx:pt>
          <cx:pt idx="12802">21</cx:pt>
          <cx:pt idx="12803">18</cx:pt>
          <cx:pt idx="12804">19</cx:pt>
          <cx:pt idx="12805">20</cx:pt>
          <cx:pt idx="12806">18</cx:pt>
          <cx:pt idx="12807">15</cx:pt>
          <cx:pt idx="12808">18</cx:pt>
          <cx:pt idx="12809">16</cx:pt>
          <cx:pt idx="12810">18</cx:pt>
          <cx:pt idx="12811">17</cx:pt>
          <cx:pt idx="12812">18</cx:pt>
          <cx:pt idx="12813">15</cx:pt>
          <cx:pt idx="12814">16</cx:pt>
          <cx:pt idx="12815">18</cx:pt>
          <cx:pt idx="12816">17</cx:pt>
          <cx:pt idx="12817">18</cx:pt>
          <cx:pt idx="12818">19</cx:pt>
          <cx:pt idx="12819">18</cx:pt>
          <cx:pt idx="12820">18</cx:pt>
          <cx:pt idx="12821">17</cx:pt>
          <cx:pt idx="12822">17</cx:pt>
          <cx:pt idx="12823">15</cx:pt>
          <cx:pt idx="12824">18</cx:pt>
          <cx:pt idx="12825">18</cx:pt>
          <cx:pt idx="12826">17</cx:pt>
          <cx:pt idx="12827">17</cx:pt>
          <cx:pt idx="12828">15</cx:pt>
          <cx:pt idx="12829">21</cx:pt>
          <cx:pt idx="12830">22</cx:pt>
          <cx:pt idx="12831">22</cx:pt>
          <cx:pt idx="12832">16</cx:pt>
          <cx:pt idx="12833">17</cx:pt>
          <cx:pt idx="12834">16</cx:pt>
          <cx:pt idx="12835">16</cx:pt>
          <cx:pt idx="12836">16</cx:pt>
          <cx:pt idx="12837">17</cx:pt>
          <cx:pt idx="12838">18</cx:pt>
          <cx:pt idx="12839">18</cx:pt>
          <cx:pt idx="12840">14</cx:pt>
          <cx:pt idx="12841">15</cx:pt>
          <cx:pt idx="12842">19</cx:pt>
          <cx:pt idx="12843">16</cx:pt>
          <cx:pt idx="12844">18</cx:pt>
          <cx:pt idx="12845">16</cx:pt>
          <cx:pt idx="12846">17</cx:pt>
          <cx:pt idx="12847">16</cx:pt>
          <cx:pt idx="12848">16</cx:pt>
          <cx:pt idx="12849">16</cx:pt>
          <cx:pt idx="12850">16</cx:pt>
          <cx:pt idx="12851">17</cx:pt>
          <cx:pt idx="12852">16</cx:pt>
          <cx:pt idx="12853">16</cx:pt>
          <cx:pt idx="12854">13</cx:pt>
          <cx:pt idx="12855">18</cx:pt>
          <cx:pt idx="12856">19</cx:pt>
          <cx:pt idx="12857">19</cx:pt>
          <cx:pt idx="12858">18</cx:pt>
          <cx:pt idx="12859">19</cx:pt>
          <cx:pt idx="12860">19</cx:pt>
          <cx:pt idx="12861">18</cx:pt>
          <cx:pt idx="12862">17</cx:pt>
          <cx:pt idx="12863">18</cx:pt>
          <cx:pt idx="12864">17</cx:pt>
          <cx:pt idx="12865">16</cx:pt>
          <cx:pt idx="12866">17</cx:pt>
          <cx:pt idx="12867">16</cx:pt>
          <cx:pt idx="12868">15</cx:pt>
          <cx:pt idx="12869">15</cx:pt>
          <cx:pt idx="12870">15</cx:pt>
          <cx:pt idx="12871">15</cx:pt>
          <cx:pt idx="12872">15</cx:pt>
          <cx:pt idx="12873">15</cx:pt>
          <cx:pt idx="12874">15</cx:pt>
          <cx:pt idx="12875">15</cx:pt>
          <cx:pt idx="12876">15</cx:pt>
          <cx:pt idx="12877">11</cx:pt>
          <cx:pt idx="12878">13</cx:pt>
          <cx:pt idx="12879">11</cx:pt>
          <cx:pt idx="12880">11</cx:pt>
          <cx:pt idx="12881">22</cx:pt>
          <cx:pt idx="12882">17</cx:pt>
          <cx:pt idx="12883">19</cx:pt>
          <cx:pt idx="12884">17</cx:pt>
          <cx:pt idx="12885">15</cx:pt>
          <cx:pt idx="12886">17</cx:pt>
          <cx:pt idx="12887">15</cx:pt>
          <cx:pt idx="12888">17</cx:pt>
          <cx:pt idx="12889">17</cx:pt>
          <cx:pt idx="12890">17</cx:pt>
          <cx:pt idx="12891">15</cx:pt>
          <cx:pt idx="12892">15</cx:pt>
          <cx:pt idx="12893">19</cx:pt>
          <cx:pt idx="12894">19</cx:pt>
          <cx:pt idx="12895">18</cx:pt>
          <cx:pt idx="12896">15</cx:pt>
          <cx:pt idx="12897">14</cx:pt>
          <cx:pt idx="12898">15</cx:pt>
          <cx:pt idx="12899">15</cx:pt>
          <cx:pt idx="12900">15</cx:pt>
          <cx:pt idx="12901">15</cx:pt>
          <cx:pt idx="12902">15</cx:pt>
          <cx:pt idx="12903">14</cx:pt>
          <cx:pt idx="12904">15</cx:pt>
          <cx:pt idx="12905">15</cx:pt>
          <cx:pt idx="12906">14</cx:pt>
          <cx:pt idx="12907">22</cx:pt>
          <cx:pt idx="12908">18</cx:pt>
          <cx:pt idx="12909">18</cx:pt>
          <cx:pt idx="12910">22</cx:pt>
          <cx:pt idx="12911">18</cx:pt>
          <cx:pt idx="12912">17</cx:pt>
          <cx:pt idx="12913">11</cx:pt>
          <cx:pt idx="12914">14</cx:pt>
          <cx:pt idx="12915">11</cx:pt>
          <cx:pt idx="12916">15</cx:pt>
          <cx:pt idx="12917">13</cx:pt>
          <cx:pt idx="12918">12</cx:pt>
          <cx:pt idx="12919">15</cx:pt>
          <cx:pt idx="12920">15</cx:pt>
          <cx:pt idx="12921">16</cx:pt>
          <cx:pt idx="12922">14</cx:pt>
          <cx:pt idx="12923">15</cx:pt>
          <cx:pt idx="12924">13</cx:pt>
          <cx:pt idx="12925">12</cx:pt>
          <cx:pt idx="12926">12</cx:pt>
          <cx:pt idx="12927">17</cx:pt>
          <cx:pt idx="12928">17</cx:pt>
          <cx:pt idx="12929">15</cx:pt>
          <cx:pt idx="12930">17</cx:pt>
          <cx:pt idx="12931">15</cx:pt>
          <cx:pt idx="12932">16</cx:pt>
          <cx:pt idx="12933">15</cx:pt>
          <cx:pt idx="12934">15</cx:pt>
          <cx:pt idx="12935">15</cx:pt>
          <cx:pt idx="12936">20</cx:pt>
          <cx:pt idx="12937">18</cx:pt>
          <cx:pt idx="12938">22</cx:pt>
          <cx:pt idx="12939">17</cx:pt>
          <cx:pt idx="12940">22</cx:pt>
          <cx:pt idx="12941">18</cx:pt>
          <cx:pt idx="12942">15</cx:pt>
          <cx:pt idx="12943">22</cx:pt>
          <cx:pt idx="12944">18</cx:pt>
          <cx:pt idx="12945">18</cx:pt>
          <cx:pt idx="12946">15</cx:pt>
          <cx:pt idx="12947">15</cx:pt>
          <cx:pt idx="12948">15</cx:pt>
          <cx:pt idx="12949">15</cx:pt>
          <cx:pt idx="12950">13</cx:pt>
          <cx:pt idx="12951">12</cx:pt>
          <cx:pt idx="12952">15</cx:pt>
          <cx:pt idx="12953">15</cx:pt>
          <cx:pt idx="12954">12</cx:pt>
          <cx:pt idx="12955">14</cx:pt>
          <cx:pt idx="12956">12</cx:pt>
          <cx:pt idx="12957">11</cx:pt>
          <cx:pt idx="12958">15</cx:pt>
          <cx:pt idx="12959">14</cx:pt>
          <cx:pt idx="12960">14</cx:pt>
          <cx:pt idx="12961">15</cx:pt>
          <cx:pt idx="12962">12</cx:pt>
          <cx:pt idx="12963">11</cx:pt>
          <cx:pt idx="12964">11</cx:pt>
          <cx:pt idx="12965">15</cx:pt>
          <cx:pt idx="12966">17</cx:pt>
          <cx:pt idx="12967">15</cx:pt>
          <cx:pt idx="12968">17</cx:pt>
          <cx:pt idx="12969">15</cx:pt>
          <cx:pt idx="12970">15</cx:pt>
          <cx:pt idx="12971">13</cx:pt>
          <cx:pt idx="12972">12</cx:pt>
          <cx:pt idx="12973">15</cx:pt>
          <cx:pt idx="12974">15</cx:pt>
          <cx:pt idx="12975">15</cx:pt>
          <cx:pt idx="12976">15</cx:pt>
          <cx:pt idx="12977">12</cx:pt>
          <cx:pt idx="12978">11</cx:pt>
          <cx:pt idx="12979">11</cx:pt>
          <cx:pt idx="12980">17</cx:pt>
          <cx:pt idx="12981">14</cx:pt>
          <cx:pt idx="12982">12</cx:pt>
          <cx:pt idx="12983">11</cx:pt>
          <cx:pt idx="12984">15</cx:pt>
          <cx:pt idx="12985">14</cx:pt>
          <cx:pt idx="12986">13</cx:pt>
          <cx:pt idx="12987">14</cx:pt>
          <cx:pt idx="12988">11</cx:pt>
          <cx:pt idx="12989">11</cx:pt>
          <cx:pt idx="12990">11</cx:pt>
          <cx:pt idx="12991">15</cx:pt>
          <cx:pt idx="12992">16</cx:pt>
          <cx:pt idx="12993">15</cx:pt>
          <cx:pt idx="12994">15</cx:pt>
          <cx:pt idx="12995">15</cx:pt>
          <cx:pt idx="12996">15</cx:pt>
          <cx:pt idx="12997">17</cx:pt>
          <cx:pt idx="12998">15</cx:pt>
          <cx:pt idx="12999">16</cx:pt>
          <cx:pt idx="13000">20</cx:pt>
          <cx:pt idx="13001">16</cx:pt>
          <cx:pt idx="13002">16</cx:pt>
          <cx:pt idx="13003">16</cx:pt>
          <cx:pt idx="13004">15</cx:pt>
          <cx:pt idx="13005">15</cx:pt>
          <cx:pt idx="13006">15</cx:pt>
          <cx:pt idx="13007">14</cx:pt>
          <cx:pt idx="13008">12</cx:pt>
          <cx:pt idx="13009">11</cx:pt>
          <cx:pt idx="13010">15</cx:pt>
          <cx:pt idx="13011">11</cx:pt>
          <cx:pt idx="13012">31</cx:pt>
          <cx:pt idx="13013">38</cx:pt>
          <cx:pt idx="13014">11</cx:pt>
          <cx:pt idx="13015">11</cx:pt>
          <cx:pt idx="13016">18</cx:pt>
          <cx:pt idx="13017">16</cx:pt>
          <cx:pt idx="13018">16</cx:pt>
          <cx:pt idx="13019">19</cx:pt>
          <cx:pt idx="13020">18</cx:pt>
          <cx:pt idx="13021">18</cx:pt>
          <cx:pt idx="13022">18</cx:pt>
          <cx:pt idx="13023">16</cx:pt>
          <cx:pt idx="13024">15</cx:pt>
          <cx:pt idx="13025">14</cx:pt>
          <cx:pt idx="13026">14</cx:pt>
          <cx:pt idx="13027">11</cx:pt>
          <cx:pt idx="13028">12</cx:pt>
          <cx:pt idx="13029">11</cx:pt>
          <cx:pt idx="13030">14</cx:pt>
          <cx:pt idx="13031">11</cx:pt>
          <cx:pt idx="13032">11</cx:pt>
          <cx:pt idx="13033">11</cx:pt>
          <cx:pt idx="13034">12</cx:pt>
          <cx:pt idx="13035">11</cx:pt>
          <cx:pt idx="13036">11</cx:pt>
          <cx:pt idx="13037">10</cx:pt>
          <cx:pt idx="13038">18</cx:pt>
          <cx:pt idx="13039">17</cx:pt>
          <cx:pt idx="13040">16</cx:pt>
          <cx:pt idx="13041">18</cx:pt>
          <cx:pt idx="13042">18</cx:pt>
          <cx:pt idx="13043">17</cx:pt>
          <cx:pt idx="13044">16</cx:pt>
          <cx:pt idx="13045">15</cx:pt>
          <cx:pt idx="13046">16</cx:pt>
          <cx:pt idx="13047">15</cx:pt>
          <cx:pt idx="13048">18</cx:pt>
          <cx:pt idx="13049">15</cx:pt>
          <cx:pt idx="13050">14</cx:pt>
          <cx:pt idx="13051">24</cx:pt>
          <cx:pt idx="13052">23</cx:pt>
          <cx:pt idx="13053">28</cx:pt>
          <cx:pt idx="13054">23</cx:pt>
          <cx:pt idx="13055">14</cx:pt>
          <cx:pt idx="13056">12</cx:pt>
          <cx:pt idx="13057">12</cx:pt>
          <cx:pt idx="13058">11</cx:pt>
          <cx:pt idx="13059">15</cx:pt>
          <cx:pt idx="13060">13</cx:pt>
          <cx:pt idx="13061">20</cx:pt>
          <cx:pt idx="13062">15</cx:pt>
          <cx:pt idx="13063">14</cx:pt>
          <cx:pt idx="13064">14</cx:pt>
          <cx:pt idx="13065">12</cx:pt>
          <cx:pt idx="13066">14</cx:pt>
          <cx:pt idx="13067">13</cx:pt>
          <cx:pt idx="13068">18</cx:pt>
          <cx:pt idx="13069">16</cx:pt>
          <cx:pt idx="13070">16</cx:pt>
          <cx:pt idx="13071">14</cx:pt>
          <cx:pt idx="13072">12</cx:pt>
          <cx:pt idx="13073">11</cx:pt>
          <cx:pt idx="13074">15</cx:pt>
          <cx:pt idx="13075">12</cx:pt>
          <cx:pt idx="13076">11</cx:pt>
          <cx:pt idx="13077">11</cx:pt>
          <cx:pt idx="13078">12</cx:pt>
          <cx:pt idx="13079">11</cx:pt>
          <cx:pt idx="13080">11</cx:pt>
          <cx:pt idx="13081">11</cx:pt>
          <cx:pt idx="13082">11</cx:pt>
          <cx:pt idx="13083">11</cx:pt>
          <cx:pt idx="13084">10</cx:pt>
          <cx:pt idx="13085">11</cx:pt>
          <cx:pt idx="13086">11</cx:pt>
          <cx:pt idx="13087">21</cx:pt>
          <cx:pt idx="13088">19</cx:pt>
          <cx:pt idx="13089">17</cx:pt>
          <cx:pt idx="13090">23</cx:pt>
          <cx:pt idx="13091">21</cx:pt>
          <cx:pt idx="13092">15</cx:pt>
          <cx:pt idx="13093">19</cx:pt>
          <cx:pt idx="13094">19</cx:pt>
          <cx:pt idx="13095">18</cx:pt>
          <cx:pt idx="13096">17</cx:pt>
          <cx:pt idx="13097">21</cx:pt>
          <cx:pt idx="13098">16</cx:pt>
          <cx:pt idx="13099">16</cx:pt>
          <cx:pt idx="13100">16</cx:pt>
          <cx:pt idx="13101">17</cx:pt>
          <cx:pt idx="13102">17</cx:pt>
          <cx:pt idx="13103">12</cx:pt>
          <cx:pt idx="13104">24</cx:pt>
          <cx:pt idx="13105">23</cx:pt>
          <cx:pt idx="13106">28</cx:pt>
          <cx:pt idx="13107">23</cx:pt>
          <cx:pt idx="13108">17</cx:pt>
          <cx:pt idx="13109">18</cx:pt>
          <cx:pt idx="13110">21</cx:pt>
          <cx:pt idx="13111">18</cx:pt>
          <cx:pt idx="13112">21</cx:pt>
          <cx:pt idx="13113">19</cx:pt>
          <cx:pt idx="13114">17</cx:pt>
          <cx:pt idx="13115">18</cx:pt>
          <cx:pt idx="13116">21</cx:pt>
          <cx:pt idx="13117">17</cx:pt>
          <cx:pt idx="13118">19</cx:pt>
          <cx:pt idx="13119">21</cx:pt>
          <cx:pt idx="13120">19</cx:pt>
          <cx:pt idx="13121">19</cx:pt>
          <cx:pt idx="13122">18</cx:pt>
          <cx:pt idx="13123">16</cx:pt>
          <cx:pt idx="13124">16</cx:pt>
          <cx:pt idx="13125">12</cx:pt>
          <cx:pt idx="13126">11</cx:pt>
          <cx:pt idx="13127">10</cx:pt>
          <cx:pt idx="13128">11</cx:pt>
          <cx:pt idx="13129">11</cx:pt>
          <cx:pt idx="13130">16</cx:pt>
          <cx:pt idx="13131">14</cx:pt>
          <cx:pt idx="13132">17</cx:pt>
          <cx:pt idx="13133">14</cx:pt>
          <cx:pt idx="13134">15</cx:pt>
          <cx:pt idx="13135">14</cx:pt>
          <cx:pt idx="13136">15</cx:pt>
          <cx:pt idx="13137">14</cx:pt>
          <cx:pt idx="13138">25</cx:pt>
          <cx:pt idx="13139">31</cx:pt>
          <cx:pt idx="13140">12</cx:pt>
          <cx:pt idx="13141">11</cx:pt>
          <cx:pt idx="13142">12</cx:pt>
          <cx:pt idx="13143">15</cx:pt>
          <cx:pt idx="13144">12</cx:pt>
          <cx:pt idx="13145">12</cx:pt>
          <cx:pt idx="13146">11</cx:pt>
          <cx:pt idx="13147">13</cx:pt>
          <cx:pt idx="13148">13</cx:pt>
          <cx:pt idx="13149">12</cx:pt>
          <cx:pt idx="13150">11</cx:pt>
          <cx:pt idx="13151">11</cx:pt>
          <cx:pt idx="13152">12</cx:pt>
          <cx:pt idx="13153">11</cx:pt>
          <cx:pt idx="13154">21</cx:pt>
          <cx:pt idx="13155">23</cx:pt>
          <cx:pt idx="13156">23</cx:pt>
          <cx:pt idx="13157">26</cx:pt>
          <cx:pt idx="13158">23</cx:pt>
          <cx:pt idx="13159">26</cx:pt>
          <cx:pt idx="13160">14</cx:pt>
          <cx:pt idx="13161">16</cx:pt>
          <cx:pt idx="13162">14</cx:pt>
          <cx:pt idx="13163">15</cx:pt>
          <cx:pt idx="13164">14</cx:pt>
          <cx:pt idx="13165">14</cx:pt>
          <cx:pt idx="13166">11</cx:pt>
          <cx:pt idx="13167">14</cx:pt>
          <cx:pt idx="13168">14</cx:pt>
          <cx:pt idx="13169">14</cx:pt>
          <cx:pt idx="13170">12</cx:pt>
          <cx:pt idx="13171">11</cx:pt>
          <cx:pt idx="13172">13</cx:pt>
          <cx:pt idx="13173">12</cx:pt>
          <cx:pt idx="13174">13</cx:pt>
          <cx:pt idx="13175">12</cx:pt>
          <cx:pt idx="13176">11</cx:pt>
          <cx:pt idx="13177">13</cx:pt>
          <cx:pt idx="13178">12</cx:pt>
          <cx:pt idx="13179">11</cx:pt>
          <cx:pt idx="13180">16</cx:pt>
          <cx:pt idx="13181">17</cx:pt>
          <cx:pt idx="13182">15</cx:pt>
          <cx:pt idx="13183">18</cx:pt>
          <cx:pt idx="13184">15</cx:pt>
          <cx:pt idx="13185">19</cx:pt>
          <cx:pt idx="13186">18</cx:pt>
          <cx:pt idx="13187">23</cx:pt>
          <cx:pt idx="13188">18</cx:pt>
          <cx:pt idx="13189">18</cx:pt>
          <cx:pt idx="13190">16</cx:pt>
          <cx:pt idx="13191">15</cx:pt>
          <cx:pt idx="13192">19</cx:pt>
          <cx:pt idx="13193">17</cx:pt>
          <cx:pt idx="13194">16</cx:pt>
          <cx:pt idx="13195">15</cx:pt>
          <cx:pt idx="13196">14</cx:pt>
          <cx:pt idx="13197">18</cx:pt>
          <cx:pt idx="13198">17</cx:pt>
          <cx:pt idx="13199">15</cx:pt>
          <cx:pt idx="13200">17</cx:pt>
          <cx:pt idx="13201">18</cx:pt>
          <cx:pt idx="13202">17</cx:pt>
          <cx:pt idx="13203">16</cx:pt>
          <cx:pt idx="13204">16</cx:pt>
          <cx:pt idx="13205">18</cx:pt>
          <cx:pt idx="13206">17</cx:pt>
          <cx:pt idx="13207">19</cx:pt>
          <cx:pt idx="13208">18</cx:pt>
          <cx:pt idx="13209">21</cx:pt>
          <cx:pt idx="13210">18</cx:pt>
          <cx:pt idx="13211">16</cx:pt>
          <cx:pt idx="13212">17</cx:pt>
          <cx:pt idx="13213">16</cx:pt>
          <cx:pt idx="13214">16</cx:pt>
          <cx:pt idx="13215">31</cx:pt>
          <cx:pt idx="13216">38</cx:pt>
          <cx:pt idx="13217">43</cx:pt>
          <cx:pt idx="13218">23</cx:pt>
          <cx:pt idx="13219">23</cx:pt>
          <cx:pt idx="13220">23</cx:pt>
          <cx:pt idx="13221">24</cx:pt>
          <cx:pt idx="13222">21</cx:pt>
          <cx:pt idx="13223">21</cx:pt>
          <cx:pt idx="13224">21</cx:pt>
          <cx:pt idx="13225">22</cx:pt>
          <cx:pt idx="13226">21</cx:pt>
          <cx:pt idx="13227">21</cx:pt>
          <cx:pt idx="13228">21</cx:pt>
          <cx:pt idx="13229">22</cx:pt>
          <cx:pt idx="13230">21</cx:pt>
          <cx:pt idx="13231">21</cx:pt>
          <cx:pt idx="13232">21</cx:pt>
          <cx:pt idx="13233">22</cx:pt>
          <cx:pt idx="13234">15</cx:pt>
          <cx:pt idx="13235">15</cx:pt>
          <cx:pt idx="13236">15</cx:pt>
          <cx:pt idx="13237">15</cx:pt>
          <cx:pt idx="13238">14</cx:pt>
          <cx:pt idx="13239">12</cx:pt>
          <cx:pt idx="13240">11</cx:pt>
          <cx:pt idx="13241">15</cx:pt>
          <cx:pt idx="13242">11</cx:pt>
          <cx:pt idx="13243">15</cx:pt>
          <cx:pt idx="13244">15</cx:pt>
          <cx:pt idx="13245">14</cx:pt>
          <cx:pt idx="13246">15</cx:pt>
          <cx:pt idx="13247">15</cx:pt>
          <cx:pt idx="13248">14</cx:pt>
          <cx:pt idx="13249">15</cx:pt>
          <cx:pt idx="13250">13</cx:pt>
          <cx:pt idx="13251">12</cx:pt>
          <cx:pt idx="13252">15</cx:pt>
          <cx:pt idx="13253">15</cx:pt>
          <cx:pt idx="13254">16</cx:pt>
          <cx:pt idx="13255">14</cx:pt>
          <cx:pt idx="13256">15</cx:pt>
          <cx:pt idx="13257">13</cx:pt>
          <cx:pt idx="13258">12</cx:pt>
          <cx:pt idx="13259">12</cx:pt>
          <cx:pt idx="13260">17</cx:pt>
          <cx:pt idx="13261">14</cx:pt>
          <cx:pt idx="13262">12</cx:pt>
          <cx:pt idx="13263">11</cx:pt>
          <cx:pt idx="13264">14</cx:pt>
          <cx:pt idx="13265">14</cx:pt>
          <cx:pt idx="13266">14</cx:pt>
          <cx:pt idx="13267">15</cx:pt>
          <cx:pt idx="13268">12</cx:pt>
          <cx:pt idx="13269">11</cx:pt>
          <cx:pt idx="13270">11</cx:pt>
          <cx:pt idx="13271">15</cx:pt>
          <cx:pt idx="13272">15</cx:pt>
          <cx:pt idx="13273">15</cx:pt>
          <cx:pt idx="13274">13</cx:pt>
          <cx:pt idx="13275">12</cx:pt>
          <cx:pt idx="13276">15</cx:pt>
          <cx:pt idx="13277">17</cx:pt>
          <cx:pt idx="13278">15</cx:pt>
          <cx:pt idx="13279">15</cx:pt>
          <cx:pt idx="13280">11</cx:pt>
          <cx:pt idx="13281">11</cx:pt>
          <cx:pt idx="13282">12</cx:pt>
          <cx:pt idx="13283">12</cx:pt>
          <cx:pt idx="13284">11</cx:pt>
          <cx:pt idx="13285">15</cx:pt>
          <cx:pt idx="13286">14</cx:pt>
          <cx:pt idx="13287">13</cx:pt>
          <cx:pt idx="13288">15</cx:pt>
          <cx:pt idx="13289">13</cx:pt>
          <cx:pt idx="13290">11</cx:pt>
          <cx:pt idx="13291">11</cx:pt>
          <cx:pt idx="13292">11</cx:pt>
          <cx:pt idx="13293">17</cx:pt>
          <cx:pt idx="13294">15</cx:pt>
          <cx:pt idx="13295">16</cx:pt>
          <cx:pt idx="13296">19</cx:pt>
          <cx:pt idx="13297">16</cx:pt>
          <cx:pt idx="13298">16</cx:pt>
          <cx:pt idx="13299">16</cx:pt>
          <cx:pt idx="13300">15</cx:pt>
          <cx:pt idx="13301">15</cx:pt>
          <cx:pt idx="13302">15</cx:pt>
          <cx:pt idx="13303">11</cx:pt>
          <cx:pt idx="13304">11</cx:pt>
          <cx:pt idx="13305">15</cx:pt>
          <cx:pt idx="13306">13</cx:pt>
          <cx:pt idx="13307">12</cx:pt>
          <cx:pt idx="13308">15</cx:pt>
          <cx:pt idx="13309">15</cx:pt>
          <cx:pt idx="13310">12</cx:pt>
          <cx:pt idx="13311">11</cx:pt>
          <cx:pt idx="13312">14</cx:pt>
          <cx:pt idx="13313">11</cx:pt>
          <cx:pt idx="13314">20</cx:pt>
          <cx:pt idx="13315">20</cx:pt>
          <cx:pt idx="13316">22</cx:pt>
          <cx:pt idx="13317">22</cx:pt>
          <cx:pt idx="13318">19</cx:pt>
          <cx:pt idx="13319">20</cx:pt>
          <cx:pt idx="13320">21</cx:pt>
          <cx:pt idx="13321">22</cx:pt>
          <cx:pt idx="13322">25</cx:pt>
          <cx:pt idx="13323">23</cx:pt>
          <cx:pt idx="13324">35</cx:pt>
          <cx:pt idx="13325">33</cx:pt>
          <cx:pt idx="13326">29</cx:pt>
          <cx:pt idx="13327">25</cx:pt>
          <cx:pt idx="13328">25</cx:pt>
          <cx:pt idx="13329">23</cx:pt>
          <cx:pt idx="13330">30</cx:pt>
          <cx:pt idx="13331">25</cx:pt>
          <cx:pt idx="13332">23</cx:pt>
          <cx:pt idx="13333">39</cx:pt>
          <cx:pt idx="13334">37</cx:pt>
          <cx:pt idx="13335">15</cx:pt>
          <cx:pt idx="13336">15</cx:pt>
          <cx:pt idx="13337">15</cx:pt>
          <cx:pt idx="13338">14</cx:pt>
          <cx:pt idx="13339">15</cx:pt>
          <cx:pt idx="13340">20</cx:pt>
          <cx:pt idx="13341">19</cx:pt>
          <cx:pt idx="13342">19</cx:pt>
          <cx:pt idx="13343">21</cx:pt>
          <cx:pt idx="13344">19</cx:pt>
          <cx:pt idx="13345">20</cx:pt>
          <cx:pt idx="13346">19</cx:pt>
          <cx:pt idx="13347">19</cx:pt>
          <cx:pt idx="13348">23</cx:pt>
          <cx:pt idx="13349">24</cx:pt>
          <cx:pt idx="13350">23</cx:pt>
          <cx:pt idx="13351">23</cx:pt>
          <cx:pt idx="13352">23</cx:pt>
          <cx:pt idx="13353">23</cx:pt>
          <cx:pt idx="13354">18</cx:pt>
          <cx:pt idx="13355">16</cx:pt>
          <cx:pt idx="13356">18</cx:pt>
          <cx:pt idx="13357">18</cx:pt>
          <cx:pt idx="13358">16</cx:pt>
          <cx:pt idx="13359">19</cx:pt>
          <cx:pt idx="13360">19</cx:pt>
          <cx:pt idx="13361">21</cx:pt>
          <cx:pt idx="13362">16</cx:pt>
          <cx:pt idx="13363">15</cx:pt>
          <cx:pt idx="13364">14</cx:pt>
          <cx:pt idx="13365">15</cx:pt>
          <cx:pt idx="13366">15</cx:pt>
          <cx:pt idx="13367">18</cx:pt>
          <cx:pt idx="13368">19</cx:pt>
          <cx:pt idx="13369">19</cx:pt>
          <cx:pt idx="13370">17</cx:pt>
          <cx:pt idx="13371">15</cx:pt>
          <cx:pt idx="13372">14</cx:pt>
          <cx:pt idx="13373">15</cx:pt>
          <cx:pt idx="13374">15</cx:pt>
          <cx:pt idx="13375">15</cx:pt>
          <cx:pt idx="13376">14</cx:pt>
          <cx:pt idx="13377">15</cx:pt>
          <cx:pt idx="13378">14</cx:pt>
          <cx:pt idx="13379">14</cx:pt>
          <cx:pt idx="13380">13</cx:pt>
          <cx:pt idx="13381">14</cx:pt>
          <cx:pt idx="13382">11</cx:pt>
          <cx:pt idx="13383">15</cx:pt>
          <cx:pt idx="13384">13</cx:pt>
          <cx:pt idx="13385">15</cx:pt>
          <cx:pt idx="13386">15</cx:pt>
          <cx:pt idx="13387">15</cx:pt>
          <cx:pt idx="13388">15</cx:pt>
          <cx:pt idx="13389">11</cx:pt>
          <cx:pt idx="13390">14</cx:pt>
          <cx:pt idx="13391">18</cx:pt>
          <cx:pt idx="13392">15</cx:pt>
          <cx:pt idx="13393">15</cx:pt>
          <cx:pt idx="13394">14</cx:pt>
          <cx:pt idx="13395">17</cx:pt>
          <cx:pt idx="13396">15</cx:pt>
          <cx:pt idx="13397">14</cx:pt>
          <cx:pt idx="13398">14</cx:pt>
          <cx:pt idx="13399">12</cx:pt>
          <cx:pt idx="13400">14</cx:pt>
          <cx:pt idx="13401">15</cx:pt>
          <cx:pt idx="13402">13</cx:pt>
          <cx:pt idx="13403">17</cx:pt>
          <cx:pt idx="13404">14</cx:pt>
          <cx:pt idx="13405">22</cx:pt>
          <cx:pt idx="13406">23</cx:pt>
          <cx:pt idx="13407">9</cx:pt>
          <cx:pt idx="13408">12</cx:pt>
          <cx:pt idx="13409">11</cx:pt>
          <cx:pt idx="13410">11</cx:pt>
          <cx:pt idx="13411">11</cx:pt>
          <cx:pt idx="13412">11</cx:pt>
          <cx:pt idx="13413">16</cx:pt>
          <cx:pt idx="13414">16</cx:pt>
          <cx:pt idx="13415">16</cx:pt>
          <cx:pt idx="13416">16</cx:pt>
          <cx:pt idx="13417">16</cx:pt>
          <cx:pt idx="13418">16</cx:pt>
          <cx:pt idx="13419">16</cx:pt>
          <cx:pt idx="13420">16</cx:pt>
          <cx:pt idx="13421">16</cx:pt>
          <cx:pt idx="13422">15</cx:pt>
          <cx:pt idx="13423">23</cx:pt>
          <cx:pt idx="13424">22</cx:pt>
          <cx:pt idx="13425">25</cx:pt>
          <cx:pt idx="13426">24</cx:pt>
          <cx:pt idx="13427">20</cx:pt>
          <cx:pt idx="13428">18</cx:pt>
          <cx:pt idx="13429">23</cx:pt>
          <cx:pt idx="13430">18</cx:pt>
          <cx:pt idx="13431">17</cx:pt>
          <cx:pt idx="13432">18</cx:pt>
          <cx:pt idx="13433">17</cx:pt>
          <cx:pt idx="13434">15</cx:pt>
          <cx:pt idx="13435">19</cx:pt>
          <cx:pt idx="13436">17</cx:pt>
          <cx:pt idx="13437">16</cx:pt>
          <cx:pt idx="13438">15</cx:pt>
          <cx:pt idx="13439">15</cx:pt>
          <cx:pt idx="13440">18</cx:pt>
          <cx:pt idx="13441">16</cx:pt>
          <cx:pt idx="13442">16</cx:pt>
          <cx:pt idx="13443">16</cx:pt>
          <cx:pt idx="13444">15</cx:pt>
          <cx:pt idx="13445">15</cx:pt>
          <cx:pt idx="13446">14</cx:pt>
          <cx:pt idx="13447">14</cx:pt>
          <cx:pt idx="13448">22</cx:pt>
          <cx:pt idx="13449">18</cx:pt>
          <cx:pt idx="13450">25</cx:pt>
          <cx:pt idx="13451">20</cx:pt>
          <cx:pt idx="13452">20</cx:pt>
          <cx:pt idx="13453">19</cx:pt>
          <cx:pt idx="13454">20</cx:pt>
          <cx:pt idx="13455">18</cx:pt>
          <cx:pt idx="13456">23</cx:pt>
          <cx:pt idx="13457">18</cx:pt>
          <cx:pt idx="13458">16</cx:pt>
          <cx:pt idx="13459">14</cx:pt>
          <cx:pt idx="13460">15</cx:pt>
          <cx:pt idx="13461">14</cx:pt>
          <cx:pt idx="13462">21</cx:pt>
          <cx:pt idx="13463">20</cx:pt>
          <cx:pt idx="13464">24</cx:pt>
          <cx:pt idx="13465">21</cx:pt>
          <cx:pt idx="13466">16</cx:pt>
          <cx:pt idx="13467">15</cx:pt>
          <cx:pt idx="13468">19</cx:pt>
          <cx:pt idx="13469">18</cx:pt>
          <cx:pt idx="13470">16</cx:pt>
          <cx:pt idx="13471">17</cx:pt>
          <cx:pt idx="13472">17</cx:pt>
          <cx:pt idx="13473">16</cx:pt>
          <cx:pt idx="13474">16</cx:pt>
          <cx:pt idx="13475">14</cx:pt>
          <cx:pt idx="13476">15</cx:pt>
          <cx:pt idx="13477">19</cx:pt>
          <cx:pt idx="13478">14</cx:pt>
          <cx:pt idx="13479">13</cx:pt>
          <cx:pt idx="13480">12</cx:pt>
          <cx:pt idx="13481">11</cx:pt>
          <cx:pt idx="13482">11</cx:pt>
          <cx:pt idx="13483">15</cx:pt>
          <cx:pt idx="13484">14</cx:pt>
          <cx:pt idx="13485">11</cx:pt>
          <cx:pt idx="13486">20</cx:pt>
          <cx:pt idx="13487">21</cx:pt>
          <cx:pt idx="13488">22</cx:pt>
          <cx:pt idx="13489">17</cx:pt>
          <cx:pt idx="13490">16</cx:pt>
          <cx:pt idx="13491">16</cx:pt>
          <cx:pt idx="13492">18</cx:pt>
          <cx:pt idx="13493">17</cx:pt>
          <cx:pt idx="13494">18</cx:pt>
          <cx:pt idx="13495">17</cx:pt>
          <cx:pt idx="13496">19</cx:pt>
          <cx:pt idx="13497">18</cx:pt>
          <cx:pt idx="13498">21</cx:pt>
          <cx:pt idx="13499">18</cx:pt>
          <cx:pt idx="13500">21</cx:pt>
          <cx:pt idx="13501">23</cx:pt>
          <cx:pt idx="13502">23</cx:pt>
          <cx:pt idx="13503">26</cx:pt>
          <cx:pt idx="13504">23</cx:pt>
          <cx:pt idx="13505">26</cx:pt>
          <cx:pt idx="13506">15</cx:pt>
          <cx:pt idx="13507">15</cx:pt>
          <cx:pt idx="13508">16</cx:pt>
          <cx:pt idx="13509">16</cx:pt>
          <cx:pt idx="13510">17</cx:pt>
          <cx:pt idx="13511">16</cx:pt>
          <cx:pt idx="13512">16</cx:pt>
          <cx:pt idx="13513">16</cx:pt>
          <cx:pt idx="13514">17</cx:pt>
          <cx:pt idx="13515">18</cx:pt>
          <cx:pt idx="13516">21</cx:pt>
          <cx:pt idx="13517">17</cx:pt>
          <cx:pt idx="13518">19</cx:pt>
          <cx:pt idx="13519">21</cx:pt>
          <cx:pt idx="13520">19</cx:pt>
          <cx:pt idx="13521">19</cx:pt>
          <cx:pt idx="13522">17</cx:pt>
          <cx:pt idx="13523">18</cx:pt>
          <cx:pt idx="13524">18</cx:pt>
          <cx:pt idx="13525">19</cx:pt>
          <cx:pt idx="13526">21</cx:pt>
          <cx:pt idx="13527">18</cx:pt>
          <cx:pt idx="13528">21</cx:pt>
          <cx:pt idx="13529">19</cx:pt>
          <cx:pt idx="13530">18</cx:pt>
          <cx:pt idx="13531">19</cx:pt>
          <cx:pt idx="13532">21</cx:pt>
          <cx:pt idx="13533">19</cx:pt>
          <cx:pt idx="13534">24</cx:pt>
          <cx:pt idx="13535">23</cx:pt>
          <cx:pt idx="13536">28</cx:pt>
          <cx:pt idx="13537">23</cx:pt>
          <cx:pt idx="13538">14</cx:pt>
          <cx:pt idx="13539">13</cx:pt>
          <cx:pt idx="13540">14</cx:pt>
          <cx:pt idx="13541">17</cx:pt>
          <cx:pt idx="13542">18</cx:pt>
          <cx:pt idx="13543">15</cx:pt>
          <cx:pt idx="13544">18</cx:pt>
          <cx:pt idx="13545">16</cx:pt>
          <cx:pt idx="13546">16</cx:pt>
          <cx:pt idx="13547">16</cx:pt>
          <cx:pt idx="13548">16</cx:pt>
          <cx:pt idx="13549">16</cx:pt>
          <cx:pt idx="13550">16</cx:pt>
          <cx:pt idx="13551">19</cx:pt>
          <cx:pt idx="13552">21</cx:pt>
          <cx:pt idx="13553">17</cx:pt>
          <cx:pt idx="13554">17</cx:pt>
          <cx:pt idx="13555">18</cx:pt>
          <cx:pt idx="13556">14</cx:pt>
          <cx:pt idx="13557">14</cx:pt>
          <cx:pt idx="13558">14</cx:pt>
          <cx:pt idx="13559">14</cx:pt>
          <cx:pt idx="13560">16</cx:pt>
          <cx:pt idx="13561">23</cx:pt>
          <cx:pt idx="13562">21</cx:pt>
          <cx:pt idx="13563">25</cx:pt>
          <cx:pt idx="13564">21</cx:pt>
          <cx:pt idx="13565">18</cx:pt>
          <cx:pt idx="13566">16</cx:pt>
          <cx:pt idx="13567">20</cx:pt>
          <cx:pt idx="13568">17</cx:pt>
          <cx:pt idx="13569">14</cx:pt>
          <cx:pt idx="13570">16</cx:pt>
          <cx:pt idx="13571">14</cx:pt>
          <cx:pt idx="13572">19</cx:pt>
          <cx:pt idx="13573">18</cx:pt>
          <cx:pt idx="13574">19</cx:pt>
          <cx:pt idx="13575">18</cx:pt>
          <cx:pt idx="13576">21</cx:pt>
          <cx:pt idx="13577">18</cx:pt>
          <cx:pt idx="13578">15</cx:pt>
          <cx:pt idx="13579">22</cx:pt>
          <cx:pt idx="13580">17</cx:pt>
          <cx:pt idx="13581">17</cx:pt>
          <cx:pt idx="13582">17</cx:pt>
          <cx:pt idx="13583">15</cx:pt>
          <cx:pt idx="13584">17</cx:pt>
          <cx:pt idx="13585">15</cx:pt>
          <cx:pt idx="13586">17</cx:pt>
          <cx:pt idx="13587">17</cx:pt>
          <cx:pt idx="13588">15</cx:pt>
          <cx:pt idx="13589">19</cx:pt>
          <cx:pt idx="13590">19</cx:pt>
          <cx:pt idx="13591">18</cx:pt>
          <cx:pt idx="13592">17</cx:pt>
          <cx:pt idx="13593">21</cx:pt>
          <cx:pt idx="13594">24</cx:pt>
          <cx:pt idx="13595">23</cx:pt>
          <cx:pt idx="13596">28</cx:pt>
          <cx:pt idx="13597">23</cx:pt>
          <cx:pt idx="13598">17</cx:pt>
          <cx:pt idx="13599">18</cx:pt>
          <cx:pt idx="13600">21</cx:pt>
          <cx:pt idx="13601">18</cx:pt>
          <cx:pt idx="13602">21</cx:pt>
          <cx:pt idx="13603">19</cx:pt>
          <cx:pt idx="13604">17</cx:pt>
          <cx:pt idx="13605">18</cx:pt>
          <cx:pt idx="13606">21</cx:pt>
          <cx:pt idx="13607">17</cx:pt>
          <cx:pt idx="13608">19</cx:pt>
          <cx:pt idx="13609">21</cx:pt>
          <cx:pt idx="13610">19</cx:pt>
          <cx:pt idx="13611">19</cx:pt>
          <cx:pt idx="13612">21</cx:pt>
          <cx:pt idx="13613">19</cx:pt>
          <cx:pt idx="13614">17</cx:pt>
          <cx:pt idx="13615">23</cx:pt>
          <cx:pt idx="13616">21</cx:pt>
          <cx:pt idx="13617">15</cx:pt>
          <cx:pt idx="13618">18</cx:pt>
          <cx:pt idx="13619">17</cx:pt>
          <cx:pt idx="13620">16</cx:pt>
          <cx:pt idx="13621">15</cx:pt>
          <cx:pt idx="13622">16</cx:pt>
          <cx:pt idx="13623">18</cx:pt>
          <cx:pt idx="13624">15</cx:pt>
          <cx:pt idx="13625">14</cx:pt>
          <cx:pt idx="13626">17</cx:pt>
          <cx:pt idx="13627">15</cx:pt>
          <cx:pt idx="13628">17</cx:pt>
          <cx:pt idx="13629">15</cx:pt>
          <cx:pt idx="13630">17</cx:pt>
          <cx:pt idx="13631">15</cx:pt>
          <cx:pt idx="13632">31</cx:pt>
          <cx:pt idx="13633">38</cx:pt>
          <cx:pt idx="13634">19</cx:pt>
          <cx:pt idx="13635">19</cx:pt>
          <cx:pt idx="13636">18</cx:pt>
          <cx:pt idx="13637">18</cx:pt>
          <cx:pt idx="13638">18</cx:pt>
          <cx:pt idx="13639">21</cx:pt>
          <cx:pt idx="13640">17</cx:pt>
          <cx:pt idx="13641">15</cx:pt>
          <cx:pt idx="13642">21</cx:pt>
          <cx:pt idx="13643">18</cx:pt>
          <cx:pt idx="13644">22</cx:pt>
          <cx:pt idx="13645">17</cx:pt>
          <cx:pt idx="13646">17</cx:pt>
          <cx:pt idx="13647">15</cx:pt>
          <cx:pt idx="13648">15</cx:pt>
          <cx:pt idx="13649">15</cx:pt>
          <cx:pt idx="13650">15</cx:pt>
          <cx:pt idx="13651">15</cx:pt>
          <cx:pt idx="13652">14</cx:pt>
          <cx:pt idx="13653">14</cx:pt>
          <cx:pt idx="13654">15</cx:pt>
          <cx:pt idx="13655">15</cx:pt>
          <cx:pt idx="13656">15</cx:pt>
          <cx:pt idx="13657">15</cx:pt>
          <cx:pt idx="13658">12</cx:pt>
          <cx:pt idx="13659">14</cx:pt>
          <cx:pt idx="13660">11</cx:pt>
          <cx:pt idx="13661">9</cx:pt>
          <cx:pt idx="13662">9</cx:pt>
          <cx:pt idx="13663">9</cx:pt>
          <cx:pt idx="13664">9</cx:pt>
          <cx:pt idx="13665">9</cx:pt>
          <cx:pt idx="13666">9</cx:pt>
          <cx:pt idx="13667">9</cx:pt>
          <cx:pt idx="13668">17</cx:pt>
          <cx:pt idx="13669">17</cx:pt>
          <cx:pt idx="13670">18</cx:pt>
          <cx:pt idx="13671">16</cx:pt>
          <cx:pt idx="13672">16</cx:pt>
          <cx:pt idx="13673">15</cx:pt>
          <cx:pt idx="13674">18</cx:pt>
          <cx:pt idx="13675">18</cx:pt>
          <cx:pt idx="13676">17</cx:pt>
          <cx:pt idx="13677">16</cx:pt>
          <cx:pt idx="13678">16</cx:pt>
          <cx:pt idx="13679">18</cx:pt>
          <cx:pt idx="13680">18</cx:pt>
          <cx:pt idx="13681">18</cx:pt>
          <cx:pt idx="13682">11</cx:pt>
          <cx:pt idx="13683">23</cx:pt>
          <cx:pt idx="13684">21</cx:pt>
          <cx:pt idx="13685">24</cx:pt>
          <cx:pt idx="13686">22</cx:pt>
          <cx:pt idx="13687">23</cx:pt>
          <cx:pt idx="13688">21</cx:pt>
          <cx:pt idx="13689">22</cx:pt>
          <cx:pt idx="13690">24</cx:pt>
          <cx:pt idx="13691">22</cx:pt>
          <cx:pt idx="13692">21</cx:pt>
          <cx:pt idx="13693">22</cx:pt>
          <cx:pt idx="13694">24</cx:pt>
          <cx:pt idx="13695">21</cx:pt>
          <cx:pt idx="13696">22</cx:pt>
          <cx:pt idx="13697">19</cx:pt>
          <cx:pt idx="13698">21</cx:pt>
          <cx:pt idx="13699">21</cx:pt>
          <cx:pt idx="13700">22</cx:pt>
          <cx:pt idx="13701">19</cx:pt>
          <cx:pt idx="13702">21</cx:pt>
          <cx:pt idx="13703">28</cx:pt>
          <cx:pt idx="13704">24</cx:pt>
          <cx:pt idx="13705">19</cx:pt>
          <cx:pt idx="13706">20</cx:pt>
          <cx:pt idx="13707">18</cx:pt>
          <cx:pt idx="13708">18</cx:pt>
          <cx:pt idx="13709">16</cx:pt>
          <cx:pt idx="13710">17</cx:pt>
          <cx:pt idx="13711">19</cx:pt>
          <cx:pt idx="13712">20</cx:pt>
          <cx:pt idx="13713">18</cx:pt>
          <cx:pt idx="13714">18</cx:pt>
          <cx:pt idx="13715">16</cx:pt>
          <cx:pt idx="13716">19</cx:pt>
          <cx:pt idx="13717">21</cx:pt>
          <cx:pt idx="13718">15</cx:pt>
          <cx:pt idx="13719">15</cx:pt>
          <cx:pt idx="13720">24</cx:pt>
          <cx:pt idx="13721">21</cx:pt>
          <cx:pt idx="13722">21</cx:pt>
          <cx:pt idx="13723">21</cx:pt>
          <cx:pt idx="13724">22</cx:pt>
          <cx:pt idx="13725">21</cx:pt>
          <cx:pt idx="13726">21</cx:pt>
          <cx:pt idx="13727">21</cx:pt>
          <cx:pt idx="13728">22</cx:pt>
          <cx:pt idx="13729">19</cx:pt>
          <cx:pt idx="13730">20</cx:pt>
          <cx:pt idx="13731">19</cx:pt>
          <cx:pt idx="13732">20</cx:pt>
          <cx:pt idx="13733">25</cx:pt>
          <cx:pt idx="13734">31</cx:pt>
          <cx:pt idx="13735">24</cx:pt>
          <cx:pt idx="13736">15</cx:pt>
          <cx:pt idx="13737">12</cx:pt>
          <cx:pt idx="13738">17</cx:pt>
          <cx:pt idx="13739">13</cx:pt>
          <cx:pt idx="13740">18</cx:pt>
          <cx:pt idx="13741">16</cx:pt>
          <cx:pt idx="13742">20</cx:pt>
          <cx:pt idx="13743">18</cx:pt>
          <cx:pt idx="13744">16</cx:pt>
          <cx:pt idx="13745">23</cx:pt>
          <cx:pt idx="13746">21</cx:pt>
          <cx:pt idx="13747">23</cx:pt>
          <cx:pt idx="13748">21</cx:pt>
          <cx:pt idx="13749">23</cx:pt>
          <cx:pt idx="13750">23</cx:pt>
          <cx:pt idx="13751">23</cx:pt>
          <cx:pt idx="13752">23</cx:pt>
          <cx:pt idx="13753">23</cx:pt>
          <cx:pt idx="13754">23</cx:pt>
          <cx:pt idx="13755">11</cx:pt>
          <cx:pt idx="13756">19</cx:pt>
          <cx:pt idx="13757">18</cx:pt>
          <cx:pt idx="13758">19</cx:pt>
          <cx:pt idx="13759">23</cx:pt>
          <cx:pt idx="13760">24</cx:pt>
          <cx:pt idx="13761">17</cx:pt>
          <cx:pt idx="13762">15</cx:pt>
          <cx:pt idx="13763">15</cx:pt>
          <cx:pt idx="13764">15</cx:pt>
          <cx:pt idx="13765">17</cx:pt>
          <cx:pt idx="13766">16</cx:pt>
          <cx:pt idx="13767">16</cx:pt>
          <cx:pt idx="13768">15</cx:pt>
          <cx:pt idx="13769">15</cx:pt>
          <cx:pt idx="13770">18</cx:pt>
          <cx:pt idx="13771">15</cx:pt>
          <cx:pt idx="13772">13</cx:pt>
          <cx:pt idx="13773">14</cx:pt>
          <cx:pt idx="13774">23</cx:pt>
          <cx:pt idx="13775">27</cx:pt>
          <cx:pt idx="13776">24</cx:pt>
          <cx:pt idx="13777">19</cx:pt>
          <cx:pt idx="13778">16</cx:pt>
          <cx:pt idx="13779">19</cx:pt>
          <cx:pt idx="13780">15</cx:pt>
          <cx:pt idx="13781">16</cx:pt>
          <cx:pt idx="13782">12</cx:pt>
          <cx:pt idx="13783">17</cx:pt>
          <cx:pt idx="13784">14</cx:pt>
          <cx:pt idx="13785">16</cx:pt>
          <cx:pt idx="13786">16</cx:pt>
          <cx:pt idx="13787">14</cx:pt>
          <cx:pt idx="13788">15</cx:pt>
          <cx:pt idx="13789">18</cx:pt>
          <cx:pt idx="13790">21</cx:pt>
          <cx:pt idx="13791">18</cx:pt>
          <cx:pt idx="13792">21</cx:pt>
          <cx:pt idx="13793">16</cx:pt>
          <cx:pt idx="13794">16</cx:pt>
          <cx:pt idx="13795">16</cx:pt>
          <cx:pt idx="13796">16</cx:pt>
          <cx:pt idx="13797">16</cx:pt>
          <cx:pt idx="13798">16</cx:pt>
          <cx:pt idx="13799">17</cx:pt>
          <cx:pt idx="13800">18</cx:pt>
          <cx:pt idx="13801">18</cx:pt>
          <cx:pt idx="13802">17</cx:pt>
          <cx:pt idx="13803">17</cx:pt>
          <cx:pt idx="13804">15</cx:pt>
          <cx:pt idx="13805">17</cx:pt>
          <cx:pt idx="13806">18</cx:pt>
          <cx:pt idx="13807">18</cx:pt>
          <cx:pt idx="13808">17</cx:pt>
          <cx:pt idx="13809">17</cx:pt>
          <cx:pt idx="13810">15</cx:pt>
          <cx:pt idx="13811">18</cx:pt>
          <cx:pt idx="13812">21</cx:pt>
          <cx:pt idx="13813">22</cx:pt>
          <cx:pt idx="13814">22</cx:pt>
          <cx:pt idx="13815">16</cx:pt>
          <cx:pt idx="13816">17</cx:pt>
          <cx:pt idx="13817">16</cx:pt>
          <cx:pt idx="13818">16</cx:pt>
          <cx:pt idx="13819">16</cx:pt>
          <cx:pt idx="13820">16</cx:pt>
          <cx:pt idx="13821">14</cx:pt>
          <cx:pt idx="13822">15</cx:pt>
          <cx:pt idx="13823">16</cx:pt>
          <cx:pt idx="13824">17</cx:pt>
          <cx:pt idx="13825">17</cx:pt>
          <cx:pt idx="13826">17</cx:pt>
          <cx:pt idx="13827">17</cx:pt>
          <cx:pt idx="13828">17</cx:pt>
          <cx:pt idx="13829">16</cx:pt>
          <cx:pt idx="13830">16</cx:pt>
          <cx:pt idx="13831">16</cx:pt>
          <cx:pt idx="13832">17</cx:pt>
          <cx:pt idx="13833">16</cx:pt>
          <cx:pt idx="13834">17</cx:pt>
          <cx:pt idx="13835">16</cx:pt>
          <cx:pt idx="13836">16</cx:pt>
          <cx:pt idx="13837">18</cx:pt>
          <cx:pt idx="13838">19</cx:pt>
          <cx:pt idx="13839">18</cx:pt>
          <cx:pt idx="13840">19</cx:pt>
          <cx:pt idx="13841">18</cx:pt>
          <cx:pt idx="13842">19</cx:pt>
          <cx:pt idx="13843">18</cx:pt>
          <cx:pt idx="13844">17</cx:pt>
          <cx:pt idx="13845">18</cx:pt>
          <cx:pt idx="13846">17</cx:pt>
          <cx:pt idx="13847">16</cx:pt>
          <cx:pt idx="13848">17</cx:pt>
          <cx:pt idx="13849">16</cx:pt>
          <cx:pt idx="13850">15</cx:pt>
          <cx:pt idx="13851">15</cx:pt>
          <cx:pt idx="13852">15</cx:pt>
          <cx:pt idx="13853">15</cx:pt>
          <cx:pt idx="13854">13</cx:pt>
          <cx:pt idx="13855">15</cx:pt>
          <cx:pt idx="13856">15</cx:pt>
          <cx:pt idx="13857">14</cx:pt>
          <cx:pt idx="13858">15</cx:pt>
          <cx:pt idx="13859">12</cx:pt>
          <cx:pt idx="13860">10</cx:pt>
          <cx:pt idx="13861">17</cx:pt>
          <cx:pt idx="13862">17</cx:pt>
          <cx:pt idx="13863">17</cx:pt>
          <cx:pt idx="13864">17</cx:pt>
          <cx:pt idx="13865">17</cx:pt>
          <cx:pt idx="13866">17</cx:pt>
          <cx:pt idx="13867">15</cx:pt>
          <cx:pt idx="13868">17</cx:pt>
          <cx:pt idx="13869">17</cx:pt>
          <cx:pt idx="13870">17</cx:pt>
          <cx:pt idx="13871">17</cx:pt>
          <cx:pt idx="13872">17</cx:pt>
          <cx:pt idx="13873">17</cx:pt>
          <cx:pt idx="13874">15</cx:pt>
          <cx:pt idx="13875">15</cx:pt>
          <cx:pt idx="13876">19</cx:pt>
          <cx:pt idx="13877">19</cx:pt>
          <cx:pt idx="13878">17</cx:pt>
          <cx:pt idx="13879">17</cx:pt>
          <cx:pt idx="13880">15</cx:pt>
          <cx:pt idx="13881">14</cx:pt>
          <cx:pt idx="13882">15</cx:pt>
          <cx:pt idx="13883">15</cx:pt>
          <cx:pt idx="13884">15</cx:pt>
          <cx:pt idx="13885">15</cx:pt>
          <cx:pt idx="13886">15</cx:pt>
          <cx:pt idx="13887">15</cx:pt>
          <cx:pt idx="13888">14</cx:pt>
          <cx:pt idx="13889">18</cx:pt>
          <cx:pt idx="13890">18</cx:pt>
          <cx:pt idx="13891">21</cx:pt>
          <cx:pt idx="13892">15</cx:pt>
          <cx:pt idx="13893">15</cx:pt>
          <cx:pt idx="13894">15</cx:pt>
          <cx:pt idx="13895">15</cx:pt>
          <cx:pt idx="13896">15</cx:pt>
          <cx:pt idx="13897">13</cx:pt>
          <cx:pt idx="13898">15</cx:pt>
          <cx:pt idx="13899">15</cx:pt>
          <cx:pt idx="13900">13</cx:pt>
          <cx:pt idx="13901">15</cx:pt>
          <cx:pt idx="13902">15</cx:pt>
          <cx:pt idx="13903">12</cx:pt>
          <cx:pt idx="13904">12</cx:pt>
          <cx:pt idx="13905">13</cx:pt>
          <cx:pt idx="13906">17</cx:pt>
          <cx:pt idx="13907">17</cx:pt>
          <cx:pt idx="13908">17</cx:pt>
          <cx:pt idx="13909">15</cx:pt>
          <cx:pt idx="13910">17</cx:pt>
          <cx:pt idx="13911">15</cx:pt>
          <cx:pt idx="13912">16</cx:pt>
          <cx:pt idx="13913">15</cx:pt>
          <cx:pt idx="13914">15</cx:pt>
          <cx:pt idx="13915">19</cx:pt>
          <cx:pt idx="13916">22</cx:pt>
          <cx:pt idx="13917">19</cx:pt>
          <cx:pt idx="13918">18</cx:pt>
          <cx:pt idx="13919">18</cx:pt>
          <cx:pt idx="13920">15</cx:pt>
          <cx:pt idx="13921">15</cx:pt>
          <cx:pt idx="13922">15</cx:pt>
          <cx:pt idx="13923">15</cx:pt>
          <cx:pt idx="13924">12</cx:pt>
          <cx:pt idx="13925">15</cx:pt>
          <cx:pt idx="13926">11</cx:pt>
          <cx:pt idx="13927">13</cx:pt>
          <cx:pt idx="13928">11</cx:pt>
          <cx:pt idx="13929">14</cx:pt>
          <cx:pt idx="13930">11</cx:pt>
          <cx:pt idx="13931">11</cx:pt>
          <cx:pt idx="13932">14</cx:pt>
          <cx:pt idx="13933">14</cx:pt>
          <cx:pt idx="13934">13</cx:pt>
          <cx:pt idx="13935">14</cx:pt>
          <cx:pt idx="13936">11</cx:pt>
          <cx:pt idx="13937">11</cx:pt>
          <cx:pt idx="13938">12</cx:pt>
          <cx:pt idx="13939">14</cx:pt>
          <cx:pt idx="13940">17</cx:pt>
          <cx:pt idx="13941">15</cx:pt>
          <cx:pt idx="13942">17</cx:pt>
          <cx:pt idx="13943">17</cx:pt>
          <cx:pt idx="13944">15</cx:pt>
          <cx:pt idx="13945">15</cx:pt>
          <cx:pt idx="13946">12</cx:pt>
          <cx:pt idx="13947">14</cx:pt>
          <cx:pt idx="13948">15</cx:pt>
          <cx:pt idx="13949">11</cx:pt>
          <cx:pt idx="13950">15</cx:pt>
          <cx:pt idx="13951">15</cx:pt>
          <cx:pt idx="13952">12</cx:pt>
          <cx:pt idx="13953">11</cx:pt>
          <cx:pt idx="13954">13</cx:pt>
          <cx:pt idx="13955">17</cx:pt>
          <cx:pt idx="13956">13</cx:pt>
          <cx:pt idx="13957">11</cx:pt>
          <cx:pt idx="13958">11</cx:pt>
          <cx:pt idx="13959">14</cx:pt>
          <cx:pt idx="13960">13</cx:pt>
          <cx:pt idx="13961">13</cx:pt>
          <cx:pt idx="13962">14</cx:pt>
          <cx:pt idx="13963">11</cx:pt>
          <cx:pt idx="13964">11</cx:pt>
          <cx:pt idx="13965">11</cx:pt>
          <cx:pt idx="13966">14</cx:pt>
          <cx:pt idx="13967">18</cx:pt>
          <cx:pt idx="13968">16</cx:pt>
          <cx:pt idx="13969">15</cx:pt>
          <cx:pt idx="13970">21</cx:pt>
          <cx:pt idx="13971">15</cx:pt>
          <cx:pt idx="13972">15</cx:pt>
          <cx:pt idx="13973">15</cx:pt>
          <cx:pt idx="13974">15</cx:pt>
          <cx:pt idx="13975">15</cx:pt>
          <cx:pt idx="13976">13</cx:pt>
          <cx:pt idx="13977">12</cx:pt>
          <cx:pt idx="13978">15</cx:pt>
          <cx:pt idx="13979">11</cx:pt>
          <cx:pt idx="13980">11</cx:pt>
          <cx:pt idx="13981">12</cx:pt>
          <cx:pt idx="13982">11</cx:pt>
          <cx:pt idx="13983">11</cx:pt>
          <cx:pt idx="13984">11</cx:pt>
          <cx:pt idx="13985">13</cx:pt>
          <cx:pt idx="13986">11</cx:pt>
          <cx:pt idx="13987">18</cx:pt>
          <cx:pt idx="13988">18</cx:pt>
          <cx:pt idx="13989">16</cx:pt>
          <cx:pt idx="13990">18</cx:pt>
          <cx:pt idx="13991">16</cx:pt>
          <cx:pt idx="13992">18</cx:pt>
          <cx:pt idx="13993">16</cx:pt>
          <cx:pt idx="13994">18</cx:pt>
          <cx:pt idx="13995">19</cx:pt>
          <cx:pt idx="13996">18</cx:pt>
          <cx:pt idx="13997">19</cx:pt>
          <cx:pt idx="13998">19</cx:pt>
          <cx:pt idx="13999">15</cx:pt>
          <cx:pt idx="14000">15</cx:pt>
          <cx:pt idx="14001">14</cx:pt>
          <cx:pt idx="14002">14</cx:pt>
          <cx:pt idx="14003">15</cx:pt>
          <cx:pt idx="14004">14</cx:pt>
          <cx:pt idx="14005">13</cx:pt>
          <cx:pt idx="14006">14</cx:pt>
          <cx:pt idx="14007">13</cx:pt>
          <cx:pt idx="14008">14</cx:pt>
          <cx:pt idx="14009">13</cx:pt>
          <cx:pt idx="14010">18</cx:pt>
          <cx:pt idx="14011">19</cx:pt>
          <cx:pt idx="14012">18</cx:pt>
          <cx:pt idx="14013">19</cx:pt>
          <cx:pt idx="14014">19</cx:pt>
          <cx:pt idx="14015">14</cx:pt>
          <cx:pt idx="14016">11</cx:pt>
          <cx:pt idx="14017">12</cx:pt>
          <cx:pt idx="14018">11</cx:pt>
          <cx:pt idx="14019">14</cx:pt>
          <cx:pt idx="14020">11</cx:pt>
          <cx:pt idx="14021">12</cx:pt>
          <cx:pt idx="14022">11</cx:pt>
          <cx:pt idx="14023">12</cx:pt>
          <cx:pt idx="14024">11</cx:pt>
          <cx:pt idx="14025">11</cx:pt>
          <cx:pt idx="14026">10</cx:pt>
          <cx:pt idx="14027">18</cx:pt>
          <cx:pt idx="14028">18</cx:pt>
          <cx:pt idx="14029">16</cx:pt>
          <cx:pt idx="14030">16</cx:pt>
          <cx:pt idx="14031">18</cx:pt>
          <cx:pt idx="14032">18</cx:pt>
          <cx:pt idx="14033">17</cx:pt>
          <cx:pt idx="14034">16</cx:pt>
          <cx:pt idx="14035">16</cx:pt>
          <cx:pt idx="14036">15</cx:pt>
          <cx:pt idx="14037">15</cx:pt>
          <cx:pt idx="14038">19</cx:pt>
          <cx:pt idx="14039">15</cx:pt>
          <cx:pt idx="14040">15</cx:pt>
          <cx:pt idx="14041">14</cx:pt>
          <cx:pt idx="14042">12</cx:pt>
          <cx:pt idx="14043">15</cx:pt>
          <cx:pt idx="14044">13</cx:pt>
          <cx:pt idx="14045">20</cx:pt>
          <cx:pt idx="14046">15</cx:pt>
          <cx:pt idx="14047">14</cx:pt>
          <cx:pt idx="14048">14</cx:pt>
          <cx:pt idx="14049">12</cx:pt>
          <cx:pt idx="14050">14</cx:pt>
          <cx:pt idx="14051">11</cx:pt>
          <cx:pt idx="14052">18</cx:pt>
          <cx:pt idx="14053">16</cx:pt>
          <cx:pt idx="14054">16</cx:pt>
          <cx:pt idx="14055">23</cx:pt>
          <cx:pt idx="14056">25</cx:pt>
          <cx:pt idx="14057">14</cx:pt>
          <cx:pt idx="14058">12</cx:pt>
          <cx:pt idx="14059">11</cx:pt>
          <cx:pt idx="14060">15</cx:pt>
          <cx:pt idx="14061">12</cx:pt>
          <cx:pt idx="14062">11</cx:pt>
          <cx:pt idx="14063">10</cx:pt>
          <cx:pt idx="14064">11</cx:pt>
          <cx:pt idx="14065">12</cx:pt>
          <cx:pt idx="14066">11</cx:pt>
          <cx:pt idx="14067">11</cx:pt>
          <cx:pt idx="14068">11</cx:pt>
          <cx:pt idx="14069">11</cx:pt>
          <cx:pt idx="14070">10</cx:pt>
          <cx:pt idx="14071">11</cx:pt>
          <cx:pt idx="14072">11</cx:pt>
          <cx:pt idx="14073">19</cx:pt>
          <cx:pt idx="14074">19</cx:pt>
          <cx:pt idx="14075">16</cx:pt>
          <cx:pt idx="14076">16</cx:pt>
          <cx:pt idx="14077">16</cx:pt>
          <cx:pt idx="14078">17</cx:pt>
          <cx:pt idx="14079">17</cx:pt>
          <cx:pt idx="14080">18</cx:pt>
          <cx:pt idx="14081">18</cx:pt>
          <cx:pt idx="14082">11</cx:pt>
          <cx:pt idx="14083">24</cx:pt>
          <cx:pt idx="14084">23</cx:pt>
          <cx:pt idx="14085">28</cx:pt>
          <cx:pt idx="14086">23</cx:pt>
          <cx:pt idx="14087">17</cx:pt>
          <cx:pt idx="14088">18</cx:pt>
          <cx:pt idx="14089">21</cx:pt>
          <cx:pt idx="14090">18</cx:pt>
          <cx:pt idx="14091">21</cx:pt>
          <cx:pt idx="14092">19</cx:pt>
          <cx:pt idx="14093">17</cx:pt>
          <cx:pt idx="14094">19</cx:pt>
          <cx:pt idx="14095">18</cx:pt>
          <cx:pt idx="14096">19</cx:pt>
          <cx:pt idx="14097">20</cx:pt>
          <cx:pt idx="14098">19</cx:pt>
          <cx:pt idx="14099">19</cx:pt>
          <cx:pt idx="14100">21</cx:pt>
          <cx:pt idx="14101">18</cx:pt>
          <cx:pt idx="14102">16</cx:pt>
          <cx:pt idx="14103">16</cx:pt>
          <cx:pt idx="14104">13</cx:pt>
          <cx:pt idx="14105">13</cx:pt>
          <cx:pt idx="14106">13</cx:pt>
          <cx:pt idx="14107">13</cx:pt>
          <cx:pt idx="14108">13</cx:pt>
          <cx:pt idx="14109">14</cx:pt>
          <cx:pt idx="14110">14</cx:pt>
          <cx:pt idx="14111">14</cx:pt>
          <cx:pt idx="14112">14</cx:pt>
          <cx:pt idx="14113">15</cx:pt>
          <cx:pt idx="14114">14</cx:pt>
          <cx:pt idx="14115">13</cx:pt>
          <cx:pt idx="14116">13</cx:pt>
          <cx:pt idx="14117">13</cx:pt>
          <cx:pt idx="14118">11</cx:pt>
          <cx:pt idx="14119">9</cx:pt>
          <cx:pt idx="14120">9</cx:pt>
          <cx:pt idx="14121">7</cx:pt>
          <cx:pt idx="14122">10</cx:pt>
          <cx:pt idx="14123">16</cx:pt>
          <cx:pt idx="14124">15</cx:pt>
          <cx:pt idx="14125">15</cx:pt>
          <cx:pt idx="14126">14</cx:pt>
          <cx:pt idx="14127">25</cx:pt>
          <cx:pt idx="14128">31</cx:pt>
          <cx:pt idx="14129">12</cx:pt>
          <cx:pt idx="14130">11</cx:pt>
          <cx:pt idx="14131">12</cx:pt>
          <cx:pt idx="14132">21</cx:pt>
          <cx:pt idx="14133">19</cx:pt>
          <cx:pt idx="14134">18</cx:pt>
          <cx:pt idx="14135">21</cx:pt>
          <cx:pt idx="14136">15</cx:pt>
          <cx:pt idx="14137">15</cx:pt>
          <cx:pt idx="14138">11</cx:pt>
          <cx:pt idx="14139">12</cx:pt>
          <cx:pt idx="14140">11</cx:pt>
          <cx:pt idx="14141">13</cx:pt>
          <cx:pt idx="14142">12</cx:pt>
          <cx:pt idx="14143">12</cx:pt>
          <cx:pt idx="14144">11</cx:pt>
          <cx:pt idx="14145">11</cx:pt>
          <cx:pt idx="14146">11</cx:pt>
          <cx:pt idx="14147">11</cx:pt>
          <cx:pt idx="14148">20</cx:pt>
          <cx:pt idx="14149">23</cx:pt>
          <cx:pt idx="14150">22</cx:pt>
          <cx:pt idx="14151">26</cx:pt>
          <cx:pt idx="14152">23</cx:pt>
          <cx:pt idx="14153">26</cx:pt>
          <cx:pt idx="14154">14</cx:pt>
          <cx:pt idx="14155">16</cx:pt>
          <cx:pt idx="14156">14</cx:pt>
          <cx:pt idx="14157">15</cx:pt>
          <cx:pt idx="14158">14</cx:pt>
          <cx:pt idx="14159">11</cx:pt>
          <cx:pt idx="14160">12</cx:pt>
          <cx:pt idx="14161">14</cx:pt>
          <cx:pt idx="14162">13</cx:pt>
          <cx:pt idx="14163">14</cx:pt>
          <cx:pt idx="14164">12</cx:pt>
          <cx:pt idx="14165">12</cx:pt>
          <cx:pt idx="14166">11</cx:pt>
          <cx:pt idx="14167">14</cx:pt>
          <cx:pt idx="14168">12</cx:pt>
          <cx:pt idx="14169">12</cx:pt>
          <cx:pt idx="14170">12</cx:pt>
          <cx:pt idx="14171">11</cx:pt>
          <cx:pt idx="14172">13</cx:pt>
          <cx:pt idx="14173">12</cx:pt>
          <cx:pt idx="14174">11</cx:pt>
          <cx:pt idx="14175">17</cx:pt>
          <cx:pt idx="14176">15</cx:pt>
          <cx:pt idx="14177">18</cx:pt>
          <cx:pt idx="14178">15</cx:pt>
          <cx:pt idx="14179">12</cx:pt>
          <cx:pt idx="14180">19</cx:pt>
          <cx:pt idx="14181">18</cx:pt>
          <cx:pt idx="14182">23</cx:pt>
          <cx:pt idx="14183">18</cx:pt>
          <cx:pt idx="14184">18</cx:pt>
          <cx:pt idx="14185">16</cx:pt>
          <cx:pt idx="14186">15</cx:pt>
          <cx:pt idx="14187">20</cx:pt>
          <cx:pt idx="14188">17</cx:pt>
          <cx:pt idx="14189">17</cx:pt>
          <cx:pt idx="14190">15</cx:pt>
          <cx:pt idx="14191">15</cx:pt>
          <cx:pt idx="14192">19</cx:pt>
          <cx:pt idx="14193">16</cx:pt>
          <cx:pt idx="14194">15</cx:pt>
          <cx:pt idx="14195">18</cx:pt>
          <cx:pt idx="14196">17</cx:pt>
          <cx:pt idx="14197">17</cx:pt>
          <cx:pt idx="14198">16</cx:pt>
          <cx:pt idx="14199">16</cx:pt>
          <cx:pt idx="14200">18</cx:pt>
          <cx:pt idx="14201">16</cx:pt>
          <cx:pt idx="14202">16</cx:pt>
          <cx:pt idx="14203">17</cx:pt>
          <cx:pt idx="14204">15</cx:pt>
          <cx:pt idx="14205">16</cx:pt>
          <cx:pt idx="14206">16</cx:pt>
          <cx:pt idx="14207">15</cx:pt>
          <cx:pt idx="14208">16</cx:pt>
          <cx:pt idx="14209">15</cx:pt>
          <cx:pt idx="14210">26</cx:pt>
          <cx:pt idx="14211">37</cx:pt>
          <cx:pt idx="14212">33</cx:pt>
          <cx:pt idx="14213">23</cx:pt>
          <cx:pt idx="14214">23</cx:pt>
          <cx:pt idx="14215">24</cx:pt>
          <cx:pt idx="14216">25</cx:pt>
          <cx:pt idx="14217">15</cx:pt>
          <cx:pt idx="14218">15</cx:pt>
          <cx:pt idx="14219">15</cx:pt>
          <cx:pt idx="14220">15</cx:pt>
          <cx:pt idx="14221">13</cx:pt>
          <cx:pt idx="14222">12</cx:pt>
          <cx:pt idx="14223">15</cx:pt>
          <cx:pt idx="14224">11</cx:pt>
          <cx:pt idx="14225">15</cx:pt>
          <cx:pt idx="14226">15</cx:pt>
          <cx:pt idx="14227">15</cx:pt>
          <cx:pt idx="14228">14</cx:pt>
          <cx:pt idx="14229">15</cx:pt>
          <cx:pt idx="14230">13</cx:pt>
          <cx:pt idx="14231">15</cx:pt>
          <cx:pt idx="14232">15</cx:pt>
          <cx:pt idx="14233">13</cx:pt>
          <cx:pt idx="14234">15</cx:pt>
          <cx:pt idx="14235">15</cx:pt>
          <cx:pt idx="14236">12</cx:pt>
          <cx:pt idx="14237">12</cx:pt>
          <cx:pt idx="14238">13</cx:pt>
          <cx:pt idx="14239">17</cx:pt>
          <cx:pt idx="14240">14</cx:pt>
          <cx:pt idx="14241">11</cx:pt>
          <cx:pt idx="14242">11</cx:pt>
          <cx:pt idx="14243">14</cx:pt>
          <cx:pt idx="14244">14</cx:pt>
          <cx:pt idx="14245">13</cx:pt>
          <cx:pt idx="14246">14</cx:pt>
          <cx:pt idx="14247">11</cx:pt>
          <cx:pt idx="14248">11</cx:pt>
          <cx:pt idx="14249">12</cx:pt>
          <cx:pt idx="14250">14</cx:pt>
          <cx:pt idx="14251">15</cx:pt>
          <cx:pt idx="14252">12</cx:pt>
          <cx:pt idx="14253">15</cx:pt>
          <cx:pt idx="14254">14</cx:pt>
          <cx:pt idx="14255">11</cx:pt>
          <cx:pt idx="14256">15</cx:pt>
          <cx:pt idx="14257">15</cx:pt>
          <cx:pt idx="14258">12</cx:pt>
          <cx:pt idx="14259">11</cx:pt>
          <cx:pt idx="14260">13</cx:pt>
          <cx:pt idx="14261">17</cx:pt>
          <cx:pt idx="14262">14</cx:pt>
          <cx:pt idx="14263">11</cx:pt>
          <cx:pt idx="14264">11</cx:pt>
          <cx:pt idx="14265">13</cx:pt>
          <cx:pt idx="14266">14</cx:pt>
          <cx:pt idx="14267">11</cx:pt>
          <cx:pt idx="14268">13</cx:pt>
          <cx:pt idx="14269">14</cx:pt>
          <cx:pt idx="14270">11</cx:pt>
          <cx:pt idx="14271">11</cx:pt>
          <cx:pt idx="14272">11</cx:pt>
          <cx:pt idx="14273">14</cx:pt>
          <cx:pt idx="14274">18</cx:pt>
          <cx:pt idx="14275">15</cx:pt>
          <cx:pt idx="14276">16</cx:pt>
          <cx:pt idx="14277">21</cx:pt>
          <cx:pt idx="14278">15</cx:pt>
          <cx:pt idx="14279">15</cx:pt>
          <cx:pt idx="14280">15</cx:pt>
          <cx:pt idx="14281">15</cx:pt>
          <cx:pt idx="14282">15</cx:pt>
          <cx:pt idx="14283">12</cx:pt>
          <cx:pt idx="14284">11</cx:pt>
          <cx:pt idx="14285">11</cx:pt>
          <cx:pt idx="14286">15</cx:pt>
          <cx:pt idx="14287">12</cx:pt>
          <cx:pt idx="14288">15</cx:pt>
          <cx:pt idx="14289">11</cx:pt>
          <cx:pt idx="14290">13</cx:pt>
          <cx:pt idx="14291">11</cx:pt>
          <cx:pt idx="14292">11</cx:pt>
          <cx:pt idx="14293">11</cx:pt>
          <cx:pt idx="14294">13</cx:pt>
          <cx:pt idx="14295">11</cx:pt>
          <cx:pt idx="14296">21</cx:pt>
          <cx:pt idx="14297">20</cx:pt>
          <cx:pt idx="14298">17</cx:pt>
          <cx:pt idx="14299">22</cx:pt>
          <cx:pt idx="14300">22</cx:pt>
          <cx:pt idx="14301">19</cx:pt>
          <cx:pt idx="14302">21</cx:pt>
          <cx:pt idx="14303">21</cx:pt>
          <cx:pt idx="14304">22</cx:pt>
          <cx:pt idx="14305">25</cx:pt>
          <cx:pt idx="14306">23</cx:pt>
          <cx:pt idx="14307">35</cx:pt>
          <cx:pt idx="14308">29</cx:pt>
          <cx:pt idx="14309">33</cx:pt>
          <cx:pt idx="14310">25</cx:pt>
          <cx:pt idx="14311">25</cx:pt>
          <cx:pt idx="14312">23</cx:pt>
          <cx:pt idx="14313">30</cx:pt>
          <cx:pt idx="14314">23</cx:pt>
          <cx:pt idx="14315">25</cx:pt>
          <cx:pt idx="14316">39</cx:pt>
          <cx:pt idx="14317">37</cx:pt>
          <cx:pt idx="14318">18</cx:pt>
          <cx:pt idx="14319">14</cx:pt>
          <cx:pt idx="14320">16</cx:pt>
          <cx:pt idx="14321">15</cx:pt>
          <cx:pt idx="14322">14</cx:pt>
          <cx:pt idx="14323">15</cx:pt>
          <cx:pt idx="14324">20</cx:pt>
          <cx:pt idx="14325">19</cx:pt>
          <cx:pt idx="14326">19</cx:pt>
          <cx:pt idx="14327">21</cx:pt>
          <cx:pt idx="14328">19</cx:pt>
          <cx:pt idx="14329">24</cx:pt>
          <cx:pt idx="14330">25</cx:pt>
          <cx:pt idx="14331">19</cx:pt>
          <cx:pt idx="14332">19</cx:pt>
          <cx:pt idx="14333">19</cx:pt>
          <cx:pt idx="14334">18</cx:pt>
          <cx:pt idx="14335">19</cx:pt>
          <cx:pt idx="14336">22</cx:pt>
          <cx:pt idx="14337">24</cx:pt>
          <cx:pt idx="14338">23</cx:pt>
          <cx:pt idx="14339">18</cx:pt>
          <cx:pt idx="14340">16</cx:pt>
          <cx:pt idx="14341">19</cx:pt>
          <cx:pt idx="14342">19</cx:pt>
          <cx:pt idx="14343">19</cx:pt>
          <cx:pt idx="14344">21</cx:pt>
          <cx:pt idx="14345">21</cx:pt>
          <cx:pt idx="14346">16</cx:pt>
          <cx:pt idx="14347">15</cx:pt>
          <cx:pt idx="14348">14</cx:pt>
          <cx:pt idx="14349">16</cx:pt>
          <cx:pt idx="14350">19</cx:pt>
          <cx:pt idx="14351">15</cx:pt>
          <cx:pt idx="14352">14</cx:pt>
          <cx:pt idx="14353">16</cx:pt>
          <cx:pt idx="14354">15</cx:pt>
          <cx:pt idx="14355">14</cx:pt>
          <cx:pt idx="14356">15</cx:pt>
          <cx:pt idx="14357">14</cx:pt>
          <cx:pt idx="14358">12</cx:pt>
          <cx:pt idx="14359">14</cx:pt>
          <cx:pt idx="14360">13</cx:pt>
          <cx:pt idx="14361">11</cx:pt>
          <cx:pt idx="14362">15</cx:pt>
          <cx:pt idx="14363">13</cx:pt>
          <cx:pt idx="14364">16</cx:pt>
          <cx:pt idx="14365">15</cx:pt>
          <cx:pt idx="14366">11</cx:pt>
          <cx:pt idx="14367">11</cx:pt>
          <cx:pt idx="14368">15</cx:pt>
          <cx:pt idx="14369">14</cx:pt>
          <cx:pt idx="14370">18</cx:pt>
          <cx:pt idx="14371">15</cx:pt>
          <cx:pt idx="14372">15</cx:pt>
          <cx:pt idx="14373">13</cx:pt>
          <cx:pt idx="14374">17</cx:pt>
          <cx:pt idx="14375">15</cx:pt>
          <cx:pt idx="14376">14</cx:pt>
          <cx:pt idx="14377">14</cx:pt>
          <cx:pt idx="14378">12</cx:pt>
          <cx:pt idx="14379">14</cx:pt>
          <cx:pt idx="14380">15</cx:pt>
          <cx:pt idx="14381">14</cx:pt>
          <cx:pt idx="14382">17</cx:pt>
          <cx:pt idx="14383">14</cx:pt>
          <cx:pt idx="14384">22</cx:pt>
          <cx:pt idx="14385">20</cx:pt>
          <cx:pt idx="14386">22</cx:pt>
          <cx:pt idx="14387">25</cx:pt>
          <cx:pt idx="14388">21</cx:pt>
          <cx:pt idx="14389">21</cx:pt>
          <cx:pt idx="14390">17</cx:pt>
          <cx:pt idx="14391">16</cx:pt>
          <cx:pt idx="14392">18</cx:pt>
          <cx:pt idx="14393">17</cx:pt>
          <cx:pt idx="14394">8</cx:pt>
          <cx:pt idx="14395">8</cx:pt>
          <cx:pt idx="14396">12</cx:pt>
          <cx:pt idx="14397">11</cx:pt>
          <cx:pt idx="14398">11</cx:pt>
          <cx:pt idx="14399">11</cx:pt>
          <cx:pt idx="14400">11</cx:pt>
          <cx:pt idx="14401">11</cx:pt>
          <cx:pt idx="14402">18</cx:pt>
          <cx:pt idx="14403">16</cx:pt>
          <cx:pt idx="14404">17</cx:pt>
          <cx:pt idx="14405">16</cx:pt>
          <cx:pt idx="14406">16</cx:pt>
          <cx:pt idx="14407">16</cx:pt>
          <cx:pt idx="14408">15</cx:pt>
          <cx:pt idx="14409">16</cx:pt>
          <cx:pt idx="14410">15</cx:pt>
          <cx:pt idx="14411">15</cx:pt>
          <cx:pt idx="14412">23</cx:pt>
          <cx:pt idx="14413">25</cx:pt>
          <cx:pt idx="14414">20</cx:pt>
          <cx:pt idx="14415">18</cx:pt>
          <cx:pt idx="14416">23</cx:pt>
          <cx:pt idx="14417">18</cx:pt>
          <cx:pt idx="14418">17</cx:pt>
          <cx:pt idx="14419">18</cx:pt>
          <cx:pt idx="14420">16</cx:pt>
          <cx:pt idx="14421">15</cx:pt>
          <cx:pt idx="14422">20</cx:pt>
          <cx:pt idx="14423">17</cx:pt>
          <cx:pt idx="14424">17</cx:pt>
          <cx:pt idx="14425">15</cx:pt>
          <cx:pt idx="14426">15</cx:pt>
          <cx:pt idx="14427">19</cx:pt>
          <cx:pt idx="14428">16</cx:pt>
          <cx:pt idx="14429">15</cx:pt>
          <cx:pt idx="14430">18</cx:pt>
          <cx:pt idx="14431">18</cx:pt>
          <cx:pt idx="14432">16</cx:pt>
          <cx:pt idx="14433">15</cx:pt>
          <cx:pt idx="14434">14</cx:pt>
          <cx:pt idx="14435">22</cx:pt>
          <cx:pt idx="14436">18</cx:pt>
          <cx:pt idx="14437">25</cx:pt>
          <cx:pt idx="14438">20</cx:pt>
          <cx:pt idx="14439">19</cx:pt>
          <cx:pt idx="14440">21</cx:pt>
          <cx:pt idx="14441">20</cx:pt>
          <cx:pt idx="14442">18</cx:pt>
          <cx:pt idx="14443">23</cx:pt>
          <cx:pt idx="14444">18</cx:pt>
          <cx:pt idx="14445">23</cx:pt>
          <cx:pt idx="14446">21</cx:pt>
          <cx:pt idx="14447">20</cx:pt>
          <cx:pt idx="14448">26</cx:pt>
          <cx:pt idx="14449">24</cx:pt>
          <cx:pt idx="14450">23</cx:pt>
          <cx:pt idx="14451">15</cx:pt>
          <cx:pt idx="14452">15</cx:pt>
          <cx:pt idx="14453">20</cx:pt>
          <cx:pt idx="14454">18</cx:pt>
          <cx:pt idx="14455">16</cx:pt>
          <cx:pt idx="14456">23</cx:pt>
          <cx:pt idx="14457">16</cx:pt>
          <cx:pt idx="14458">18</cx:pt>
          <cx:pt idx="14459">18</cx:pt>
          <cx:pt idx="14460">16</cx:pt>
          <cx:pt idx="14461">16</cx:pt>
          <cx:pt idx="14462">15</cx:pt>
          <cx:pt idx="14463">15</cx:pt>
          <cx:pt idx="14464">19</cx:pt>
          <cx:pt idx="14465">14</cx:pt>
          <cx:pt idx="14466">13</cx:pt>
          <cx:pt idx="14467">14</cx:pt>
          <cx:pt idx="14468">11</cx:pt>
          <cx:pt idx="14469">11</cx:pt>
          <cx:pt idx="14470">15</cx:pt>
          <cx:pt idx="14471">15</cx:pt>
          <cx:pt idx="14472">12</cx:pt>
          <cx:pt idx="14473">17</cx:pt>
          <cx:pt idx="14474">15</cx:pt>
          <cx:pt idx="14475">15</cx:pt>
          <cx:pt idx="14476">21</cx:pt>
          <cx:pt idx="14477">19</cx:pt>
          <cx:pt idx="14478">18</cx:pt>
          <cx:pt idx="14479">21</cx:pt>
          <cx:pt idx="14480">18</cx:pt>
          <cx:pt idx="14481">17</cx:pt>
          <cx:pt idx="14482">18</cx:pt>
          <cx:pt idx="14483">16</cx:pt>
          <cx:pt idx="14484">20</cx:pt>
          <cx:pt idx="14485">23</cx:pt>
          <cx:pt idx="14486">22</cx:pt>
          <cx:pt idx="14487">26</cx:pt>
          <cx:pt idx="14488">23</cx:pt>
          <cx:pt idx="14489">26</cx:pt>
          <cx:pt idx="14490">15</cx:pt>
          <cx:pt idx="14491">15</cx:pt>
          <cx:pt idx="14492">16</cx:pt>
          <cx:pt idx="14493">16</cx:pt>
          <cx:pt idx="14494">17</cx:pt>
          <cx:pt idx="14495">15</cx:pt>
          <cx:pt idx="14496">16</cx:pt>
          <cx:pt idx="14497">16</cx:pt>
          <cx:pt idx="14498">16</cx:pt>
          <cx:pt idx="14499">17</cx:pt>
          <cx:pt idx="14500">19</cx:pt>
          <cx:pt idx="14501">19</cx:pt>
          <cx:pt idx="14502">18</cx:pt>
          <cx:pt idx="14503">20</cx:pt>
          <cx:pt idx="14504">19</cx:pt>
          <cx:pt idx="14505">19</cx:pt>
          <cx:pt idx="14506">21</cx:pt>
          <cx:pt idx="14507">17</cx:pt>
          <cx:pt idx="14508">18</cx:pt>
          <cx:pt idx="14509">18</cx:pt>
          <cx:pt idx="14510">19</cx:pt>
          <cx:pt idx="14511">18</cx:pt>
          <cx:pt idx="14512">19</cx:pt>
          <cx:pt idx="14513">19</cx:pt>
          <cx:pt idx="14514">18</cx:pt>
          <cx:pt idx="14515">21</cx:pt>
          <cx:pt idx="14516">24</cx:pt>
          <cx:pt idx="14517">23</cx:pt>
          <cx:pt idx="14518">21</cx:pt>
          <cx:pt idx="14519">28</cx:pt>
          <cx:pt idx="14520">23</cx:pt>
          <cx:pt idx="14521">22</cx:pt>
          <cx:pt idx="14522">14</cx:pt>
          <cx:pt idx="14523">14</cx:pt>
          <cx:pt idx="14524">13</cx:pt>
          <cx:pt idx="14525">14</cx:pt>
          <cx:pt idx="14526">14</cx:pt>
          <cx:pt idx="14527">17</cx:pt>
          <cx:pt idx="14528">18</cx:pt>
          <cx:pt idx="14529">15</cx:pt>
          <cx:pt idx="14530">18</cx:pt>
          <cx:pt idx="14531">19</cx:pt>
          <cx:pt idx="14532">16</cx:pt>
          <cx:pt idx="14533">16</cx:pt>
          <cx:pt idx="14534">17</cx:pt>
          <cx:pt idx="14535">16</cx:pt>
          <cx:pt idx="14536">16</cx:pt>
          <cx:pt idx="14537">17</cx:pt>
          <cx:pt idx="14538">18</cx:pt>
          <cx:pt idx="14539">21</cx:pt>
          <cx:pt idx="14540">18</cx:pt>
          <cx:pt idx="14541">19</cx:pt>
          <cx:pt idx="14542">14</cx:pt>
          <cx:pt idx="14543">14</cx:pt>
          <cx:pt idx="14544">14</cx:pt>
          <cx:pt idx="14545">14</cx:pt>
          <cx:pt idx="14546">14</cx:pt>
          <cx:pt idx="14547">16</cx:pt>
          <cx:pt idx="14548">23</cx:pt>
          <cx:pt idx="14549">25</cx:pt>
          <cx:pt idx="14550">24</cx:pt>
          <cx:pt idx="14551">21</cx:pt>
          <cx:pt idx="14552">26</cx:pt>
          <cx:pt idx="14553">21</cx:pt>
          <cx:pt idx="14554">18</cx:pt>
          <cx:pt idx="14555">15</cx:pt>
          <cx:pt idx="14556">19</cx:pt>
          <cx:pt idx="14557">16</cx:pt>
          <cx:pt idx="14558">14</cx:pt>
          <cx:pt idx="14559">16</cx:pt>
          <cx:pt idx="14560">14</cx:pt>
          <cx:pt idx="14561">19</cx:pt>
          <cx:pt idx="14562">19</cx:pt>
          <cx:pt idx="14563">17</cx:pt>
          <cx:pt idx="14564">17</cx:pt>
          <cx:pt idx="14565">19</cx:pt>
          <cx:pt idx="14566">15</cx:pt>
          <cx:pt idx="14567">17</cx:pt>
          <cx:pt idx="14568">17</cx:pt>
          <cx:pt idx="14569">17</cx:pt>
          <cx:pt idx="14570">17</cx:pt>
          <cx:pt idx="14571">17</cx:pt>
          <cx:pt idx="14572">17</cx:pt>
          <cx:pt idx="14573">15</cx:pt>
          <cx:pt idx="14574">17</cx:pt>
          <cx:pt idx="14575">17</cx:pt>
          <cx:pt idx="14576">17</cx:pt>
          <cx:pt idx="14577">15</cx:pt>
          <cx:pt idx="14578">18</cx:pt>
          <cx:pt idx="14579">19</cx:pt>
          <cx:pt idx="14580">19</cx:pt>
          <cx:pt idx="14581">23</cx:pt>
          <cx:pt idx="14582">25</cx:pt>
          <cx:pt idx="14583">18</cx:pt>
          <cx:pt idx="14584">18</cx:pt>
          <cx:pt idx="14585">17</cx:pt>
          <cx:pt idx="14586">16</cx:pt>
          <cx:pt idx="14587">16</cx:pt>
          <cx:pt idx="14588">15</cx:pt>
          <cx:pt idx="14589">19</cx:pt>
          <cx:pt idx="14590">15</cx:pt>
          <cx:pt idx="14591">15</cx:pt>
          <cx:pt idx="14592">17</cx:pt>
          <cx:pt idx="14593">15</cx:pt>
          <cx:pt idx="14594">17</cx:pt>
          <cx:pt idx="14595">17</cx:pt>
          <cx:pt idx="14596">15</cx:pt>
          <cx:pt idx="14597">15</cx:pt>
          <cx:pt idx="14598">15</cx:pt>
          <cx:pt idx="14599">17</cx:pt>
          <cx:pt idx="14600">15</cx:pt>
          <cx:pt idx="14601">19</cx:pt>
          <cx:pt idx="14602">19</cx:pt>
          <cx:pt idx="14603">17</cx:pt>
          <cx:pt idx="14604">18</cx:pt>
          <cx:pt idx="14605">19</cx:pt>
          <cx:pt idx="14606">17</cx:pt>
          <cx:pt idx="14607">17</cx:pt>
          <cx:pt idx="14608">15</cx:pt>
          <cx:pt idx="14609">19</cx:pt>
          <cx:pt idx="14610">21</cx:pt>
          <cx:pt idx="14611">19</cx:pt>
          <cx:pt idx="14612">17</cx:pt>
          <cx:pt idx="14613">15</cx:pt>
          <cx:pt idx="14614">15</cx:pt>
          <cx:pt idx="14615">15</cx:pt>
          <cx:pt idx="14616">15</cx:pt>
          <cx:pt idx="14617">15</cx:pt>
          <cx:pt idx="14618">15</cx:pt>
          <cx:pt idx="14619">15</cx:pt>
          <cx:pt idx="14620">15</cx:pt>
          <cx:pt idx="14621">14</cx:pt>
          <cx:pt idx="14622">11</cx:pt>
          <cx:pt idx="14623">9</cx:pt>
          <cx:pt idx="14624">9</cx:pt>
          <cx:pt idx="14625">9</cx:pt>
          <cx:pt idx="14626">9</cx:pt>
          <cx:pt idx="14627">9</cx:pt>
          <cx:pt idx="14628">9</cx:pt>
          <cx:pt idx="14629">10</cx:pt>
          <cx:pt idx="14630">9</cx:pt>
          <cx:pt idx="14631">9</cx:pt>
          <cx:pt idx="14632">9</cx:pt>
          <cx:pt idx="14633">18</cx:pt>
          <cx:pt idx="14634">17</cx:pt>
          <cx:pt idx="14635">18</cx:pt>
          <cx:pt idx="14636">18</cx:pt>
          <cx:pt idx="14637">16</cx:pt>
          <cx:pt idx="14638">16</cx:pt>
          <cx:pt idx="14639">15</cx:pt>
          <cx:pt idx="14640">16</cx:pt>
          <cx:pt idx="14641">18</cx:pt>
          <cx:pt idx="14642">18</cx:pt>
          <cx:pt idx="14643">18</cx:pt>
          <cx:pt idx="14644">18</cx:pt>
          <cx:pt idx="14645">17</cx:pt>
          <cx:pt idx="14646">18</cx:pt>
          <cx:pt idx="14647">18</cx:pt>
          <cx:pt idx="14648">16</cx:pt>
          <cx:pt idx="14649">13</cx:pt>
          <cx:pt idx="14650">21</cx:pt>
          <cx:pt idx="14651">23</cx:pt>
          <cx:pt idx="14652">24</cx:pt>
          <cx:pt idx="14653">22</cx:pt>
          <cx:pt idx="14654">21</cx:pt>
          <cx:pt idx="14655">23</cx:pt>
          <cx:pt idx="14656">24</cx:pt>
          <cx:pt idx="14657">22</cx:pt>
          <cx:pt idx="14658">23</cx:pt>
          <cx:pt idx="14659">21</cx:pt>
          <cx:pt idx="14660">24</cx:pt>
          <cx:pt idx="14661">22</cx:pt>
          <cx:pt idx="14662">21</cx:pt>
          <cx:pt idx="14663">21</cx:pt>
          <cx:pt idx="14664">19</cx:pt>
          <cx:pt idx="14665">19</cx:pt>
          <cx:pt idx="14666">20</cx:pt>
          <cx:pt idx="14667">21</cx:pt>
          <cx:pt idx="14668">21</cx:pt>
          <cx:pt idx="14669">19</cx:pt>
          <cx:pt idx="14670">19</cx:pt>
          <cx:pt idx="14671">20</cx:pt>
          <cx:pt idx="14672">20</cx:pt>
          <cx:pt idx="14673">21</cx:pt>
          <cx:pt idx="14674">19</cx:pt>
          <cx:pt idx="14675">19</cx:pt>
          <cx:pt idx="14676">20</cx:pt>
          <cx:pt idx="14677">21</cx:pt>
          <cx:pt idx="14678">19</cx:pt>
          <cx:pt idx="14679">19</cx:pt>
          <cx:pt idx="14680">15</cx:pt>
          <cx:pt idx="14681">15</cx:pt>
          <cx:pt idx="14682">24</cx:pt>
          <cx:pt idx="14683">30</cx:pt>
          <cx:pt idx="14684">37</cx:pt>
          <cx:pt idx="14685">15</cx:pt>
          <cx:pt idx="14686">12</cx:pt>
          <cx:pt idx="14687">17</cx:pt>
          <cx:pt idx="14688">13</cx:pt>
          <cx:pt idx="14689">18</cx:pt>
          <cx:pt idx="14690">19</cx:pt>
          <cx:pt idx="14691">18</cx:pt>
          <cx:pt idx="14692">20</cx:pt>
          <cx:pt idx="14693">19</cx:pt>
          <cx:pt idx="14694">18</cx:pt>
          <cx:pt idx="14695">23</cx:pt>
          <cx:pt idx="14696">20</cx:pt>
          <cx:pt idx="14697">24</cx:pt>
          <cx:pt idx="14698">19</cx:pt>
          <cx:pt idx="14699">19</cx:pt>
          <cx:pt idx="14700">19</cx:pt>
          <cx:pt idx="14701">23</cx:pt>
          <cx:pt idx="14702">23</cx:pt>
          <cx:pt idx="14703">24</cx:pt>
          <cx:pt idx="14704">24</cx:pt>
          <cx:pt idx="14705">23</cx:pt>
          <cx:pt idx="14706">24</cx:pt>
          <cx:pt idx="14707">12</cx:pt>
          <cx:pt idx="14708">19</cx:pt>
          <cx:pt idx="14709">18</cx:pt>
          <cx:pt idx="14710">19</cx:pt>
          <cx:pt idx="14711">23</cx:pt>
          <cx:pt idx="14712">25</cx:pt>
          <cx:pt idx="14713">15</cx:pt>
          <cx:pt idx="14714">16</cx:pt>
          <cx:pt idx="14715">15</cx:pt>
          <cx:pt idx="14716">15</cx:pt>
          <cx:pt idx="14717">16</cx:pt>
          <cx:pt idx="14718">17</cx:pt>
          <cx:pt idx="14719">16</cx:pt>
          <cx:pt idx="14720">15</cx:pt>
          <cx:pt idx="14721">18</cx:pt>
          <cx:pt idx="14722">15</cx:pt>
          <cx:pt idx="14723">18</cx:pt>
          <cx:pt idx="14724">16</cx:pt>
          <cx:pt idx="14725">15</cx:pt>
          <cx:pt idx="14726">15</cx:pt>
          <cx:pt idx="14727">19</cx:pt>
          <cx:pt idx="14728">17</cx:pt>
          <cx:pt idx="14729">19</cx:pt>
          <cx:pt idx="14730">17</cx:pt>
          <cx:pt idx="14731">16</cx:pt>
          <cx:pt idx="14732">15</cx:pt>
          <cx:pt idx="14733">16</cx:pt>
          <cx:pt idx="14734">15</cx:pt>
          <cx:pt idx="14735">27</cx:pt>
          <cx:pt idx="14736">26</cx:pt>
          <cx:pt idx="14737">28</cx:pt>
          <cx:pt idx="14738">27</cx:pt>
          <cx:pt idx="14739">19</cx:pt>
          <cx:pt idx="14740">16</cx:pt>
          <cx:pt idx="14741">19</cx:pt>
          <cx:pt idx="14742">16</cx:pt>
          <cx:pt idx="14743">16</cx:pt>
          <cx:pt idx="14744">12</cx:pt>
          <cx:pt idx="14745">17</cx:pt>
          <cx:pt idx="14746">14</cx:pt>
          <cx:pt idx="14747">19</cx:pt>
          <cx:pt idx="14748">21</cx:pt>
          <cx:pt idx="14749">14</cx:pt>
          <cx:pt idx="14750">14</cx:pt>
          <cx:pt idx="14751">20</cx:pt>
          <cx:pt idx="14752">21</cx:pt>
          <cx:pt idx="14753">17</cx:pt>
          <cx:pt idx="14754">20</cx:pt>
          <cx:pt idx="14755">21</cx:pt>
          <cx:pt idx="14756">16</cx:pt>
          <cx:pt idx="14757">17</cx:pt>
          <cx:pt idx="14758">18</cx:pt>
          <cx:pt idx="14759">16</cx:pt>
          <cx:pt idx="14760">18</cx:pt>
          <cx:pt idx="14761">16</cx:pt>
          <cx:pt idx="14762">16</cx:pt>
          <cx:pt idx="14763">16</cx:pt>
          <cx:pt idx="14764">17</cx:pt>
          <cx:pt idx="14765">18</cx:pt>
          <cx:pt idx="14766">18</cx:pt>
          <cx:pt idx="14767">17</cx:pt>
          <cx:pt idx="14768">17</cx:pt>
          <cx:pt idx="14769">15</cx:pt>
          <cx:pt idx="14770">17</cx:pt>
          <cx:pt idx="14771">18</cx:pt>
          <cx:pt idx="14772">18</cx:pt>
          <cx:pt idx="14773">18</cx:pt>
          <cx:pt idx="14774">18</cx:pt>
          <cx:pt idx="14775">17</cx:pt>
          <cx:pt idx="14776">17</cx:pt>
          <cx:pt idx="14777">15</cx:pt>
          <cx:pt idx="14778">18</cx:pt>
          <cx:pt idx="14779">17</cx:pt>
          <cx:pt idx="14780">17</cx:pt>
          <cx:pt idx="14781">21</cx:pt>
          <cx:pt idx="14782">22</cx:pt>
          <cx:pt idx="14783">22</cx:pt>
          <cx:pt idx="14784">16</cx:pt>
          <cx:pt idx="14785">16</cx:pt>
          <cx:pt idx="14786">13</cx:pt>
          <cx:pt idx="14787">14</cx:pt>
          <cx:pt idx="14788">16</cx:pt>
          <cx:pt idx="14789">17</cx:pt>
          <cx:pt idx="14790">16</cx:pt>
          <cx:pt idx="14791">17</cx:pt>
          <cx:pt idx="14792">17</cx:pt>
          <cx:pt idx="14793">17</cx:pt>
          <cx:pt idx="14794">17</cx:pt>
          <cx:pt idx="14795">17</cx:pt>
          <cx:pt idx="14796">17</cx:pt>
          <cx:pt idx="14797">19</cx:pt>
          <cx:pt idx="14798">20</cx:pt>
          <cx:pt idx="14799">19</cx:pt>
          <cx:pt idx="14800">20</cx:pt>
          <cx:pt idx="14801">20</cx:pt>
          <cx:pt idx="14802">20</cx:pt>
          <cx:pt idx="14803">18</cx:pt>
          <cx:pt idx="14804">18</cx:pt>
          <cx:pt idx="14805">18</cx:pt>
          <cx:pt idx="14806">18</cx:pt>
          <cx:pt idx="14807">15</cx:pt>
          <cx:pt idx="14808">14</cx:pt>
          <cx:pt idx="14809">14</cx:pt>
          <cx:pt idx="14810">12</cx:pt>
          <cx:pt idx="14811">18</cx:pt>
          <cx:pt idx="14812">20</cx:pt>
          <cx:pt idx="14813">20</cx:pt>
          <cx:pt idx="14814">21</cx:pt>
          <cx:pt idx="14815">18</cx:pt>
          <cx:pt idx="14816">18</cx:pt>
          <cx:pt idx="14817">15</cx:pt>
          <cx:pt idx="14818">17</cx:pt>
          <cx:pt idx="14819">17</cx:pt>
          <cx:pt idx="14820">16</cx:pt>
          <cx:pt idx="14821">18</cx:pt>
          <cx:pt idx="14822">17</cx:pt>
          <cx:pt idx="14823">17</cx:pt>
          <cx:pt idx="14824">16</cx:pt>
          <cx:pt idx="14825">15</cx:pt>
          <cx:pt idx="14826">15</cx:pt>
          <cx:pt idx="14827">19</cx:pt>
          <cx:pt idx="14828">18</cx:pt>
          <cx:pt idx="14829">15</cx:pt>
          <cx:pt idx="14830">15</cx:pt>
          <cx:pt idx="14831">15</cx:pt>
          <cx:pt idx="14832">15</cx:pt>
          <cx:pt idx="14833">15</cx:pt>
          <cx:pt idx="14834">15</cx:pt>
          <cx:pt idx="14835">15</cx:pt>
          <cx:pt idx="14836">14</cx:pt>
          <cx:pt idx="14837">21</cx:pt>
          <cx:pt idx="14838">18</cx:pt>
          <cx:pt idx="14839">22</cx:pt>
          <cx:pt idx="14840">15</cx:pt>
          <cx:pt idx="14841">16</cx:pt>
          <cx:pt idx="14842">15</cx:pt>
          <cx:pt idx="14843">15</cx:pt>
          <cx:pt idx="14844">15</cx:pt>
          <cx:pt idx="14845">15</cx:pt>
          <cx:pt idx="14846">14</cx:pt>
          <cx:pt idx="14847">14</cx:pt>
          <cx:pt idx="14848">15</cx:pt>
          <cx:pt idx="14849">16</cx:pt>
          <cx:pt idx="14850">14</cx:pt>
          <cx:pt idx="14851">13</cx:pt>
          <cx:pt idx="14852">17</cx:pt>
          <cx:pt idx="14853">15</cx:pt>
          <cx:pt idx="14854">17</cx:pt>
          <cx:pt idx="14855">15</cx:pt>
          <cx:pt idx="14856">16</cx:pt>
          <cx:pt idx="14857">15</cx:pt>
          <cx:pt idx="14858">15</cx:pt>
          <cx:pt idx="14859">21</cx:pt>
          <cx:pt idx="14860">22</cx:pt>
          <cx:pt idx="14861">19</cx:pt>
          <cx:pt idx="14862">22</cx:pt>
          <cx:pt idx="14863">20</cx:pt>
          <cx:pt idx="14864">21</cx:pt>
          <cx:pt idx="14865">18</cx:pt>
          <cx:pt idx="14866">15</cx:pt>
          <cx:pt idx="14867">15</cx:pt>
          <cx:pt idx="14868">14</cx:pt>
          <cx:pt idx="14869">11</cx:pt>
          <cx:pt idx="14870">12</cx:pt>
          <cx:pt idx="14871">15</cx:pt>
          <cx:pt idx="14872">13</cx:pt>
          <cx:pt idx="14873">12</cx:pt>
          <cx:pt idx="14874">14</cx:pt>
          <cx:pt idx="14875">14</cx:pt>
          <cx:pt idx="14876">13</cx:pt>
          <cx:pt idx="14877">12</cx:pt>
          <cx:pt idx="14878">17</cx:pt>
          <cx:pt idx="14879">18</cx:pt>
          <cx:pt idx="14880">15</cx:pt>
          <cx:pt idx="14881">14</cx:pt>
          <cx:pt idx="14882">13</cx:pt>
          <cx:pt idx="14883">15</cx:pt>
          <cx:pt idx="14884">14</cx:pt>
          <cx:pt idx="14885">11</cx:pt>
          <cx:pt idx="14886">18</cx:pt>
          <cx:pt idx="14887">18</cx:pt>
          <cx:pt idx="14888">20</cx:pt>
          <cx:pt idx="14889">16</cx:pt>
          <cx:pt idx="14890">15</cx:pt>
          <cx:pt idx="14891">15</cx:pt>
          <cx:pt idx="14892">12</cx:pt>
          <cx:pt idx="14893">11</cx:pt>
          <cx:pt idx="14894">12</cx:pt>
          <cx:pt idx="14895">12</cx:pt>
          <cx:pt idx="14896">14</cx:pt>
          <cx:pt idx="14897">14</cx:pt>
          <cx:pt idx="14898">13</cx:pt>
          <cx:pt idx="14899">12</cx:pt>
          <cx:pt idx="14900">18</cx:pt>
          <cx:pt idx="14901">18</cx:pt>
          <cx:pt idx="14902">17</cx:pt>
          <cx:pt idx="14903">16</cx:pt>
          <cx:pt idx="14904">16</cx:pt>
          <cx:pt idx="14905">18</cx:pt>
          <cx:pt idx="14906">18</cx:pt>
          <cx:pt idx="14907">19</cx:pt>
          <cx:pt idx="14908">18</cx:pt>
          <cx:pt idx="14909">18</cx:pt>
          <cx:pt idx="14910">15</cx:pt>
          <cx:pt idx="14911">15</cx:pt>
          <cx:pt idx="14912">14</cx:pt>
          <cx:pt idx="14913">18</cx:pt>
          <cx:pt idx="14914">18</cx:pt>
          <cx:pt idx="14915">19</cx:pt>
          <cx:pt idx="14916">13</cx:pt>
          <cx:pt idx="14917">11</cx:pt>
          <cx:pt idx="14918">12</cx:pt>
          <cx:pt idx="14919">11</cx:pt>
          <cx:pt idx="14920">13</cx:pt>
          <cx:pt idx="14921">11</cx:pt>
          <cx:pt idx="14922">12</cx:pt>
          <cx:pt idx="14923">11</cx:pt>
          <cx:pt idx="14924">12</cx:pt>
          <cx:pt idx="14925">11</cx:pt>
          <cx:pt idx="14926">11</cx:pt>
          <cx:pt idx="14927">10</cx:pt>
          <cx:pt idx="14928">18</cx:pt>
          <cx:pt idx="14929">17</cx:pt>
          <cx:pt idx="14930">16</cx:pt>
          <cx:pt idx="14931">16</cx:pt>
          <cx:pt idx="14932">15</cx:pt>
          <cx:pt idx="14933">14</cx:pt>
          <cx:pt idx="14934">14</cx:pt>
          <cx:pt idx="14935">13</cx:pt>
          <cx:pt idx="14936">19</cx:pt>
          <cx:pt idx="14937">15</cx:pt>
          <cx:pt idx="14938">13</cx:pt>
          <cx:pt idx="14939">13</cx:pt>
          <cx:pt idx="14940">12</cx:pt>
          <cx:pt idx="14941">14</cx:pt>
          <cx:pt idx="14942">12</cx:pt>
          <cx:pt idx="14943">17</cx:pt>
          <cx:pt idx="14944">15</cx:pt>
          <cx:pt idx="14945">16</cx:pt>
          <cx:pt idx="14946">22</cx:pt>
          <cx:pt idx="14947">24</cx:pt>
          <cx:pt idx="14948">13</cx:pt>
          <cx:pt idx="14949">12</cx:pt>
          <cx:pt idx="14950">11</cx:pt>
          <cx:pt idx="14951">15</cx:pt>
          <cx:pt idx="14952">13</cx:pt>
          <cx:pt idx="14953">11</cx:pt>
          <cx:pt idx="14954">10</cx:pt>
          <cx:pt idx="14955">12</cx:pt>
          <cx:pt idx="14956">12</cx:pt>
          <cx:pt idx="14957">11</cx:pt>
          <cx:pt idx="14958">11</cx:pt>
          <cx:pt idx="14959">11</cx:pt>
          <cx:pt idx="14960">11</cx:pt>
          <cx:pt idx="14961">10</cx:pt>
          <cx:pt idx="14962">11</cx:pt>
          <cx:pt idx="14963">11</cx:pt>
          <cx:pt idx="14964">16</cx:pt>
          <cx:pt idx="14965">16</cx:pt>
          <cx:pt idx="14966">16</cx:pt>
          <cx:pt idx="14967">17</cx:pt>
          <cx:pt idx="14968">17</cx:pt>
          <cx:pt idx="14969">19</cx:pt>
          <cx:pt idx="14970">18</cx:pt>
          <cx:pt idx="14971">17</cx:pt>
          <cx:pt idx="14972">18</cx:pt>
          <cx:pt idx="14973">22</cx:pt>
          <cx:pt idx="14974">11</cx:pt>
          <cx:pt idx="14975">24</cx:pt>
          <cx:pt idx="14976">23</cx:pt>
          <cx:pt idx="14977">28</cx:pt>
          <cx:pt idx="14978">23</cx:pt>
          <cx:pt idx="14979">16</cx:pt>
          <cx:pt idx="14980">18</cx:pt>
          <cx:pt idx="14981">21</cx:pt>
          <cx:pt idx="14982">18</cx:pt>
          <cx:pt idx="14983">21</cx:pt>
          <cx:pt idx="14984">19</cx:pt>
          <cx:pt idx="14985">17</cx:pt>
          <cx:pt idx="14986">19</cx:pt>
          <cx:pt idx="14987">18</cx:pt>
          <cx:pt idx="14988">18</cx:pt>
          <cx:pt idx="14989">19</cx:pt>
          <cx:pt idx="14990">21</cx:pt>
          <cx:pt idx="14991">17</cx:pt>
          <cx:pt idx="14992">15</cx:pt>
          <cx:pt idx="14993">16</cx:pt>
          <cx:pt idx="14994">9</cx:pt>
          <cx:pt idx="14995">16</cx:pt>
          <cx:pt idx="14996">15</cx:pt>
          <cx:pt idx="14997">15</cx:pt>
          <cx:pt idx="14998">13</cx:pt>
          <cx:pt idx="14999">25</cx:pt>
          <cx:pt idx="15000">29</cx:pt>
          <cx:pt idx="15001">11</cx:pt>
          <cx:pt idx="15002">11</cx:pt>
          <cx:pt idx="15003">13</cx:pt>
          <cx:pt idx="15004">20</cx:pt>
          <cx:pt idx="15005">18</cx:pt>
          <cx:pt idx="15006">21</cx:pt>
          <cx:pt idx="15007">18</cx:pt>
          <cx:pt idx="15008">15</cx:pt>
          <cx:pt idx="15009">15</cx:pt>
          <cx:pt idx="15010">15</cx:pt>
          <cx:pt idx="15011">11</cx:pt>
          <cx:pt idx="15012">12</cx:pt>
          <cx:pt idx="15013">11</cx:pt>
          <cx:pt idx="15014">12</cx:pt>
          <cx:pt idx="15015">12</cx:pt>
          <cx:pt idx="15016">12</cx:pt>
          <cx:pt idx="15017">11</cx:pt>
          <cx:pt idx="15018">11</cx:pt>
          <cx:pt idx="15019">11</cx:pt>
          <cx:pt idx="15020">11</cx:pt>
          <cx:pt idx="15021">20</cx:pt>
          <cx:pt idx="15022">22</cx:pt>
          <cx:pt idx="15023">22</cx:pt>
          <cx:pt idx="15024">26</cx:pt>
          <cx:pt idx="15025">22</cx:pt>
          <cx:pt idx="15026">26</cx:pt>
          <cx:pt idx="15027">14</cx:pt>
          <cx:pt idx="15028">12</cx:pt>
          <cx:pt idx="15029">16</cx:pt>
          <cx:pt idx="15030">13</cx:pt>
          <cx:pt idx="15031">12</cx:pt>
          <cx:pt idx="15032">15</cx:pt>
          <cx:pt idx="15033">12</cx:pt>
          <cx:pt idx="15034">12</cx:pt>
          <cx:pt idx="15035">11</cx:pt>
          <cx:pt idx="15036">14</cx:pt>
          <cx:pt idx="15037">14</cx:pt>
          <cx:pt idx="15038">12</cx:pt>
          <cx:pt idx="15039">11</cx:pt>
          <cx:pt idx="15040">11</cx:pt>
          <cx:pt idx="15041">13</cx:pt>
          <cx:pt idx="15042">13</cx:pt>
          <cx:pt idx="15043">12</cx:pt>
          <cx:pt idx="15044">12</cx:pt>
          <cx:pt idx="15045">11</cx:pt>
          <cx:pt idx="15046">13</cx:pt>
          <cx:pt idx="15047">13</cx:pt>
          <cx:pt idx="15048">18</cx:pt>
          <cx:pt idx="15049">15</cx:pt>
          <cx:pt idx="15050">18</cx:pt>
          <cx:pt idx="15051">16</cx:pt>
          <cx:pt idx="15052">16</cx:pt>
          <cx:pt idx="15053">20</cx:pt>
          <cx:pt idx="15054">18</cx:pt>
          <cx:pt idx="15055">23</cx:pt>
          <cx:pt idx="15056">18</cx:pt>
          <cx:pt idx="15057">18</cx:pt>
          <cx:pt idx="15058">16</cx:pt>
          <cx:pt idx="15059">15</cx:pt>
          <cx:pt idx="15060">19</cx:pt>
          <cx:pt idx="15061">17</cx:pt>
          <cx:pt idx="15062">16</cx:pt>
          <cx:pt idx="15063">15</cx:pt>
          <cx:pt idx="15064">15</cx:pt>
          <cx:pt idx="15065">18</cx:pt>
          <cx:pt idx="15066">16</cx:pt>
          <cx:pt idx="15067">15</cx:pt>
          <cx:pt idx="15068">18</cx:pt>
          <cx:pt idx="15069">18</cx:pt>
          <cx:pt idx="15070">17</cx:pt>
          <cx:pt idx="15071">15</cx:pt>
          <cx:pt idx="15072">17</cx:pt>
          <cx:pt idx="15073">17</cx:pt>
          <cx:pt idx="15074">17</cx:pt>
          <cx:pt idx="15075">15</cx:pt>
          <cx:pt idx="15076">15</cx:pt>
          <cx:pt idx="15077">15</cx:pt>
          <cx:pt idx="15078">15</cx:pt>
          <cx:pt idx="15079">15</cx:pt>
          <cx:pt idx="15080">26</cx:pt>
          <cx:pt idx="15081">37</cx:pt>
          <cx:pt idx="15082">33</cx:pt>
          <cx:pt idx="15083">23</cx:pt>
          <cx:pt idx="15084">23</cx:pt>
          <cx:pt idx="15085">26</cx:pt>
          <cx:pt idx="15086">25</cx:pt>
          <cx:pt idx="15087">21</cx:pt>
          <cx:pt idx="15088">21</cx:pt>
          <cx:pt idx="15089">21</cx:pt>
          <cx:pt idx="15090">21</cx:pt>
          <cx:pt idx="15091">19</cx:pt>
          <cx:pt idx="15092">21</cx:pt>
          <cx:pt idx="15093">19</cx:pt>
          <cx:pt idx="15094">21</cx:pt>
          <cx:pt idx="15095">15</cx:pt>
          <cx:pt idx="15096">16</cx:pt>
          <cx:pt idx="15097">15</cx:pt>
          <cx:pt idx="15098">15</cx:pt>
          <cx:pt idx="15099">15</cx:pt>
          <cx:pt idx="15100">15</cx:pt>
          <cx:pt idx="15101">15</cx:pt>
          <cx:pt idx="15102">15</cx:pt>
          <cx:pt idx="15103">14</cx:pt>
          <cx:pt idx="15104">14</cx:pt>
          <cx:pt idx="15105">13</cx:pt>
          <cx:pt idx="15106">12</cx:pt>
          <cx:pt idx="15107">14</cx:pt>
          <cx:pt idx="15108">11</cx:pt>
          <cx:pt idx="15109">12</cx:pt>
          <cx:pt idx="15110">15</cx:pt>
          <cx:pt idx="15111">14</cx:pt>
          <cx:pt idx="15112">14</cx:pt>
          <cx:pt idx="15113">15</cx:pt>
          <cx:pt idx="15114">16</cx:pt>
          <cx:pt idx="15115">14</cx:pt>
          <cx:pt idx="15116">13</cx:pt>
          <cx:pt idx="15117">15</cx:pt>
          <cx:pt idx="15118">13</cx:pt>
          <cx:pt idx="15119">12</cx:pt>
          <cx:pt idx="15120">14</cx:pt>
          <cx:pt idx="15121">14</cx:pt>
          <cx:pt idx="15122">13</cx:pt>
          <cx:pt idx="15123">12</cx:pt>
          <cx:pt idx="15124">14</cx:pt>
          <cx:pt idx="15125">12</cx:pt>
          <cx:pt idx="15126">15</cx:pt>
          <cx:pt idx="15127">14</cx:pt>
          <cx:pt idx="15128">11</cx:pt>
          <cx:pt idx="15129">18</cx:pt>
          <cx:pt idx="15130">17</cx:pt>
          <cx:pt idx="15131">20</cx:pt>
          <cx:pt idx="15132">16</cx:pt>
          <cx:pt idx="15133">15</cx:pt>
          <cx:pt idx="15134">15</cx:pt>
          <cx:pt idx="15135">12</cx:pt>
          <cx:pt idx="15136">11</cx:pt>
          <cx:pt idx="15137">12</cx:pt>
          <cx:pt idx="15138">12</cx:pt>
          <cx:pt idx="15139">14</cx:pt>
          <cx:pt idx="15140">20</cx:pt>
          <cx:pt idx="15141">20</cx:pt>
          <cx:pt idx="15142">17</cx:pt>
          <cx:pt idx="15143">22</cx:pt>
          <cx:pt idx="15144">22</cx:pt>
          <cx:pt idx="15145">19</cx:pt>
          <cx:pt idx="15146">20</cx:pt>
          <cx:pt idx="15147">20</cx:pt>
          <cx:pt idx="15148">25</cx:pt>
          <cx:pt idx="15149">24</cx:pt>
          <cx:pt idx="15150">26</cx:pt>
          <cx:pt idx="15151">28</cx:pt>
          <cx:pt idx="15152">30</cx:pt>
          <cx:pt idx="15153">33</cx:pt>
          <cx:pt idx="15154">25</cx:pt>
          <cx:pt idx="15155">24</cx:pt>
          <cx:pt idx="15156">23</cx:pt>
          <cx:pt idx="15157">29</cx:pt>
          <cx:pt idx="15158">26</cx:pt>
          <cx:pt idx="15159">18</cx:pt>
          <cx:pt idx="15160">14</cx:pt>
          <cx:pt idx="15161">17</cx:pt>
          <cx:pt idx="15162">15</cx:pt>
          <cx:pt idx="15163">14</cx:pt>
          <cx:pt idx="15164">15</cx:pt>
          <cx:pt idx="15165">19</cx:pt>
          <cx:pt idx="15166">19</cx:pt>
          <cx:pt idx="15167">19</cx:pt>
          <cx:pt idx="15168">21</cx:pt>
          <cx:pt idx="15169">19</cx:pt>
          <cx:pt idx="15170">23</cx:pt>
          <cx:pt idx="15171">23</cx:pt>
          <cx:pt idx="15172">24</cx:pt>
          <cx:pt idx="15173">23</cx:pt>
          <cx:pt idx="15174">22</cx:pt>
          <cx:pt idx="15175">23</cx:pt>
          <cx:pt idx="15176">20</cx:pt>
          <cx:pt idx="15177">21</cx:pt>
          <cx:pt idx="15178">19</cx:pt>
          <cx:pt idx="15179">21</cx:pt>
          <cx:pt idx="15180">18</cx:pt>
          <cx:pt idx="15181">16</cx:pt>
          <cx:pt idx="15182">19</cx:pt>
          <cx:pt idx="15183">19</cx:pt>
          <cx:pt idx="15184">21</cx:pt>
          <cx:pt idx="15185">18</cx:pt>
          <cx:pt idx="15186">19</cx:pt>
          <cx:pt idx="15187">16</cx:pt>
          <cx:pt idx="15188">15</cx:pt>
          <cx:pt idx="15189">20</cx:pt>
          <cx:pt idx="15190">18</cx:pt>
          <cx:pt idx="15191">14</cx:pt>
          <cx:pt idx="15192">17</cx:pt>
          <cx:pt idx="15193">15</cx:pt>
          <cx:pt idx="15194">14</cx:pt>
          <cx:pt idx="15195">15</cx:pt>
          <cx:pt idx="15196">13</cx:pt>
          <cx:pt idx="15197">14</cx:pt>
          <cx:pt idx="15198">15</cx:pt>
          <cx:pt idx="15199">11</cx:pt>
          <cx:pt idx="15200">15</cx:pt>
          <cx:pt idx="15201">12</cx:pt>
          <cx:pt idx="15202">16</cx:pt>
          <cx:pt idx="15203">14</cx:pt>
          <cx:pt idx="15204">17</cx:pt>
          <cx:pt idx="15205">16</cx:pt>
          <cx:pt idx="15206">14</cx:pt>
          <cx:pt idx="15207">17</cx:pt>
          <cx:pt idx="15208">15</cx:pt>
          <cx:pt idx="15209">14</cx:pt>
          <cx:pt idx="15210">14</cx:pt>
          <cx:pt idx="15211">12</cx:pt>
          <cx:pt idx="15212">21</cx:pt>
          <cx:pt idx="15213">18</cx:pt>
          <cx:pt idx="15214">24</cx:pt>
          <cx:pt idx="15215">22</cx:pt>
          <cx:pt idx="15216">17</cx:pt>
          <cx:pt idx="15217">16</cx:pt>
          <cx:pt idx="15218">16</cx:pt>
          <cx:pt idx="15219">8</cx:pt>
          <cx:pt idx="15220">13</cx:pt>
          <cx:pt idx="15221">11</cx:pt>
          <cx:pt idx="15222">11</cx:pt>
          <cx:pt idx="15223">18</cx:pt>
          <cx:pt idx="15224">16</cx:pt>
          <cx:pt idx="15225">17</cx:pt>
          <cx:pt idx="15226">12</cx:pt>
          <cx:pt idx="15227">16</cx:pt>
          <cx:pt idx="15228">16</cx:pt>
          <cx:pt idx="15229">17</cx:pt>
          <cx:pt idx="15230">15</cx:pt>
          <cx:pt idx="15231">16</cx:pt>
          <cx:pt idx="15232">15</cx:pt>
          <cx:pt idx="15233">20</cx:pt>
          <cx:pt idx="15234">18</cx:pt>
          <cx:pt idx="15235">23</cx:pt>
          <cx:pt idx="15236">18</cx:pt>
          <cx:pt idx="15237">18</cx:pt>
          <cx:pt idx="15238">16</cx:pt>
          <cx:pt idx="15239">15</cx:pt>
          <cx:pt idx="15240">19</cx:pt>
          <cx:pt idx="15241">17</cx:pt>
          <cx:pt idx="15242">16</cx:pt>
          <cx:pt idx="15243">15</cx:pt>
          <cx:pt idx="15244">15</cx:pt>
          <cx:pt idx="15245">18</cx:pt>
          <cx:pt idx="15246">16</cx:pt>
          <cx:pt idx="15247">15</cx:pt>
          <cx:pt idx="15248">18</cx:pt>
          <cx:pt idx="15249">18</cx:pt>
          <cx:pt idx="15250">15</cx:pt>
          <cx:pt idx="15251">14</cx:pt>
          <cx:pt idx="15252">23</cx:pt>
          <cx:pt idx="15253">18</cx:pt>
          <cx:pt idx="15254">26</cx:pt>
          <cx:pt idx="15255">20</cx:pt>
          <cx:pt idx="15256">19</cx:pt>
          <cx:pt idx="15257">21</cx:pt>
          <cx:pt idx="15258">20</cx:pt>
          <cx:pt idx="15259">18</cx:pt>
          <cx:pt idx="15260">23</cx:pt>
          <cx:pt idx="15261">18</cx:pt>
          <cx:pt idx="15262">23</cx:pt>
          <cx:pt idx="15263">20</cx:pt>
          <cx:pt idx="15264">27</cx:pt>
          <cx:pt idx="15265">23</cx:pt>
          <cx:pt idx="15266">21</cx:pt>
          <cx:pt idx="15267">17</cx:pt>
          <cx:pt idx="15268">16</cx:pt>
          <cx:pt idx="15269">24</cx:pt>
          <cx:pt idx="15270">17</cx:pt>
          <cx:pt idx="15271">15</cx:pt>
          <cx:pt idx="15272">15</cx:pt>
          <cx:pt idx="15273">14</cx:pt>
          <cx:pt idx="15274">14</cx:pt>
          <cx:pt idx="15275">14</cx:pt>
          <cx:pt idx="15276">11</cx:pt>
          <cx:pt idx="15277">11</cx:pt>
          <cx:pt idx="15278">15</cx:pt>
          <cx:pt idx="15279">15</cx:pt>
          <cx:pt idx="15280">12</cx:pt>
          <cx:pt idx="15281">17</cx:pt>
          <cx:pt idx="15282">15</cx:pt>
          <cx:pt idx="15283">15</cx:pt>
          <cx:pt idx="15284">20</cx:pt>
          <cx:pt idx="15285">18</cx:pt>
          <cx:pt idx="15286">21</cx:pt>
          <cx:pt idx="15287">18</cx:pt>
          <cx:pt idx="15288">18</cx:pt>
          <cx:pt idx="15289">18</cx:pt>
          <cx:pt idx="15290">17</cx:pt>
          <cx:pt idx="15291">17</cx:pt>
          <cx:pt idx="15292">20</cx:pt>
          <cx:pt idx="15293">22</cx:pt>
          <cx:pt idx="15294">22</cx:pt>
          <cx:pt idx="15295">26</cx:pt>
          <cx:pt idx="15296">22</cx:pt>
          <cx:pt idx="15297">26</cx:pt>
          <cx:pt idx="15298">16</cx:pt>
          <cx:pt idx="15299">16</cx:pt>
          <cx:pt idx="15300">16</cx:pt>
          <cx:pt idx="15301">16</cx:pt>
          <cx:pt idx="15302">17</cx:pt>
          <cx:pt idx="15303">15</cx:pt>
          <cx:pt idx="15304">16</cx:pt>
          <cx:pt idx="15305">16</cx:pt>
          <cx:pt idx="15306">16</cx:pt>
          <cx:pt idx="15307">17</cx:pt>
          <cx:pt idx="15308">19</cx:pt>
          <cx:pt idx="15309">18</cx:pt>
          <cx:pt idx="15310">18</cx:pt>
          <cx:pt idx="15311">19</cx:pt>
          <cx:pt idx="15312">21</cx:pt>
          <cx:pt idx="15313">18</cx:pt>
          <cx:pt idx="15314">18</cx:pt>
          <cx:pt idx="15315">20</cx:pt>
          <cx:pt idx="15316">19</cx:pt>
          <cx:pt idx="15317">18</cx:pt>
          <cx:pt idx="15318">19</cx:pt>
          <cx:pt idx="15319">21</cx:pt>
          <cx:pt idx="15320">24</cx:pt>
          <cx:pt idx="15321">23</cx:pt>
          <cx:pt idx="15322">28</cx:pt>
          <cx:pt idx="15323">23</cx:pt>
          <cx:pt idx="15324">14</cx:pt>
          <cx:pt idx="15325">14</cx:pt>
          <cx:pt idx="15326">13</cx:pt>
          <cx:pt idx="15327">14</cx:pt>
          <cx:pt idx="15328">14</cx:pt>
          <cx:pt idx="15329">17</cx:pt>
          <cx:pt idx="15330">18</cx:pt>
          <cx:pt idx="15331">18</cx:pt>
          <cx:pt idx="15332">19</cx:pt>
          <cx:pt idx="15333">16</cx:pt>
          <cx:pt idx="15334">16</cx:pt>
          <cx:pt idx="15335">17</cx:pt>
          <cx:pt idx="15336">16</cx:pt>
          <cx:pt idx="15337">16</cx:pt>
          <cx:pt idx="15338">17</cx:pt>
          <cx:pt idx="15339">18</cx:pt>
          <cx:pt idx="15340">21</cx:pt>
          <cx:pt idx="15341">18</cx:pt>
          <cx:pt idx="15342">19</cx:pt>
          <cx:pt idx="15343">15</cx:pt>
          <cx:pt idx="15344">15</cx:pt>
          <cx:pt idx="15345">14</cx:pt>
          <cx:pt idx="15346">15</cx:pt>
          <cx:pt idx="15347">16</cx:pt>
          <cx:pt idx="15348">24</cx:pt>
          <cx:pt idx="15349">21</cx:pt>
          <cx:pt idx="15350">26</cx:pt>
          <cx:pt idx="15351">21</cx:pt>
          <cx:pt idx="15352">17</cx:pt>
          <cx:pt idx="15353">19</cx:pt>
          <cx:pt idx="15354">15</cx:pt>
          <cx:pt idx="15355">19</cx:pt>
          <cx:pt idx="15356">18</cx:pt>
          <cx:pt idx="15357">20</cx:pt>
          <cx:pt idx="15358">15</cx:pt>
          <cx:pt idx="15359">15</cx:pt>
          <cx:pt idx="15360">21</cx:pt>
          <cx:pt idx="15361">18</cx:pt>
          <cx:pt idx="15362">18</cx:pt>
          <cx:pt idx="15363">18</cx:pt>
          <cx:pt idx="15364">15</cx:pt>
          <cx:pt idx="15365">17</cx:pt>
          <cx:pt idx="15366">16</cx:pt>
          <cx:pt idx="15367">17</cx:pt>
          <cx:pt idx="15368">17</cx:pt>
          <cx:pt idx="15369">19</cx:pt>
          <cx:pt idx="15370">18</cx:pt>
          <cx:pt idx="15371">22</cx:pt>
          <cx:pt idx="15372">22</cx:pt>
          <cx:pt idx="15373">24</cx:pt>
          <cx:pt idx="15374">18</cx:pt>
          <cx:pt idx="15375">17</cx:pt>
          <cx:pt idx="15376">16</cx:pt>
          <cx:pt idx="15377">16</cx:pt>
          <cx:pt idx="15378">14</cx:pt>
          <cx:pt idx="15379">15</cx:pt>
          <cx:pt idx="15380">17</cx:pt>
          <cx:pt idx="15381">17</cx:pt>
          <cx:pt idx="15382">15</cx:pt>
          <cx:pt idx="15383">17</cx:pt>
          <cx:pt idx="15384">15</cx:pt>
          <cx:pt idx="15385">19</cx:pt>
          <cx:pt idx="15386">18</cx:pt>
          <cx:pt idx="15387">20</cx:pt>
          <cx:pt idx="15388">18</cx:pt>
          <cx:pt idx="15389">15</cx:pt>
          <cx:pt idx="15390">21</cx:pt>
          <cx:pt idx="15391">22</cx:pt>
          <cx:pt idx="15392">19</cx:pt>
          <cx:pt idx="15393">22</cx:pt>
          <cx:pt idx="15394">20</cx:pt>
          <cx:pt idx="15395">17</cx:pt>
          <cx:pt idx="15396">15</cx:pt>
          <cx:pt idx="15397">15</cx:pt>
          <cx:pt idx="15398">15</cx:pt>
          <cx:pt idx="15399">11</cx:pt>
          <cx:pt idx="15400">10</cx:pt>
          <cx:pt idx="15401">11</cx:pt>
          <cx:pt idx="15402">10</cx:pt>
          <cx:pt idx="15403">10</cx:pt>
          <cx:pt idx="15404">10</cx:pt>
          <cx:pt idx="15405">11</cx:pt>
          <cx:pt idx="15406">10</cx:pt>
          <cx:pt idx="15407">16</cx:pt>
          <cx:pt idx="15408">17</cx:pt>
          <cx:pt idx="15409">15</cx:pt>
          <cx:pt idx="15410">18</cx:pt>
          <cx:pt idx="15411">17</cx:pt>
          <cx:pt idx="15412">16</cx:pt>
          <cx:pt idx="15413">15</cx:pt>
          <cx:pt idx="15414">18</cx:pt>
          <cx:pt idx="15415">18</cx:pt>
          <cx:pt idx="15416">16</cx:pt>
          <cx:pt idx="15417">17</cx:pt>
          <cx:pt idx="15418">15</cx:pt>
          <cx:pt idx="15419">18</cx:pt>
          <cx:pt idx="15420">17</cx:pt>
          <cx:pt idx="15421">23</cx:pt>
          <cx:pt idx="15422">21</cx:pt>
          <cx:pt idx="15423">22</cx:pt>
          <cx:pt idx="15424">25</cx:pt>
          <cx:pt idx="15425">21</cx:pt>
          <cx:pt idx="15426">23</cx:pt>
          <cx:pt idx="15427">22</cx:pt>
          <cx:pt idx="15428">25</cx:pt>
          <cx:pt idx="15429">21</cx:pt>
          <cx:pt idx="15430">23</cx:pt>
          <cx:pt idx="15431">22</cx:pt>
          <cx:pt idx="15432">24</cx:pt>
          <cx:pt idx="15433">21</cx:pt>
          <cx:pt idx="15434">22</cx:pt>
          <cx:pt idx="15435">19</cx:pt>
          <cx:pt idx="15436">21</cx:pt>
          <cx:pt idx="15437">19</cx:pt>
          <cx:pt idx="15438">19</cx:pt>
          <cx:pt idx="15439">19</cx:pt>
          <cx:pt idx="15440">21</cx:pt>
          <cx:pt idx="15441">21</cx:pt>
          <cx:pt idx="15442">19</cx:pt>
          <cx:pt idx="15443">18</cx:pt>
          <cx:pt idx="15444">19</cx:pt>
          <cx:pt idx="15445">21</cx:pt>
          <cx:pt idx="15446">19</cx:pt>
          <cx:pt idx="15447">18</cx:pt>
          <cx:pt idx="15448">19</cx:pt>
          <cx:pt idx="15449">15</cx:pt>
          <cx:pt idx="15450">23</cx:pt>
          <cx:pt idx="15451">26</cx:pt>
          <cx:pt idx="15452">21</cx:pt>
          <cx:pt idx="15453">21</cx:pt>
          <cx:pt idx="15454">21</cx:pt>
          <cx:pt idx="15455">21</cx:pt>
          <cx:pt idx="15456">19</cx:pt>
          <cx:pt idx="15457">21</cx:pt>
          <cx:pt idx="15458">19</cx:pt>
          <cx:pt idx="15459">21</cx:pt>
          <cx:pt idx="15460">19</cx:pt>
          <cx:pt idx="15461">20</cx:pt>
          <cx:pt idx="15462">26</cx:pt>
          <cx:pt idx="15463">33</cx:pt>
          <cx:pt idx="15464">22</cx:pt>
          <cx:pt idx="15465">21</cx:pt>
          <cx:pt idx="15466">22</cx:pt>
          <cx:pt idx="15467">18</cx:pt>
          <cx:pt idx="15468">16</cx:pt>
          <cx:pt idx="15469">18</cx:pt>
          <cx:pt idx="15470">17</cx:pt>
          <cx:pt idx="15471">15</cx:pt>
          <cx:pt idx="15472">15</cx:pt>
          <cx:pt idx="15473">15</cx:pt>
          <cx:pt idx="15474">18</cx:pt>
          <cx:pt idx="15475">18</cx:pt>
          <cx:pt idx="15476">18</cx:pt>
          <cx:pt idx="15477">20</cx:pt>
          <cx:pt idx="15478">18</cx:pt>
          <cx:pt idx="15479">18</cx:pt>
          <cx:pt idx="15480">23</cx:pt>
          <cx:pt idx="15481">19</cx:pt>
          <cx:pt idx="15482">25</cx:pt>
          <cx:pt idx="15483">19</cx:pt>
          <cx:pt idx="15484">18</cx:pt>
          <cx:pt idx="15485">19</cx:pt>
          <cx:pt idx="15486">23</cx:pt>
          <cx:pt idx="15487">23</cx:pt>
          <cx:pt idx="15488">26</cx:pt>
          <cx:pt idx="15489">25</cx:pt>
          <cx:pt idx="15490">23</cx:pt>
          <cx:pt idx="15491">25</cx:pt>
          <cx:pt idx="15492">12</cx:pt>
          <cx:pt idx="15493">24</cx:pt>
          <cx:pt idx="15494">26</cx:pt>
          <cx:pt idx="15495">16</cx:pt>
          <cx:pt idx="15496">15</cx:pt>
          <cx:pt idx="15497">21</cx:pt>
          <cx:pt idx="15498">21</cx:pt>
          <cx:pt idx="15499">19</cx:pt>
          <cx:pt idx="15500">19</cx:pt>
          <cx:pt idx="15501">16</cx:pt>
          <cx:pt idx="15502">16</cx:pt>
          <cx:pt idx="15503">16</cx:pt>
          <cx:pt idx="15504">17</cx:pt>
          <cx:pt idx="15505">15</cx:pt>
          <cx:pt idx="15506">18</cx:pt>
          <cx:pt idx="15507">15</cx:pt>
          <cx:pt idx="15508">15</cx:pt>
          <cx:pt idx="15509">15</cx:pt>
          <cx:pt idx="15510">19</cx:pt>
          <cx:pt idx="15511">17</cx:pt>
          <cx:pt idx="15512">20</cx:pt>
          <cx:pt idx="15513">17</cx:pt>
          <cx:pt idx="15514">16</cx:pt>
          <cx:pt idx="15515">15</cx:pt>
          <cx:pt idx="15516">17</cx:pt>
          <cx:pt idx="15517">15</cx:pt>
          <cx:pt idx="15518">27</cx:pt>
          <cx:pt idx="15519">26</cx:pt>
          <cx:pt idx="15520">29</cx:pt>
          <cx:pt idx="15521">27</cx:pt>
          <cx:pt idx="15522">7</cx:pt>
          <cx:pt idx="15523">19</cx:pt>
          <cx:pt idx="15524">20</cx:pt>
          <cx:pt idx="15525">19</cx:pt>
          <cx:pt idx="15526">34</cx:pt>
          <cx:pt idx="15527">20</cx:pt>
          <cx:pt idx="15528">17</cx:pt>
          <cx:pt idx="15529">19</cx:pt>
          <cx:pt idx="15530">34</cx:pt>
          <cx:pt idx="15531">20</cx:pt>
          <cx:pt idx="15532">16</cx:pt>
          <cx:pt idx="15533">17</cx:pt>
          <cx:pt idx="15534">18</cx:pt>
          <cx:pt idx="15535">16</cx:pt>
          <cx:pt idx="15536">31</cx:pt>
          <cx:pt idx="15537">18</cx:pt>
          <cx:pt idx="15538">17</cx:pt>
          <cx:pt idx="15539">16</cx:pt>
          <cx:pt idx="15540">31</cx:pt>
          <cx:pt idx="15541">17</cx:pt>
          <cx:pt idx="15542">17</cx:pt>
          <cx:pt idx="15543">18</cx:pt>
          <cx:pt idx="15544">18</cx:pt>
          <cx:pt idx="15545">16</cx:pt>
          <cx:pt idx="15546">17</cx:pt>
          <cx:pt idx="15547">18</cx:pt>
          <cx:pt idx="15548">18</cx:pt>
          <cx:pt idx="15549">16</cx:pt>
          <cx:pt idx="15550">16</cx:pt>
          <cx:pt idx="15551">20</cx:pt>
          <cx:pt idx="15552">18</cx:pt>
          <cx:pt idx="15553">22</cx:pt>
          <cx:pt idx="15554">18</cx:pt>
          <cx:pt idx="15555">17</cx:pt>
          <cx:pt idx="15556">17</cx:pt>
          <cx:pt idx="15557">21</cx:pt>
          <cx:pt idx="15558">22</cx:pt>
          <cx:pt idx="15559">22</cx:pt>
          <cx:pt idx="15560">13</cx:pt>
          <cx:pt idx="15561">14</cx:pt>
          <cx:pt idx="15562">13</cx:pt>
          <cx:pt idx="15563">12</cx:pt>
          <cx:pt idx="15564">13</cx:pt>
          <cx:pt idx="15565">12</cx:pt>
          <cx:pt idx="15566">18</cx:pt>
          <cx:pt idx="15567">16</cx:pt>
          <cx:pt idx="15568">17</cx:pt>
          <cx:pt idx="15569">18</cx:pt>
          <cx:pt idx="15570">16</cx:pt>
          <cx:pt idx="15571">17</cx:pt>
          <cx:pt idx="15572">17</cx:pt>
          <cx:pt idx="15573">17</cx:pt>
          <cx:pt idx="15574">17</cx:pt>
          <cx:pt idx="15575">17</cx:pt>
          <cx:pt idx="15576">15</cx:pt>
          <cx:pt idx="15577">15</cx:pt>
          <cx:pt idx="15578">17</cx:pt>
          <cx:pt idx="15579">19</cx:pt>
          <cx:pt idx="15580">20</cx:pt>
          <cx:pt idx="15581">20</cx:pt>
          <cx:pt idx="15582">19</cx:pt>
          <cx:pt idx="15583">19</cx:pt>
          <cx:pt idx="15584">20</cx:pt>
          <cx:pt idx="15585">20</cx:pt>
          <cx:pt idx="15586">20</cx:pt>
          <cx:pt idx="15587">20</cx:pt>
          <cx:pt idx="15588">20</cx:pt>
          <cx:pt idx="15589">20</cx:pt>
          <cx:pt idx="15590">17</cx:pt>
          <cx:pt idx="15591">18</cx:pt>
          <cx:pt idx="15592">17</cx:pt>
          <cx:pt idx="15593">18</cx:pt>
          <cx:pt idx="15594">17</cx:pt>
          <cx:pt idx="15595">18</cx:pt>
          <cx:pt idx="15596">16</cx:pt>
          <cx:pt idx="15597">14</cx:pt>
          <cx:pt idx="15598">15</cx:pt>
          <cx:pt idx="15599">14</cx:pt>
          <cx:pt idx="15600">14</cx:pt>
          <cx:pt idx="15601">12</cx:pt>
          <cx:pt idx="15602">17</cx:pt>
          <cx:pt idx="15603">18</cx:pt>
          <cx:pt idx="15604">20</cx:pt>
          <cx:pt idx="15605">20</cx:pt>
          <cx:pt idx="15606">16</cx:pt>
          <cx:pt idx="15607">20</cx:pt>
          <cx:pt idx="15608">20</cx:pt>
          <cx:pt idx="15609">17</cx:pt>
          <cx:pt idx="15610">17</cx:pt>
          <cx:pt idx="15611">17</cx:pt>
          <cx:pt idx="15612">16</cx:pt>
          <cx:pt idx="15613">18</cx:pt>
          <cx:pt idx="15614">17</cx:pt>
          <cx:pt idx="15615">16</cx:pt>
          <cx:pt idx="15616">17</cx:pt>
          <cx:pt idx="15617">16</cx:pt>
          <cx:pt idx="15618">19</cx:pt>
          <cx:pt idx="15619">18</cx:pt>
          <cx:pt idx="15620">16</cx:pt>
          <cx:pt idx="15621">15</cx:pt>
          <cx:pt idx="15622">15</cx:pt>
          <cx:pt idx="15623">15</cx:pt>
          <cx:pt idx="15624">15</cx:pt>
          <cx:pt idx="15625">15</cx:pt>
          <cx:pt idx="15626">15</cx:pt>
          <cx:pt idx="15627">14</cx:pt>
          <cx:pt idx="15628">15</cx:pt>
          <cx:pt idx="15629">16</cx:pt>
          <cx:pt idx="15630">15</cx:pt>
          <cx:pt idx="15631">15</cx:pt>
          <cx:pt idx="15632">15</cx:pt>
          <cx:pt idx="15633">15</cx:pt>
          <cx:pt idx="15634">14</cx:pt>
          <cx:pt idx="15635">14</cx:pt>
          <cx:pt idx="15636">15</cx:pt>
          <cx:pt idx="15637">14</cx:pt>
          <cx:pt idx="15638">13</cx:pt>
          <cx:pt idx="15639">17</cx:pt>
          <cx:pt idx="15640">15</cx:pt>
          <cx:pt idx="15641">17</cx:pt>
          <cx:pt idx="15642">15</cx:pt>
          <cx:pt idx="15643">21</cx:pt>
          <cx:pt idx="15644">22</cx:pt>
          <cx:pt idx="15645">19</cx:pt>
          <cx:pt idx="15646">22</cx:pt>
          <cx:pt idx="15647">20</cx:pt>
          <cx:pt idx="15648">20</cx:pt>
          <cx:pt idx="15649">16</cx:pt>
          <cx:pt idx="15650">16</cx:pt>
          <cx:pt idx="15651">14</cx:pt>
          <cx:pt idx="15652">13</cx:pt>
          <cx:pt idx="15653">12</cx:pt>
          <cx:pt idx="15654">14</cx:pt>
          <cx:pt idx="15655">13</cx:pt>
          <cx:pt idx="15656">12</cx:pt>
          <cx:pt idx="15657">14</cx:pt>
          <cx:pt idx="15658">14</cx:pt>
          <cx:pt idx="15659">11</cx:pt>
          <cx:pt idx="15660">11</cx:pt>
          <cx:pt idx="15661">18</cx:pt>
          <cx:pt idx="15662">15</cx:pt>
          <cx:pt idx="15663">18</cx:pt>
          <cx:pt idx="15664">14</cx:pt>
          <cx:pt idx="15665">14</cx:pt>
          <cx:pt idx="15666">13</cx:pt>
          <cx:pt idx="15667">14</cx:pt>
          <cx:pt idx="15668">13</cx:pt>
          <cx:pt idx="15669">18</cx:pt>
          <cx:pt idx="15670">15</cx:pt>
          <cx:pt idx="15671">20</cx:pt>
          <cx:pt idx="15672">16</cx:pt>
          <cx:pt idx="15673">15</cx:pt>
          <cx:pt idx="15674">15</cx:pt>
          <cx:pt idx="15675">12</cx:pt>
          <cx:pt idx="15676">11</cx:pt>
          <cx:pt idx="15677">14</cx:pt>
          <cx:pt idx="15678">12</cx:pt>
          <cx:pt idx="15679">14</cx:pt>
          <cx:pt idx="15680">14</cx:pt>
          <cx:pt idx="15681">13</cx:pt>
          <cx:pt idx="15682">13</cx:pt>
          <cx:pt idx="15683">16</cx:pt>
          <cx:pt idx="15684">18</cx:pt>
          <cx:pt idx="15685">18</cx:pt>
          <cx:pt idx="15686">18</cx:pt>
          <cx:pt idx="15687">17</cx:pt>
          <cx:pt idx="15688">16</cx:pt>
          <cx:pt idx="15689">16</cx:pt>
          <cx:pt idx="15690">18</cx:pt>
          <cx:pt idx="15691">18</cx:pt>
          <cx:pt idx="15692">19</cx:pt>
          <cx:pt idx="15693">18</cx:pt>
          <cx:pt idx="15694">16</cx:pt>
          <cx:pt idx="15695">16</cx:pt>
          <cx:pt idx="15696">15</cx:pt>
          <cx:pt idx="15697">15</cx:pt>
          <cx:pt idx="15698">14</cx:pt>
          <cx:pt idx="15699">18</cx:pt>
          <cx:pt idx="15700">18</cx:pt>
          <cx:pt idx="15701">19</cx:pt>
          <cx:pt idx="15702">14</cx:pt>
          <cx:pt idx="15703">11</cx:pt>
          <cx:pt idx="15704">12</cx:pt>
          <cx:pt idx="15705">11</cx:pt>
          <cx:pt idx="15706">14</cx:pt>
          <cx:pt idx="15707">12</cx:pt>
          <cx:pt idx="15708">11</cx:pt>
          <cx:pt idx="15709">12</cx:pt>
          <cx:pt idx="15710">11</cx:pt>
          <cx:pt idx="15711">11</cx:pt>
          <cx:pt idx="15712">10</cx:pt>
          <cx:pt idx="15713">18</cx:pt>
          <cx:pt idx="15714">17</cx:pt>
          <cx:pt idx="15715">16</cx:pt>
          <cx:pt idx="15716">16</cx:pt>
          <cx:pt idx="15717">15</cx:pt>
          <cx:pt idx="15718">14</cx:pt>
          <cx:pt idx="15719">15</cx:pt>
          <cx:pt idx="15720">12</cx:pt>
          <cx:pt idx="15721">18</cx:pt>
          <cx:pt idx="15722">15</cx:pt>
          <cx:pt idx="15723">13</cx:pt>
          <cx:pt idx="15724">14</cx:pt>
          <cx:pt idx="15725">12</cx:pt>
          <cx:pt idx="15726">14</cx:pt>
          <cx:pt idx="15727">12</cx:pt>
          <cx:pt idx="15728">17</cx:pt>
          <cx:pt idx="15729">16</cx:pt>
          <cx:pt idx="15730">15</cx:pt>
          <cx:pt idx="15731">22</cx:pt>
          <cx:pt idx="15732">25</cx:pt>
          <cx:pt idx="15733">14</cx:pt>
          <cx:pt idx="15734">12</cx:pt>
          <cx:pt idx="15735">11</cx:pt>
          <cx:pt idx="15736">14</cx:pt>
          <cx:pt idx="15737">12</cx:pt>
          <cx:pt idx="15738">11</cx:pt>
          <cx:pt idx="15739">11</cx:pt>
          <cx:pt idx="15740">12</cx:pt>
          <cx:pt idx="15741">19</cx:pt>
          <cx:pt idx="15742">18</cx:pt>
          <cx:pt idx="15743">18</cx:pt>
          <cx:pt idx="15744">18</cx:pt>
          <cx:pt idx="15745">23</cx:pt>
          <cx:pt idx="15746">17</cx:pt>
          <cx:pt idx="15747">19</cx:pt>
          <cx:pt idx="15748">18</cx:pt>
          <cx:pt idx="15749">18</cx:pt>
          <cx:pt idx="15750">19</cx:pt>
          <cx:pt idx="15751">21</cx:pt>
          <cx:pt idx="15752">17</cx:pt>
          <cx:pt idx="15753">15</cx:pt>
          <cx:pt idx="15754">16</cx:pt>
          <cx:pt idx="15755">8</cx:pt>
          <cx:pt idx="15756">9</cx:pt>
          <cx:pt idx="15757">9</cx:pt>
          <cx:pt idx="15758">15</cx:pt>
          <cx:pt idx="15759">15</cx:pt>
          <cx:pt idx="15760">15</cx:pt>
          <cx:pt idx="15761">13</cx:pt>
          <cx:pt idx="15762">24</cx:pt>
          <cx:pt idx="15763">29</cx:pt>
          <cx:pt idx="15764">20</cx:pt>
          <cx:pt idx="15765">18</cx:pt>
          <cx:pt idx="15766">21</cx:pt>
          <cx:pt idx="15767">18</cx:pt>
          <cx:pt idx="15768">15</cx:pt>
          <cx:pt idx="15769">15</cx:pt>
          <cx:pt idx="15770">15</cx:pt>
          <cx:pt idx="15771">12</cx:pt>
          <cx:pt idx="15772">12</cx:pt>
          <cx:pt idx="15773">11</cx:pt>
          <cx:pt idx="15774">14</cx:pt>
          <cx:pt idx="15775">14</cx:pt>
          <cx:pt idx="15776">11</cx:pt>
          <cx:pt idx="15777">12</cx:pt>
          <cx:pt idx="15778">11</cx:pt>
          <cx:pt idx="15779">23</cx:pt>
          <cx:pt idx="15780">24</cx:pt>
          <cx:pt idx="15781">23</cx:pt>
          <cx:pt idx="15782">24</cx:pt>
          <cx:pt idx="15783">14</cx:pt>
          <cx:pt idx="15784">12</cx:pt>
          <cx:pt idx="15785">12</cx:pt>
          <cx:pt idx="15786">11</cx:pt>
          <cx:pt idx="15787">12</cx:pt>
          <cx:pt idx="15788">14</cx:pt>
          <cx:pt idx="15789">14</cx:pt>
          <cx:pt idx="15790">16</cx:pt>
          <cx:pt idx="15791">12</cx:pt>
          <cx:pt idx="15792">14</cx:pt>
          <cx:pt idx="15793">13</cx:pt>
          <cx:pt idx="15794">15</cx:pt>
          <cx:pt idx="15795">15</cx:pt>
          <cx:pt idx="15796">14</cx:pt>
          <cx:pt idx="15797">12</cx:pt>
          <cx:pt idx="15798">15</cx:pt>
          <cx:pt idx="15799">14</cx:pt>
          <cx:pt idx="15800">14</cx:pt>
          <cx:pt idx="15801">13</cx:pt>
          <cx:pt idx="15802">12</cx:pt>
          <cx:pt idx="15803">15</cx:pt>
          <cx:pt idx="15804">14</cx:pt>
          <cx:pt idx="15805">14</cx:pt>
          <cx:pt idx="15806">12</cx:pt>
          <cx:pt idx="15807">12</cx:pt>
          <cx:pt idx="15808">12</cx:pt>
          <cx:pt idx="15809">11</cx:pt>
          <cx:pt idx="15810">12</cx:pt>
          <cx:pt idx="15811">18</cx:pt>
          <cx:pt idx="15812">15</cx:pt>
          <cx:pt idx="15813">18</cx:pt>
          <cx:pt idx="15814">16</cx:pt>
          <cx:pt idx="15815">15</cx:pt>
          <cx:pt idx="15816">20</cx:pt>
          <cx:pt idx="15817">18</cx:pt>
          <cx:pt idx="15818">23</cx:pt>
          <cx:pt idx="15819">18</cx:pt>
          <cx:pt idx="15820">18</cx:pt>
          <cx:pt idx="15821">15</cx:pt>
          <cx:pt idx="15822">15</cx:pt>
          <cx:pt idx="15823">21</cx:pt>
          <cx:pt idx="15824">16</cx:pt>
          <cx:pt idx="15825">16</cx:pt>
          <cx:pt idx="15826">14</cx:pt>
          <cx:pt idx="15827">14</cx:pt>
          <cx:pt idx="15828">15</cx:pt>
          <cx:pt idx="15829">15</cx:pt>
          <cx:pt idx="15830">17</cx:pt>
          <cx:pt idx="15831">18</cx:pt>
          <cx:pt idx="15832">15</cx:pt>
          <cx:pt idx="15833">16</cx:pt>
          <cx:pt idx="15834">17</cx:pt>
          <cx:pt idx="15835">16</cx:pt>
          <cx:pt idx="15836">15</cx:pt>
          <cx:pt idx="15837">15</cx:pt>
          <cx:pt idx="15838">15</cx:pt>
          <cx:pt idx="15839">15</cx:pt>
          <cx:pt idx="15840">15</cx:pt>
          <cx:pt idx="15841">26</cx:pt>
          <cx:pt idx="15842">37</cx:pt>
          <cx:pt idx="15843">33</cx:pt>
          <cx:pt idx="15844">22</cx:pt>
          <cx:pt idx="15845">23</cx:pt>
          <cx:pt idx="15846">26</cx:pt>
          <cx:pt idx="15847">25</cx:pt>
          <cx:pt idx="15848">21</cx:pt>
          <cx:pt idx="15849">21</cx:pt>
          <cx:pt idx="15850">21</cx:pt>
          <cx:pt idx="15851">21</cx:pt>
          <cx:pt idx="15852">19</cx:pt>
          <cx:pt idx="15853">21</cx:pt>
          <cx:pt idx="15854">19</cx:pt>
          <cx:pt idx="15855">21</cx:pt>
          <cx:pt idx="15856">15</cx:pt>
          <cx:pt idx="15857">16</cx:pt>
          <cx:pt idx="15858">15</cx:pt>
          <cx:pt idx="15859">15</cx:pt>
          <cx:pt idx="15860">15</cx:pt>
          <cx:pt idx="15861">15</cx:pt>
          <cx:pt idx="15862">15</cx:pt>
          <cx:pt idx="15863">15</cx:pt>
          <cx:pt idx="15864">14</cx:pt>
          <cx:pt idx="15865">14</cx:pt>
          <cx:pt idx="15866">13</cx:pt>
          <cx:pt idx="15867">13</cx:pt>
          <cx:pt idx="15868">14</cx:pt>
          <cx:pt idx="15869">13</cx:pt>
          <cx:pt idx="15870">12</cx:pt>
          <cx:pt idx="15871">15</cx:pt>
          <cx:pt idx="15872">14</cx:pt>
          <cx:pt idx="15873">14</cx:pt>
          <cx:pt idx="15874">15</cx:pt>
          <cx:pt idx="15875">14</cx:pt>
          <cx:pt idx="15876">13</cx:pt>
          <cx:pt idx="15877">14</cx:pt>
          <cx:pt idx="15878">13</cx:pt>
          <cx:pt idx="15879">12</cx:pt>
          <cx:pt idx="15880">14</cx:pt>
          <cx:pt idx="15881">14</cx:pt>
          <cx:pt idx="15882">11</cx:pt>
          <cx:pt idx="15883">11</cx:pt>
          <cx:pt idx="15884">14</cx:pt>
          <cx:pt idx="15885">14</cx:pt>
          <cx:pt idx="15886">14</cx:pt>
          <cx:pt idx="15887">14</cx:pt>
          <cx:pt idx="15888">13</cx:pt>
          <cx:pt idx="15889">18</cx:pt>
          <cx:pt idx="15890">15</cx:pt>
          <cx:pt idx="15891">20</cx:pt>
          <cx:pt idx="15892">16</cx:pt>
          <cx:pt idx="15893">15</cx:pt>
          <cx:pt idx="15894">15</cx:pt>
          <cx:pt idx="15895">12</cx:pt>
          <cx:pt idx="15896">11</cx:pt>
          <cx:pt idx="15897">14</cx:pt>
          <cx:pt idx="15898">12</cx:pt>
          <cx:pt idx="15899">14</cx:pt>
          <cx:pt idx="15900">21</cx:pt>
          <cx:pt idx="15901">20</cx:pt>
          <cx:pt idx="15902">17</cx:pt>
          <cx:pt idx="15903">22</cx:pt>
          <cx:pt idx="15904">22</cx:pt>
          <cx:pt idx="15905">18</cx:pt>
          <cx:pt idx="15906">20</cx:pt>
          <cx:pt idx="15907">20</cx:pt>
          <cx:pt idx="15908">29</cx:pt>
          <cx:pt idx="15909">24</cx:pt>
          <cx:pt idx="15910">25</cx:pt>
          <cx:pt idx="15911">31</cx:pt>
          <cx:pt idx="15912">26</cx:pt>
          <cx:pt idx="15913">28</cx:pt>
          <cx:pt idx="15914">19</cx:pt>
          <cx:pt idx="15915">24</cx:pt>
          <cx:pt idx="15916">24</cx:pt>
          <cx:pt idx="15917">28</cx:pt>
          <cx:pt idx="15918">23</cx:pt>
          <cx:pt idx="15919">26</cx:pt>
          <cx:pt idx="15920">18</cx:pt>
          <cx:pt idx="15921">14</cx:pt>
          <cx:pt idx="15922">17</cx:pt>
          <cx:pt idx="15923">15</cx:pt>
          <cx:pt idx="15924">14</cx:pt>
          <cx:pt idx="15925">15</cx:pt>
          <cx:pt idx="15926">23</cx:pt>
          <cx:pt idx="15927">24</cx:pt>
          <cx:pt idx="15928">20</cx:pt>
          <cx:pt idx="15929">20</cx:pt>
          <cx:pt idx="15930">21</cx:pt>
          <cx:pt idx="15931">19</cx:pt>
          <cx:pt idx="15932">21</cx:pt>
          <cx:pt idx="15933">18</cx:pt>
          <cx:pt idx="15934">16</cx:pt>
          <cx:pt idx="15935">19</cx:pt>
          <cx:pt idx="15936">20</cx:pt>
          <cx:pt idx="15937">18</cx:pt>
          <cx:pt idx="15938">19</cx:pt>
          <cx:pt idx="15939">19</cx:pt>
          <cx:pt idx="15940">18</cx:pt>
          <cx:pt idx="15941">19</cx:pt>
          <cx:pt idx="15942">16</cx:pt>
          <cx:pt idx="15943">16</cx:pt>
          <cx:pt idx="15944">14</cx:pt>
          <cx:pt idx="15945">15</cx:pt>
          <cx:pt idx="15946">20</cx:pt>
          <cx:pt idx="15947">16</cx:pt>
          <cx:pt idx="15948">18</cx:pt>
          <cx:pt idx="15949">14</cx:pt>
          <cx:pt idx="15950">17</cx:pt>
          <cx:pt idx="15951">15</cx:pt>
          <cx:pt idx="15952">14</cx:pt>
          <cx:pt idx="15953">15</cx:pt>
          <cx:pt idx="15954">13</cx:pt>
          <cx:pt idx="15955">14</cx:pt>
          <cx:pt idx="15956">15</cx:pt>
          <cx:pt idx="15957">15</cx:pt>
          <cx:pt idx="15958">15</cx:pt>
          <cx:pt idx="15959">14</cx:pt>
          <cx:pt idx="15960">18</cx:pt>
          <cx:pt idx="15961">15</cx:pt>
          <cx:pt idx="15962">13</cx:pt>
          <cx:pt idx="15963">17</cx:pt>
          <cx:pt idx="15964">15</cx:pt>
          <cx:pt idx="15965">14</cx:pt>
          <cx:pt idx="15966">12</cx:pt>
          <cx:pt idx="15967">14</cx:pt>
          <cx:pt idx="15968">12</cx:pt>
          <cx:pt idx="15969">15</cx:pt>
          <cx:pt idx="15970">13</cx:pt>
          <cx:pt idx="15971">17</cx:pt>
          <cx:pt idx="15972">15</cx:pt>
          <cx:pt idx="15973">21</cx:pt>
          <cx:pt idx="15974">21</cx:pt>
          <cx:pt idx="15975">24</cx:pt>
          <cx:pt idx="15976">21</cx:pt>
          <cx:pt idx="15977">17</cx:pt>
          <cx:pt idx="15978">17</cx:pt>
          <cx:pt idx="15979">17</cx:pt>
          <cx:pt idx="15980">17</cx:pt>
          <cx:pt idx="15981">8</cx:pt>
          <cx:pt idx="15982">12</cx:pt>
          <cx:pt idx="15983">12</cx:pt>
          <cx:pt idx="15984">11</cx:pt>
          <cx:pt idx="15985">11</cx:pt>
          <cx:pt idx="15986">11</cx:pt>
          <cx:pt idx="15987">17</cx:pt>
          <cx:pt idx="15988">16</cx:pt>
          <cx:pt idx="15989">17</cx:pt>
          <cx:pt idx="15990">12</cx:pt>
          <cx:pt idx="15991">16</cx:pt>
          <cx:pt idx="15992">16</cx:pt>
          <cx:pt idx="15993">17</cx:pt>
          <cx:pt idx="15994">15</cx:pt>
          <cx:pt idx="15995">16</cx:pt>
          <cx:pt idx="15996">15</cx:pt>
          <cx:pt idx="15997">14</cx:pt>
          <cx:pt idx="15998">21</cx:pt>
          <cx:pt idx="15999">18</cx:pt>
          <cx:pt idx="16000">23</cx:pt>
          <cx:pt idx="16001">18</cx:pt>
          <cx:pt idx="16002">18</cx:pt>
          <cx:pt idx="16003">15</cx:pt>
          <cx:pt idx="16004">15</cx:pt>
          <cx:pt idx="16005">16</cx:pt>
          <cx:pt idx="16006">21</cx:pt>
          <cx:pt idx="16007">16</cx:pt>
          <cx:pt idx="16008">14</cx:pt>
          <cx:pt idx="16009">14</cx:pt>
          <cx:pt idx="16010">15</cx:pt>
          <cx:pt idx="16011">15</cx:pt>
          <cx:pt idx="16012">18</cx:pt>
          <cx:pt idx="16013">18</cx:pt>
          <cx:pt idx="16014">15</cx:pt>
          <cx:pt idx="16015">14</cx:pt>
          <cx:pt idx="16016">19</cx:pt>
          <cx:pt idx="16017">20</cx:pt>
          <cx:pt idx="16018">21</cx:pt>
          <cx:pt idx="16019">18</cx:pt>
          <cx:pt idx="16020">23</cx:pt>
          <cx:pt idx="16021">18</cx:pt>
          <cx:pt idx="16022">22</cx:pt>
          <cx:pt idx="16023">20</cx:pt>
          <cx:pt idx="16024">26</cx:pt>
          <cx:pt idx="16025">23</cx:pt>
          <cx:pt idx="16026">20</cx:pt>
          <cx:pt idx="16027">18</cx:pt>
          <cx:pt idx="16028">16</cx:pt>
          <cx:pt idx="16029">23</cx:pt>
          <cx:pt idx="16030">18</cx:pt>
          <cx:pt idx="16031">16</cx:pt>
          <cx:pt idx="16032">15</cx:pt>
          <cx:pt idx="16033">15</cx:pt>
          <cx:pt idx="16034">14</cx:pt>
          <cx:pt idx="16035">14</cx:pt>
          <cx:pt idx="16036">14</cx:pt>
          <cx:pt idx="16037">11</cx:pt>
          <cx:pt idx="16038">11</cx:pt>
          <cx:pt idx="16039">16</cx:pt>
          <cx:pt idx="16040">14</cx:pt>
          <cx:pt idx="16041">12</cx:pt>
          <cx:pt idx="16042">16</cx:pt>
          <cx:pt idx="16043">15</cx:pt>
          <cx:pt idx="16044">15</cx:pt>
          <cx:pt idx="16045">12</cx:pt>
          <cx:pt idx="16046">12</cx:pt>
          <cx:pt idx="16047">20</cx:pt>
          <cx:pt idx="16048">18</cx:pt>
          <cx:pt idx="16049">21</cx:pt>
          <cx:pt idx="16050">18</cx:pt>
          <cx:pt idx="16051">17</cx:pt>
          <cx:pt idx="16052">18</cx:pt>
          <cx:pt idx="16053">16</cx:pt>
          <cx:pt idx="16054">17</cx:pt>
          <cx:pt idx="16055">23</cx:pt>
          <cx:pt idx="16056">24</cx:pt>
          <cx:pt idx="16057">23</cx:pt>
          <cx:pt idx="16058">24</cx:pt>
          <cx:pt idx="16059">16</cx:pt>
          <cx:pt idx="16060">16</cx:pt>
          <cx:pt idx="16061">16</cx:pt>
          <cx:pt idx="16062">16</cx:pt>
          <cx:pt idx="16063">16</cx:pt>
          <cx:pt idx="16064">17</cx:pt>
          <cx:pt idx="16065">17</cx:pt>
          <cx:pt idx="16066">15</cx:pt>
          <cx:pt idx="16067">17</cx:pt>
          <cx:pt idx="16068">16</cx:pt>
          <cx:pt idx="16069">17</cx:pt>
          <cx:pt idx="16070">19</cx:pt>
          <cx:pt idx="16071">18</cx:pt>
          <cx:pt idx="16072">18</cx:pt>
          <cx:pt idx="16073">19</cx:pt>
          <cx:pt idx="16074">21</cx:pt>
          <cx:pt idx="16075">18</cx:pt>
          <cx:pt idx="16076">18</cx:pt>
          <cx:pt idx="16077">21</cx:pt>
          <cx:pt idx="16078">19</cx:pt>
          <cx:pt idx="16079">19</cx:pt>
          <cx:pt idx="16080">18</cx:pt>
          <cx:pt idx="16081">21</cx:pt>
          <cx:pt idx="16082">25</cx:pt>
          <cx:pt idx="16083">23</cx:pt>
          <cx:pt idx="16084">28</cx:pt>
          <cx:pt idx="16085">25</cx:pt>
          <cx:pt idx="16086">14</cx:pt>
          <cx:pt idx="16087">15</cx:pt>
          <cx:pt idx="16088">14</cx:pt>
          <cx:pt idx="16089">14</cx:pt>
          <cx:pt idx="16090">17</cx:pt>
          <cx:pt idx="16091">20</cx:pt>
          <cx:pt idx="16092">16</cx:pt>
          <cx:pt idx="16093">15</cx:pt>
          <cx:pt idx="16094">19</cx:pt>
          <cx:pt idx="16095">19</cx:pt>
          <cx:pt idx="16096">18</cx:pt>
          <cx:pt idx="16097">21</cx:pt>
          <cx:pt idx="16098">18</cx:pt>
          <cx:pt idx="16099">19</cx:pt>
          <cx:pt idx="16100">15</cx:pt>
          <cx:pt idx="16101">15</cx:pt>
          <cx:pt idx="16102">14</cx:pt>
          <cx:pt idx="16103">15</cx:pt>
          <cx:pt idx="16104">15</cx:pt>
          <cx:pt idx="16105">23</cx:pt>
          <cx:pt idx="16106">21</cx:pt>
          <cx:pt idx="16107">25</cx:pt>
          <cx:pt idx="16108">21</cx:pt>
          <cx:pt idx="16109">17</cx:pt>
          <cx:pt idx="16110">19</cx:pt>
          <cx:pt idx="16111">15</cx:pt>
          <cx:pt idx="16112">19</cx:pt>
          <cx:pt idx="16113">18</cx:pt>
          <cx:pt idx="16114">20</cx:pt>
          <cx:pt idx="16115">15</cx:pt>
          <cx:pt idx="16116">15</cx:pt>
          <cx:pt idx="16117">18</cx:pt>
          <cx:pt idx="16118">18</cx:pt>
          <cx:pt idx="16119">15</cx:pt>
          <cx:pt idx="16120">16</cx:pt>
          <cx:pt idx="16121">17</cx:pt>
          <cx:pt idx="16122">16</cx:pt>
          <cx:pt idx="16123">19</cx:pt>
          <cx:pt idx="16124">23</cx:pt>
          <cx:pt idx="16125">22</cx:pt>
          <cx:pt idx="16126">25</cx:pt>
          <cx:pt idx="16127">18</cx:pt>
          <cx:pt idx="16128">17</cx:pt>
          <cx:pt idx="16129">16</cx:pt>
          <cx:pt idx="16130">16</cx:pt>
          <cx:pt idx="16131">16</cx:pt>
          <cx:pt idx="16132">17</cx:pt>
          <cx:pt idx="16133">17</cx:pt>
          <cx:pt idx="16134">15</cx:pt>
          <cx:pt idx="16135">17</cx:pt>
          <cx:pt idx="16136">15</cx:pt>
          <cx:pt idx="16137">19</cx:pt>
          <cx:pt idx="16138">18</cx:pt>
          <cx:pt idx="16139">20</cx:pt>
          <cx:pt idx="16140">18</cx:pt>
          <cx:pt idx="16141">16</cx:pt>
          <cx:pt idx="16142">17</cx:pt>
          <cx:pt idx="16143">21</cx:pt>
          <cx:pt idx="16144">22</cx:pt>
          <cx:pt idx="16145">19</cx:pt>
          <cx:pt idx="16146">22</cx:pt>
          <cx:pt idx="16147">20</cx:pt>
          <cx:pt idx="16148">20</cx:pt>
          <cx:pt idx="16149">16</cx:pt>
          <cx:pt idx="16150">15</cx:pt>
          <cx:pt idx="16151">15</cx:pt>
          <cx:pt idx="16152">15</cx:pt>
          <cx:pt idx="16153">11</cx:pt>
          <cx:pt idx="16154">15</cx:pt>
          <cx:pt idx="16155">17</cx:pt>
          <cx:pt idx="16156">10</cx:pt>
          <cx:pt idx="16157">10</cx:pt>
          <cx:pt idx="16158">11</cx:pt>
          <cx:pt idx="16159">10</cx:pt>
          <cx:pt idx="16160">10</cx:pt>
          <cx:pt idx="16161">10</cx:pt>
          <cx:pt idx="16162">10</cx:pt>
          <cx:pt idx="16163">11</cx:pt>
          <cx:pt idx="16164">10</cx:pt>
          <cx:pt idx="16165">10</cx:pt>
          <cx:pt idx="16166">10</cx:pt>
          <cx:pt idx="16167">16</cx:pt>
          <cx:pt idx="16168">17</cx:pt>
          <cx:pt idx="16169">17</cx:pt>
          <cx:pt idx="16170">18</cx:pt>
          <cx:pt idx="16171">18</cx:pt>
          <cx:pt idx="16172">15</cx:pt>
          <cx:pt idx="16173">15</cx:pt>
          <cx:pt idx="16174">16</cx:pt>
          <cx:pt idx="16175">18</cx:pt>
          <cx:pt idx="16176">18</cx:pt>
          <cx:pt idx="16177">16</cx:pt>
          <cx:pt idx="16178">17</cx:pt>
          <cx:pt idx="16179">17</cx:pt>
          <cx:pt idx="16180">18</cx:pt>
          <cx:pt idx="16181">18</cx:pt>
          <cx:pt idx="16182">21</cx:pt>
          <cx:pt idx="16183">23</cx:pt>
          <cx:pt idx="16184">23</cx:pt>
          <cx:pt idx="16185">24</cx:pt>
          <cx:pt idx="16186">21</cx:pt>
          <cx:pt idx="16187">23</cx:pt>
          <cx:pt idx="16188">23</cx:pt>
          <cx:pt idx="16189">24</cx:pt>
          <cx:pt idx="16190">21</cx:pt>
          <cx:pt idx="16191">23</cx:pt>
          <cx:pt idx="16192">23</cx:pt>
          <cx:pt idx="16193">24</cx:pt>
          <cx:pt idx="16194">21</cx:pt>
          <cx:pt idx="16195">21</cx:pt>
          <cx:pt idx="16196">20</cx:pt>
          <cx:pt idx="16197">21</cx:pt>
          <cx:pt idx="16198">20</cx:pt>
          <cx:pt idx="16199">21</cx:pt>
          <cx:pt idx="16200">21</cx:pt>
          <cx:pt idx="16201">18</cx:pt>
          <cx:pt idx="16202">20</cx:pt>
          <cx:pt idx="16203">18</cx:pt>
          <cx:pt idx="16204">21</cx:pt>
          <cx:pt idx="16205">20</cx:pt>
          <cx:pt idx="16206">18</cx:pt>
          <cx:pt idx="16207">20</cx:pt>
          <cx:pt idx="16208">18</cx:pt>
          <cx:pt idx="16209">15</cx:pt>
          <cx:pt idx="16210">23</cx:pt>
          <cx:pt idx="16211">26</cx:pt>
          <cx:pt idx="16212">21</cx:pt>
          <cx:pt idx="16213">21</cx:pt>
          <cx:pt idx="16214">21</cx:pt>
          <cx:pt idx="16215">21</cx:pt>
          <cx:pt idx="16216">19</cx:pt>
          <cx:pt idx="16217">21</cx:pt>
          <cx:pt idx="16218">19</cx:pt>
          <cx:pt idx="16219">21</cx:pt>
          <cx:pt idx="16220">19</cx:pt>
          <cx:pt idx="16221">19</cx:pt>
          <cx:pt idx="16222">19</cx:pt>
          <cx:pt idx="16223">19</cx:pt>
          <cx:pt idx="16224">26</cx:pt>
          <cx:pt idx="16225">33</cx:pt>
          <cx:pt idx="16226">21</cx:pt>
          <cx:pt idx="16227">22</cx:pt>
          <cx:pt idx="16228">21</cx:pt>
          <cx:pt idx="16229">22</cx:pt>
          <cx:pt idx="16230">18</cx:pt>
          <cx:pt idx="16231">15</cx:pt>
          <cx:pt idx="16232">17</cx:pt>
          <cx:pt idx="16233">16</cx:pt>
          <cx:pt idx="16234">15</cx:pt>
          <cx:pt idx="16235">15</cx:pt>
          <cx:pt idx="16236">15</cx:pt>
          <cx:pt idx="16237">18</cx:pt>
          <cx:pt idx="16238">20</cx:pt>
          <cx:pt idx="16239">17</cx:pt>
          <cx:pt idx="16240">20</cx:pt>
          <cx:pt idx="16241">18</cx:pt>
          <cx:pt idx="16242">23</cx:pt>
          <cx:pt idx="16243">19</cx:pt>
          <cx:pt idx="16244">25</cx:pt>
          <cx:pt idx="16245">19</cx:pt>
          <cx:pt idx="16246">19</cx:pt>
          <cx:pt idx="16247">19</cx:pt>
          <cx:pt idx="16248">22</cx:pt>
          <cx:pt idx="16249">23</cx:pt>
          <cx:pt idx="16250">26</cx:pt>
          <cx:pt idx="16251">25</cx:pt>
          <cx:pt idx="16252">12</cx:pt>
          <cx:pt idx="16253">23</cx:pt>
          <cx:pt idx="16254">26</cx:pt>
          <cx:pt idx="16255">23</cx:pt>
          <cx:pt idx="16256">25</cx:pt>
          <cx:pt idx="16257">16</cx:pt>
          <cx:pt idx="16258">15</cx:pt>
          <cx:pt idx="16259">21</cx:pt>
          <cx:pt idx="16260">21</cx:pt>
          <cx:pt idx="16261">19</cx:pt>
          <cx:pt idx="16262">19</cx:pt>
          <cx:pt idx="16263">16</cx:pt>
          <cx:pt idx="16264">16</cx:pt>
          <cx:pt idx="16265">16</cx:pt>
          <cx:pt idx="16266">15</cx:pt>
          <cx:pt idx="16267">17</cx:pt>
          <cx:pt idx="16268">15</cx:pt>
          <cx:pt idx="16269">17</cx:pt>
          <cx:pt idx="16270">15</cx:pt>
          <cx:pt idx="16271">14</cx:pt>
          <cx:pt idx="16272">15</cx:pt>
          <cx:pt idx="16273">19</cx:pt>
          <cx:pt idx="16274">16</cx:pt>
          <cx:pt idx="16275">20</cx:pt>
          <cx:pt idx="16276">17</cx:pt>
          <cx:pt idx="16277">16</cx:pt>
          <cx:pt idx="16278">15</cx:pt>
          <cx:pt idx="16279">16</cx:pt>
          <cx:pt idx="16280">15</cx:pt>
          <cx:pt idx="16281">25</cx:pt>
          <cx:pt idx="16282">26</cx:pt>
          <cx:pt idx="16283">28</cx:pt>
          <cx:pt idx="16284">8</cx:pt>
          <cx:pt idx="16285">19</cx:pt>
          <cx:pt idx="16286">21</cx:pt>
          <cx:pt idx="16287">13</cx:pt>
          <cx:pt idx="16288">19</cx:pt>
          <cx:pt idx="16289">33</cx:pt>
          <cx:pt idx="16290">21</cx:pt>
          <cx:pt idx="16291">17</cx:pt>
          <cx:pt idx="16292">19</cx:pt>
          <cx:pt idx="16293">33</cx:pt>
          <cx:pt idx="16294">21</cx:pt>
          <cx:pt idx="16295">16</cx:pt>
          <cx:pt idx="16296">17</cx:pt>
          <cx:pt idx="16297">16</cx:pt>
          <cx:pt idx="16298">32</cx:pt>
          <cx:pt idx="16299">17</cx:pt>
          <cx:pt idx="16300">16</cx:pt>
          <cx:pt idx="16301">32</cx:pt>
          <cx:pt idx="16302">17</cx:pt>
          <cx:pt idx="16303">17</cx:pt>
          <cx:pt idx="16304">18</cx:pt>
          <cx:pt idx="16305">18</cx:pt>
          <cx:pt idx="16306">18</cx:pt>
          <cx:pt idx="16307">17</cx:pt>
          <cx:pt idx="16308">18</cx:pt>
          <cx:pt idx="16309">18</cx:pt>
          <cx:pt idx="16310">18</cx:pt>
          <cx:pt idx="16311">16</cx:pt>
          <cx:pt idx="16312">16</cx:pt>
          <cx:pt idx="16313">19</cx:pt>
          <cx:pt idx="16314">17</cx:pt>
          <cx:pt idx="16315">21</cx:pt>
          <cx:pt idx="16316">17</cx:pt>
          <cx:pt idx="16317">17</cx:pt>
          <cx:pt idx="16318">17</cx:pt>
          <cx:pt idx="16319">21</cx:pt>
          <cx:pt idx="16320">22</cx:pt>
          <cx:pt idx="16321">22</cx:pt>
          <cx:pt idx="16322">16</cx:pt>
          <cx:pt idx="16323">16</cx:pt>
          <cx:pt idx="16324">13</cx:pt>
          <cx:pt idx="16325">13</cx:pt>
          <cx:pt idx="16326">12</cx:pt>
          <cx:pt idx="16327">13</cx:pt>
          <cx:pt idx="16328">12</cx:pt>
          <cx:pt idx="16329">18</cx:pt>
          <cx:pt idx="16330">16</cx:pt>
          <cx:pt idx="16331">20</cx:pt>
          <cx:pt idx="16332">18</cx:pt>
          <cx:pt idx="16333">16</cx:pt>
          <cx:pt idx="16334">16</cx:pt>
          <cx:pt idx="16335">17</cx:pt>
          <cx:pt idx="16336">17</cx:pt>
          <cx:pt idx="16337">16</cx:pt>
          <cx:pt idx="16338">19</cx:pt>
          <cx:pt idx="16339">17</cx:pt>
          <cx:pt idx="16340">16</cx:pt>
          <cx:pt idx="16341">15</cx:pt>
          <cx:pt idx="16342">17</cx:pt>
          <cx:pt idx="16343">15</cx:pt>
          <cx:pt idx="16344">15</cx:pt>
          <cx:pt idx="16345">17</cx:pt>
          <cx:pt idx="16346">10</cx:pt>
          <cx:pt idx="16347">10</cx:pt>
          <cx:pt idx="16348">9</cx:pt>
          <cx:pt idx="16349">10</cx:pt>
          <cx:pt idx="16350">10</cx:pt>
          <cx:pt idx="16351">10</cx:pt>
          <cx:pt idx="16352">10</cx:pt>
          <cx:pt idx="16353">19</cx:pt>
          <cx:pt idx="16354">20</cx:pt>
          <cx:pt idx="16355">20</cx:pt>
          <cx:pt idx="16356">20</cx:pt>
          <cx:pt idx="16357">17</cx:pt>
          <cx:pt idx="16358">18</cx:pt>
          <cx:pt idx="16359">17</cx:pt>
          <cx:pt idx="16360">18</cx:pt>
          <cx:pt idx="16361">16</cx:pt>
          <cx:pt idx="16362">17</cx:pt>
          <cx:pt idx="16363">16</cx:pt>
          <cx:pt idx="16364">17</cx:pt>
          <cx:pt idx="16365">16</cx:pt>
          <cx:pt idx="16366">17</cx:pt>
          <cx:pt idx="16367">16</cx:pt>
          <cx:pt idx="16368">14</cx:pt>
          <cx:pt idx="16369">15</cx:pt>
          <cx:pt idx="16370">15</cx:pt>
          <cx:pt idx="16371">13</cx:pt>
          <cx:pt idx="16372">18</cx:pt>
          <cx:pt idx="16373">17</cx:pt>
          <cx:pt idx="16374">18</cx:pt>
          <cx:pt idx="16375">15</cx:pt>
          <cx:pt idx="16376">18</cx:pt>
          <cx:pt idx="16377">20</cx:pt>
          <cx:pt idx="16378">16</cx:pt>
          <cx:pt idx="16379">20</cx:pt>
          <cx:pt idx="16380">17</cx:pt>
          <cx:pt idx="16381">17</cx:pt>
          <cx:pt idx="16382">17</cx:pt>
          <cx:pt idx="16383">17</cx:pt>
          <cx:pt idx="16384">16</cx:pt>
          <cx:pt idx="16385">17</cx:pt>
          <cx:pt idx="16386">16</cx:pt>
          <cx:pt idx="16387">16</cx:pt>
          <cx:pt idx="16388">19</cx:pt>
          <cx:pt idx="16389">18</cx:pt>
          <cx:pt idx="16390">16</cx:pt>
          <cx:pt idx="16391">15</cx:pt>
          <cx:pt idx="16392">15</cx:pt>
          <cx:pt idx="16393">13</cx:pt>
          <cx:pt idx="16394">13</cx:pt>
          <cx:pt idx="16395">15</cx:pt>
          <cx:pt idx="16396">14</cx:pt>
          <cx:pt idx="16397">14</cx:pt>
          <cx:pt idx="16398">14</cx:pt>
          <cx:pt idx="16399">14</cx:pt>
          <cx:pt idx="16400">14</cx:pt>
          <cx:pt idx="16401">16</cx:pt>
          <cx:pt idx="16402">14</cx:pt>
          <cx:pt idx="16403">14</cx:pt>
          <cx:pt idx="16404">14</cx:pt>
          <cx:pt idx="16405">14</cx:pt>
          <cx:pt idx="16406">14</cx:pt>
          <cx:pt idx="16407">13</cx:pt>
          <cx:pt idx="16408">16</cx:pt>
          <cx:pt idx="16409">13</cx:pt>
          <cx:pt idx="16410">12</cx:pt>
          <cx:pt idx="16411">17</cx:pt>
          <cx:pt idx="16412">15</cx:pt>
          <cx:pt idx="16413">17</cx:pt>
          <cx:pt idx="16414">16</cx:pt>
          <cx:pt idx="16415">20</cx:pt>
          <cx:pt idx="16416">20</cx:pt>
          <cx:pt idx="16417">20</cx:pt>
          <cx:pt idx="16418">21</cx:pt>
          <cx:pt idx="16419">20</cx:pt>
          <cx:pt idx="16420">15</cx:pt>
          <cx:pt idx="16421">16</cx:pt>
          <cx:pt idx="16422">13</cx:pt>
          <cx:pt idx="16423">13</cx:pt>
          <cx:pt idx="16424">12</cx:pt>
          <cx:pt idx="16425">14</cx:pt>
          <cx:pt idx="16426">12</cx:pt>
          <cx:pt idx="16427">12</cx:pt>
          <cx:pt idx="16428">13</cx:pt>
          <cx:pt idx="16429">14</cx:pt>
          <cx:pt idx="16430">12</cx:pt>
          <cx:pt idx="16431">11</cx:pt>
          <cx:pt idx="16432">17</cx:pt>
          <cx:pt idx="16433">17</cx:pt>
          <cx:pt idx="16434">16</cx:pt>
          <cx:pt idx="16435">20</cx:pt>
          <cx:pt idx="16436">17</cx:pt>
          <cx:pt idx="16437">26</cx:pt>
          <cx:pt idx="16438">36</cx:pt>
          <cx:pt idx="16439">33</cx:pt>
          <cx:pt idx="16440">14</cx:pt>
          <cx:pt idx="16441">13</cx:pt>
          <cx:pt idx="16442">13</cx:pt>
          <cx:pt idx="16443">13</cx:pt>
          <cx:pt idx="16444">12</cx:pt>
          <cx:pt idx="16445">24</cx:pt>
          <cx:pt idx="16446">25</cx:pt>
          <cx:pt idx="16447">27</cx:pt>
          <cx:pt idx="16448">52</cx:pt>
          <cx:pt idx="16449">28</cx:pt>
          <cx:pt idx="16450">17</cx:pt>
          <cx:pt idx="16451">15</cx:pt>
          <cx:pt idx="16452">20</cx:pt>
          <cx:pt idx="16453">16</cx:pt>
          <cx:pt idx="16454">14</cx:pt>
          <cx:pt idx="16455">15</cx:pt>
          <cx:pt idx="16456">12</cx:pt>
          <cx:pt idx="16457">13</cx:pt>
          <cx:pt idx="16458">12</cx:pt>
          <cx:pt idx="16459">12</cx:pt>
          <cx:pt idx="16460">13</cx:pt>
          <cx:pt idx="16461">20</cx:pt>
          <cx:pt idx="16462">21</cx:pt>
          <cx:pt idx="16463">19</cx:pt>
          <cx:pt idx="16464">20</cx:pt>
          <cx:pt idx="16465">20</cx:pt>
          <cx:pt idx="16466">21</cx:pt>
          <cx:pt idx="16467">19</cx:pt>
          <cx:pt idx="16468">20</cx:pt>
          <cx:pt idx="16469">13</cx:pt>
          <cx:pt idx="16470">13</cx:pt>
          <cx:pt idx="16471">13</cx:pt>
          <cx:pt idx="16472">16</cx:pt>
          <cx:pt idx="16473">18</cx:pt>
          <cx:pt idx="16474">17</cx:pt>
          <cx:pt idx="16475">18</cx:pt>
          <cx:pt idx="16476">17</cx:pt>
          <cx:pt idx="16477">18</cx:pt>
          <cx:pt idx="16478">17</cx:pt>
          <cx:pt idx="16479">17</cx:pt>
          <cx:pt idx="16480">19</cx:pt>
          <cx:pt idx="16481">19</cx:pt>
          <cx:pt idx="16482">17</cx:pt>
          <cx:pt idx="16483">17</cx:pt>
          <cx:pt idx="16484">19</cx:pt>
          <cx:pt idx="16485">19</cx:pt>
          <cx:pt idx="16486">16</cx:pt>
          <cx:pt idx="16487">16</cx:pt>
          <cx:pt idx="16488">15</cx:pt>
          <cx:pt idx="16489">14</cx:pt>
          <cx:pt idx="16490">21</cx:pt>
          <cx:pt idx="16491">20</cx:pt>
          <cx:pt idx="16492">23</cx:pt>
          <cx:pt idx="16493">23</cx:pt>
          <cx:pt idx="16494">17</cx:pt>
          <cx:pt idx="16495">18</cx:pt>
          <cx:pt idx="16496">18</cx:pt>
          <cx:pt idx="16497">18</cx:pt>
          <cx:pt idx="16498">22</cx:pt>
          <cx:pt idx="16499">19</cx:pt>
          <cx:pt idx="16500">20</cx:pt>
          <cx:pt idx="16501">20</cx:pt>
          <cx:pt idx="16502">22</cx:pt>
          <cx:pt idx="16503">19</cx:pt>
          <cx:pt idx="16504">20</cx:pt>
          <cx:pt idx="16505">20</cx:pt>
          <cx:pt idx="16506">19</cx:pt>
          <cx:pt idx="16507">19</cx:pt>
          <cx:pt idx="16508">17</cx:pt>
          <cx:pt idx="16509">17</cx:pt>
          <cx:pt idx="16510">19</cx:pt>
          <cx:pt idx="16511">19</cx:pt>
          <cx:pt idx="16512">13</cx:pt>
          <cx:pt idx="16513">12</cx:pt>
          <cx:pt idx="16514">12</cx:pt>
          <cx:pt idx="16515">13</cx:pt>
          <cx:pt idx="16516">12</cx:pt>
          <cx:pt idx="16517">12</cx:pt>
          <cx:pt idx="16518">11</cx:pt>
          <cx:pt idx="16519">12</cx:pt>
          <cx:pt idx="16520">11</cx:pt>
          <cx:pt idx="16521">18</cx:pt>
          <cx:pt idx="16522">17</cx:pt>
          <cx:pt idx="16523">17</cx:pt>
          <cx:pt idx="16524">16</cx:pt>
          <cx:pt idx="16525">16</cx:pt>
          <cx:pt idx="16526">15</cx:pt>
          <cx:pt idx="16527">14</cx:pt>
          <cx:pt idx="16528">14</cx:pt>
          <cx:pt idx="16529">13</cx:pt>
          <cx:pt idx="16530">12</cx:pt>
          <cx:pt idx="16531">18</cx:pt>
          <cx:pt idx="16532">14</cx:pt>
          <cx:pt idx="16533">12</cx:pt>
          <cx:pt idx="16534">13</cx:pt>
          <cx:pt idx="16535">12</cx:pt>
          <cx:pt idx="16536">14</cx:pt>
          <cx:pt idx="16537">12</cx:pt>
          <cx:pt idx="16538">12</cx:pt>
          <cx:pt idx="16539">11</cx:pt>
          <cx:pt idx="16540">18</cx:pt>
          <cx:pt idx="16541">17</cx:pt>
          <cx:pt idx="16542">21</cx:pt>
          <cx:pt idx="16543">25</cx:pt>
          <cx:pt idx="16544">14</cx:pt>
          <cx:pt idx="16545">12</cx:pt>
          <cx:pt idx="16546">11</cx:pt>
          <cx:pt idx="16547">14</cx:pt>
          <cx:pt idx="16548">14</cx:pt>
          <cx:pt idx="16549">12</cx:pt>
          <cx:pt idx="16550">11</cx:pt>
          <cx:pt idx="16551">11</cx:pt>
          <cx:pt idx="16552">12</cx:pt>
          <cx:pt idx="16553">18</cx:pt>
          <cx:pt idx="16554">17</cx:pt>
          <cx:pt idx="16555">17</cx:pt>
          <cx:pt idx="16556">23</cx:pt>
          <cx:pt idx="16557">11</cx:pt>
          <cx:pt idx="16558">11</cx:pt>
          <cx:pt idx="16559">17</cx:pt>
          <cx:pt idx="16560">17</cx:pt>
          <cx:pt idx="16561">19</cx:pt>
          <cx:pt idx="16562">19</cx:pt>
          <cx:pt idx="16563">18</cx:pt>
          <cx:pt idx="16564">18</cx:pt>
          <cx:pt idx="16565">18</cx:pt>
          <cx:pt idx="16566">18</cx:pt>
          <cx:pt idx="16567">20</cx:pt>
          <cx:pt idx="16568">20</cx:pt>
          <cx:pt idx="16569">20</cx:pt>
          <cx:pt idx="16570">20</cx:pt>
          <cx:pt idx="16571">9</cx:pt>
          <cx:pt idx="16572">9</cx:pt>
          <cx:pt idx="16573">8</cx:pt>
          <cx:pt idx="16574">9</cx:pt>
          <cx:pt idx="16575">9</cx:pt>
          <cx:pt idx="16576">21</cx:pt>
          <cx:pt idx="16577">18</cx:pt>
          <cx:pt idx="16578">21</cx:pt>
          <cx:pt idx="16579">17</cx:pt>
          <cx:pt idx="16580">15</cx:pt>
          <cx:pt idx="16581">14</cx:pt>
          <cx:pt idx="16582">12</cx:pt>
          <cx:pt idx="16583">13</cx:pt>
          <cx:pt idx="16584">11</cx:pt>
          <cx:pt idx="16585">13</cx:pt>
          <cx:pt idx="16586">13</cx:pt>
          <cx:pt idx="16587">12</cx:pt>
          <cx:pt idx="16588">13</cx:pt>
          <cx:pt idx="16589">12</cx:pt>
          <cx:pt idx="16590">10</cx:pt>
          <cx:pt idx="16591">22</cx:pt>
          <cx:pt idx="16592">24</cx:pt>
          <cx:pt idx="16593">22</cx:pt>
          <cx:pt idx="16594">24</cx:pt>
          <cx:pt idx="16595">22</cx:pt>
          <cx:pt idx="16596">22</cx:pt>
          <cx:pt idx="16597">13</cx:pt>
          <cx:pt idx="16598">12</cx:pt>
          <cx:pt idx="16599">12</cx:pt>
          <cx:pt idx="16600">11</cx:pt>
          <cx:pt idx="16601">12</cx:pt>
          <cx:pt idx="16602">14</cx:pt>
          <cx:pt idx="16603">14</cx:pt>
          <cx:pt idx="16604">15</cx:pt>
          <cx:pt idx="16605">12</cx:pt>
          <cx:pt idx="16606">13</cx:pt>
          <cx:pt idx="16607">14</cx:pt>
          <cx:pt idx="16608">14</cx:pt>
          <cx:pt idx="16609">15</cx:pt>
          <cx:pt idx="16610">14</cx:pt>
          <cx:pt idx="16611">13</cx:pt>
          <cx:pt idx="16612">14</cx:pt>
          <cx:pt idx="16613">13</cx:pt>
          <cx:pt idx="16614">14</cx:pt>
          <cx:pt idx="16615">12</cx:pt>
          <cx:pt idx="16616">11</cx:pt>
          <cx:pt idx="16617">13</cx:pt>
          <cx:pt idx="16618">13</cx:pt>
          <cx:pt idx="16619">13</cx:pt>
          <cx:pt idx="16620">12</cx:pt>
          <cx:pt idx="16621">13</cx:pt>
          <cx:pt idx="16622">10</cx:pt>
          <cx:pt idx="16623">12</cx:pt>
          <cx:pt idx="16624">11</cx:pt>
          <cx:pt idx="16625">13</cx:pt>
          <cx:pt idx="16626">17</cx:pt>
          <cx:pt idx="16627">15</cx:pt>
          <cx:pt idx="16628">18</cx:pt>
          <cx:pt idx="16629">16</cx:pt>
          <cx:pt idx="16630">15</cx:pt>
          <cx:pt idx="16631">18</cx:pt>
          <cx:pt idx="16632">15</cx:pt>
          <cx:pt idx="16633">15</cx:pt>
          <cx:pt idx="16634">19</cx:pt>
          <cx:pt idx="16635">15</cx:pt>
          <cx:pt idx="16636">15</cx:pt>
          <cx:pt idx="16637">14</cx:pt>
          <cx:pt idx="16638">14</cx:pt>
          <cx:pt idx="16639">15</cx:pt>
          <cx:pt idx="16640">14</cx:pt>
          <cx:pt idx="16641">16</cx:pt>
          <cx:pt idx="16642">17</cx:pt>
          <cx:pt idx="16643">17</cx:pt>
          <cx:pt idx="16644">17</cx:pt>
          <cx:pt idx="16645">15</cx:pt>
          <cx:pt idx="16646">16</cx:pt>
          <cx:pt idx="16647">16</cx:pt>
          <cx:pt idx="16648">16</cx:pt>
          <cx:pt idx="16649">16</cx:pt>
          <cx:pt idx="16650">16</cx:pt>
          <cx:pt idx="16651">16</cx:pt>
          <cx:pt idx="16652">14</cx:pt>
          <cx:pt idx="16653">16</cx:pt>
          <cx:pt idx="16654">14</cx:pt>
          <cx:pt idx="16655">14</cx:pt>
          <cx:pt idx="16656">14</cx:pt>
          <cx:pt idx="16657">14</cx:pt>
          <cx:pt idx="16658">14</cx:pt>
          <cx:pt idx="16659">14</cx:pt>
          <cx:pt idx="16660">14</cx:pt>
          <cx:pt idx="16661">13</cx:pt>
          <cx:pt idx="16662">13</cx:pt>
          <cx:pt idx="16663">13</cx:pt>
          <cx:pt idx="16664">13</cx:pt>
          <cx:pt idx="16665">13</cx:pt>
          <cx:pt idx="16666">12</cx:pt>
          <cx:pt idx="16667">14</cx:pt>
          <cx:pt idx="16668">14</cx:pt>
          <cx:pt idx="16669">13</cx:pt>
          <cx:pt idx="16670">16</cx:pt>
          <cx:pt idx="16671">13</cx:pt>
          <cx:pt idx="16672">12</cx:pt>
          <cx:pt idx="16673">14</cx:pt>
          <cx:pt idx="16674">12</cx:pt>
          <cx:pt idx="16675">12</cx:pt>
          <cx:pt idx="16676">13</cx:pt>
          <cx:pt idx="16677">14</cx:pt>
          <cx:pt idx="16678">12</cx:pt>
          <cx:pt idx="16679">11</cx:pt>
          <cx:pt idx="16680">14</cx:pt>
          <cx:pt idx="16681">13</cx:pt>
          <cx:pt idx="16682">13</cx:pt>
          <cx:pt idx="16683">13</cx:pt>
          <cx:pt idx="16684">12</cx:pt>
          <cx:pt idx="16685">17</cx:pt>
          <cx:pt idx="16686">15</cx:pt>
          <cx:pt idx="16687">20</cx:pt>
          <cx:pt idx="16688">16</cx:pt>
          <cx:pt idx="16689">14</cx:pt>
          <cx:pt idx="16690">15</cx:pt>
          <cx:pt idx="16691">12</cx:pt>
          <cx:pt idx="16692">13</cx:pt>
          <cx:pt idx="16693">12</cx:pt>
          <cx:pt idx="16694">12</cx:pt>
          <cx:pt idx="16695">13</cx:pt>
          <cx:pt idx="16696">19</cx:pt>
          <cx:pt idx="16697">20</cx:pt>
          <cx:pt idx="16698">18</cx:pt>
          <cx:pt idx="16699">21</cx:pt>
          <cx:pt idx="16700">22</cx:pt>
          <cx:pt idx="16701">25</cx:pt>
          <cx:pt idx="16702">24</cx:pt>
          <cx:pt idx="16703">27</cx:pt>
          <cx:pt idx="16704">25</cx:pt>
          <cx:pt idx="16705">24</cx:pt>
          <cx:pt idx="16706">29</cx:pt>
          <cx:pt idx="16707">30</cx:pt>
          <cx:pt idx="16708">19</cx:pt>
          <cx:pt idx="16709">19</cx:pt>
          <cx:pt idx="16710">19</cx:pt>
          <cx:pt idx="16711">49</cx:pt>
          <cx:pt idx="16712">19</cx:pt>
          <cx:pt idx="16713">15</cx:pt>
          <cx:pt idx="16714">16</cx:pt>
          <cx:pt idx="16715">15</cx:pt>
          <cx:pt idx="16716">16</cx:pt>
          <cx:pt idx="16717">19</cx:pt>
          <cx:pt idx="16718">20</cx:pt>
          <cx:pt idx="16719">23</cx:pt>
          <cx:pt idx="16720">25</cx:pt>
          <cx:pt idx="16721">20</cx:pt>
          <cx:pt idx="16722">21</cx:pt>
          <cx:pt idx="16723">19</cx:pt>
          <cx:pt idx="16724">21</cx:pt>
          <cx:pt idx="16725">18</cx:pt>
          <cx:pt idx="16726">15</cx:pt>
          <cx:pt idx="16727">19</cx:pt>
          <cx:pt idx="16728">20</cx:pt>
          <cx:pt idx="16729">20</cx:pt>
          <cx:pt idx="16730">18</cx:pt>
          <cx:pt idx="16731">19</cx:pt>
          <cx:pt idx="16732">16</cx:pt>
          <cx:pt idx="16733">13</cx:pt>
          <cx:pt idx="16734">18</cx:pt>
          <cx:pt idx="16735">18</cx:pt>
          <cx:pt idx="16736">16</cx:pt>
          <cx:pt idx="16737">17</cx:pt>
          <cx:pt idx="16738">15</cx:pt>
          <cx:pt idx="16739">20</cx:pt>
          <cx:pt idx="16740">16</cx:pt>
          <cx:pt idx="16741">14</cx:pt>
          <cx:pt idx="16742">15</cx:pt>
          <cx:pt idx="16743">19</cx:pt>
          <cx:pt idx="16744">15</cx:pt>
          <cx:pt idx="16745">18</cx:pt>
          <cx:pt idx="16746">16</cx:pt>
          <cx:pt idx="16747">15</cx:pt>
          <cx:pt idx="16748">16</cx:pt>
          <cx:pt idx="16749">13</cx:pt>
          <cx:pt idx="16750">14</cx:pt>
          <cx:pt idx="16751">15</cx:pt>
          <cx:pt idx="16752">16</cx:pt>
          <cx:pt idx="16753">15</cx:pt>
          <cx:pt idx="16754">15</cx:pt>
          <cx:pt idx="16755">16</cx:pt>
          <cx:pt idx="16756">15</cx:pt>
          <cx:pt idx="16757">16</cx:pt>
          <cx:pt idx="16758">14</cx:pt>
          <cx:pt idx="16759">18</cx:pt>
          <cx:pt idx="16760">16</cx:pt>
          <cx:pt idx="16761">14</cx:pt>
          <cx:pt idx="16762">16</cx:pt>
          <cx:pt idx="16763">15</cx:pt>
          <cx:pt idx="16764">14</cx:pt>
          <cx:pt idx="16765">13</cx:pt>
          <cx:pt idx="16766">14</cx:pt>
          <cx:pt idx="16767">12</cx:pt>
          <cx:pt idx="16768">11</cx:pt>
          <cx:pt idx="16769">15</cx:pt>
          <cx:pt idx="16770">13</cx:pt>
          <cx:pt idx="16771">16</cx:pt>
          <cx:pt idx="16772">15</cx:pt>
          <cx:pt idx="16773">20</cx:pt>
          <cx:pt idx="16774">21</cx:pt>
          <cx:pt idx="16775">17</cx:pt>
          <cx:pt idx="16776">17</cx:pt>
          <cx:pt idx="16777">17</cx:pt>
          <cx:pt idx="16778">17</cx:pt>
          <cx:pt idx="16779">9</cx:pt>
          <cx:pt idx="16780">12</cx:pt>
          <cx:pt idx="16781">12</cx:pt>
          <cx:pt idx="16782">11</cx:pt>
          <cx:pt idx="16783">11</cx:pt>
          <cx:pt idx="16784">17</cx:pt>
          <cx:pt idx="16785">17</cx:pt>
          <cx:pt idx="16786">15</cx:pt>
          <cx:pt idx="16787">17</cx:pt>
          <cx:pt idx="16788">12</cx:pt>
          <cx:pt idx="16789">17</cx:pt>
          <cx:pt idx="16790">17</cx:pt>
          <cx:pt idx="16791">15</cx:pt>
          <cx:pt idx="16792">15</cx:pt>
          <cx:pt idx="16793">12</cx:pt>
          <cx:pt idx="16794">11</cx:pt>
          <cx:pt idx="16795">15</cx:pt>
          <cx:pt idx="16796">14</cx:pt>
          <cx:pt idx="16797">19</cx:pt>
          <cx:pt idx="16798">18</cx:pt>
          <cx:pt idx="16799">23</cx:pt>
          <cx:pt idx="16800">19</cx:pt>
          <cx:pt idx="16801">18</cx:pt>
          <cx:pt idx="16802">15</cx:pt>
          <cx:pt idx="16803">15</cx:pt>
          <cx:pt idx="16804">19</cx:pt>
          <cx:pt idx="16805">15</cx:pt>
          <cx:pt idx="16806">15</cx:pt>
          <cx:pt idx="16807">14</cx:pt>
          <cx:pt idx="16808">14</cx:pt>
          <cx:pt idx="16809">15</cx:pt>
          <cx:pt idx="16810">14</cx:pt>
          <cx:pt idx="16811">17</cx:pt>
          <cx:pt idx="16812">17</cx:pt>
          <cx:pt idx="16813">15</cx:pt>
          <cx:pt idx="16814">13</cx:pt>
          <cx:pt idx="16815">22</cx:pt>
          <cx:pt idx="16816">20</cx:pt>
          <cx:pt idx="16817">26</cx:pt>
          <cx:pt idx="16818">23</cx:pt>
          <cx:pt idx="16819">20</cx:pt>
          <cx:pt idx="16820">18</cx:pt>
          <cx:pt idx="16821">16</cx:pt>
          <cx:pt idx="16822">14</cx:pt>
          <cx:pt idx="16823">11</cx:pt>
          <cx:pt idx="16824">19</cx:pt>
          <cx:pt idx="16825">23</cx:pt>
          <cx:pt idx="16826">18</cx:pt>
          <cx:pt idx="16827">18</cx:pt>
          <cx:pt idx="16828">17</cx:pt>
          <cx:pt idx="16829">18</cx:pt>
          <cx:pt idx="16830">15</cx:pt>
          <cx:pt idx="16831">15</cx:pt>
          <cx:pt idx="16832">15</cx:pt>
          <cx:pt idx="16833">15</cx:pt>
          <cx:pt idx="16834">15</cx:pt>
          <cx:pt idx="16835">14</cx:pt>
          <cx:pt idx="16836">13</cx:pt>
          <cx:pt idx="16837">11</cx:pt>
          <cx:pt idx="16838">14</cx:pt>
          <cx:pt idx="16839">12</cx:pt>
          <cx:pt idx="16840">15</cx:pt>
          <cx:pt idx="16841">12</cx:pt>
          <cx:pt idx="16842">14</cx:pt>
          <cx:pt idx="16843">12</cx:pt>
          <cx:pt idx="16844">14</cx:pt>
          <cx:pt idx="16845">21</cx:pt>
          <cx:pt idx="16846">18</cx:pt>
          <cx:pt idx="16847">21</cx:pt>
          <cx:pt idx="16848">17</cx:pt>
          <cx:pt idx="16849">16</cx:pt>
          <cx:pt idx="16850">17</cx:pt>
          <cx:pt idx="16851">16</cx:pt>
          <cx:pt idx="16852">16</cx:pt>
          <cx:pt idx="16853">22</cx:pt>
          <cx:pt idx="16854">24</cx:pt>
          <cx:pt idx="16855">22</cx:pt>
          <cx:pt idx="16856">24</cx:pt>
          <cx:pt idx="16857">16</cx:pt>
          <cx:pt idx="16858">16</cx:pt>
          <cx:pt idx="16859">16</cx:pt>
          <cx:pt idx="16860">16</cx:pt>
          <cx:pt idx="16861">16</cx:pt>
          <cx:pt idx="16862">17</cx:pt>
          <cx:pt idx="16863">17</cx:pt>
          <cx:pt idx="16864">15</cx:pt>
          <cx:pt idx="16865">16</cx:pt>
          <cx:pt idx="16866">16</cx:pt>
          <cx:pt idx="16867">17</cx:pt>
          <cx:pt idx="16868">19</cx:pt>
          <cx:pt idx="16869">18</cx:pt>
          <cx:pt idx="16870">18</cx:pt>
          <cx:pt idx="16871">20</cx:pt>
          <cx:pt idx="16872">20</cx:pt>
          <cx:pt idx="16873">18</cx:pt>
          <cx:pt idx="16874">18</cx:pt>
          <cx:pt idx="16875">20</cx:pt>
          <cx:pt idx="16876">19</cx:pt>
          <cx:pt idx="16877">19</cx:pt>
          <cx:pt idx="16878">20</cx:pt>
          <cx:pt idx="16879">25</cx:pt>
          <cx:pt idx="16880">23</cx:pt>
          <cx:pt idx="16881">28</cx:pt>
          <cx:pt idx="16882">25</cx:pt>
          <cx:pt idx="16883">15</cx:pt>
          <cx:pt idx="16884">14</cx:pt>
          <cx:pt idx="16885">14</cx:pt>
          <cx:pt idx="16886">17</cx:pt>
          <cx:pt idx="16887">20</cx:pt>
          <cx:pt idx="16888">16</cx:pt>
          <cx:pt idx="16889">15</cx:pt>
          <cx:pt idx="16890">17</cx:pt>
          <cx:pt idx="16891">20</cx:pt>
          <cx:pt idx="16892">16</cx:pt>
          <cx:pt idx="16893">15</cx:pt>
          <cx:pt idx="16894">19</cx:pt>
          <cx:pt idx="16895">20</cx:pt>
          <cx:pt idx="16896">20</cx:pt>
          <cx:pt idx="16897">21</cx:pt>
          <cx:pt idx="16898">17</cx:pt>
          <cx:pt idx="16899">20</cx:pt>
          <cx:pt idx="16900">16</cx:pt>
          <cx:pt idx="16901">18</cx:pt>
          <cx:pt idx="16902">19</cx:pt>
          <cx:pt idx="16903">14</cx:pt>
          <cx:pt idx="16904">15</cx:pt>
          <cx:pt idx="16905">14</cx:pt>
          <cx:pt idx="16906">14</cx:pt>
          <cx:pt idx="16907">16</cx:pt>
          <cx:pt idx="16908">23</cx:pt>
          <cx:pt idx="16909">20</cx:pt>
          <cx:pt idx="16910">25</cx:pt>
          <cx:pt idx="16911">20</cx:pt>
          <cx:pt idx="16912">19</cx:pt>
          <cx:pt idx="16913">18</cx:pt>
          <cx:pt idx="16914">20</cx:pt>
          <cx:pt idx="16915">15</cx:pt>
          <cx:pt idx="16916">14</cx:pt>
          <cx:pt idx="16917">20</cx:pt>
          <cx:pt idx="16918">17</cx:pt>
          <cx:pt idx="16919">17</cx:pt>
          <cx:pt idx="16920">16</cx:pt>
          <cx:pt idx="16921">17</cx:pt>
          <cx:pt idx="16922">16</cx:pt>
          <cx:pt idx="16923">20</cx:pt>
          <cx:pt idx="16924">18</cx:pt>
          <cx:pt idx="16925">23</cx:pt>
          <cx:pt idx="16926">21</cx:pt>
          <cx:pt idx="16927">25</cx:pt>
          <cx:pt idx="16928">18</cx:pt>
          <cx:pt idx="16929">17</cx:pt>
          <cx:pt idx="16930">17</cx:pt>
          <cx:pt idx="16931">16</cx:pt>
          <cx:pt idx="16932">16</cx:pt>
          <cx:pt idx="16933">15</cx:pt>
          <cx:pt idx="16934">17</cx:pt>
          <cx:pt idx="16935">16</cx:pt>
          <cx:pt idx="16936">17</cx:pt>
          <cx:pt idx="16937">16</cx:pt>
          <cx:pt idx="16938">17</cx:pt>
          <cx:pt idx="16939">16</cx:pt>
          <cx:pt idx="16940">19</cx:pt>
          <cx:pt idx="16941">18</cx:pt>
          <cx:pt idx="16942">20</cx:pt>
          <cx:pt idx="16943">17</cx:pt>
          <cx:pt idx="16944">17</cx:pt>
          <cx:pt idx="16945">16</cx:pt>
          <cx:pt idx="16946">20</cx:pt>
          <cx:pt idx="16947">20</cx:pt>
          <cx:pt idx="16948">19</cx:pt>
          <cx:pt idx="16949">21</cx:pt>
          <cx:pt idx="16950">20</cx:pt>
          <cx:pt idx="16951">16</cx:pt>
          <cx:pt idx="16952">14</cx:pt>
          <cx:pt idx="16953">15</cx:pt>
          <cx:pt idx="16954">15</cx:pt>
          <cx:pt idx="16955">15</cx:pt>
          <cx:pt idx="16956">17</cx:pt>
          <cx:pt idx="16957">19</cx:pt>
          <cx:pt idx="16958">10</cx:pt>
          <cx:pt idx="16959">9</cx:pt>
          <cx:pt idx="16960">16</cx:pt>
          <cx:pt idx="16961">18</cx:pt>
          <cx:pt idx="16962">17</cx:pt>
          <cx:pt idx="16963">18</cx:pt>
          <cx:pt idx="16964">20</cx:pt>
          <cx:pt idx="16965">18</cx:pt>
          <cx:pt idx="16966">18</cx:pt>
          <cx:pt idx="16967">20</cx:pt>
          <cx:pt idx="16968">17</cx:pt>
          <cx:pt idx="16969">18</cx:pt>
          <cx:pt idx="16970">17</cx:pt>
          <cx:pt idx="16971">18</cx:pt>
          <cx:pt idx="16972">21</cx:pt>
          <cx:pt idx="16973">23</cx:pt>
          <cx:pt idx="16974">23</cx:pt>
          <cx:pt idx="16975">24</cx:pt>
          <cx:pt idx="16976">21</cx:pt>
          <cx:pt idx="16977">23</cx:pt>
          <cx:pt idx="16978">23</cx:pt>
          <cx:pt idx="16979">24</cx:pt>
          <cx:pt idx="16980">21</cx:pt>
          <cx:pt idx="16981">23</cx:pt>
          <cx:pt idx="16982">23</cx:pt>
          <cx:pt idx="16983">24</cx:pt>
          <cx:pt idx="16984">18</cx:pt>
          <cx:pt idx="16985">19</cx:pt>
          <cx:pt idx="16986">20</cx:pt>
          <cx:pt idx="16987">19</cx:pt>
          <cx:pt idx="16988">20</cx:pt>
          <cx:pt idx="16989">19</cx:pt>
          <cx:pt idx="16990">20</cx:pt>
          <cx:pt idx="16991">20</cx:pt>
          <cx:pt idx="16992">21</cx:pt>
          <cx:pt idx="16993">20</cx:pt>
          <cx:pt idx="16994">18</cx:pt>
          <cx:pt idx="16995">20</cx:pt>
          <cx:pt idx="16996">19</cx:pt>
          <cx:pt idx="16997">21</cx:pt>
          <cx:pt idx="16998">20</cx:pt>
          <cx:pt idx="16999">18</cx:pt>
          <cx:pt idx="17000">20</cx:pt>
          <cx:pt idx="17001">19</cx:pt>
          <cx:pt idx="17002">24</cx:pt>
          <cx:pt idx="17003">26</cx:pt>
          <cx:pt idx="17004">23</cx:pt>
          <cx:pt idx="17005">26</cx:pt>
          <cx:pt idx="17006">20</cx:pt>
          <cx:pt idx="17007">21</cx:pt>
          <cx:pt idx="17008">20</cx:pt>
          <cx:pt idx="17009">21</cx:pt>
          <cx:pt idx="17010">19</cx:pt>
          <cx:pt idx="17011">20</cx:pt>
          <cx:pt idx="17012">19</cx:pt>
          <cx:pt idx="17013">20</cx:pt>
          <cx:pt idx="17014">19</cx:pt>
          <cx:pt idx="17015">20</cx:pt>
          <cx:pt idx="17016">19</cx:pt>
          <cx:pt idx="17017">20</cx:pt>
          <cx:pt idx="17018">26</cx:pt>
          <cx:pt idx="17019">33</cx:pt>
          <cx:pt idx="17020">20</cx:pt>
          <cx:pt idx="17021">22</cx:pt>
          <cx:pt idx="17022">20</cx:pt>
          <cx:pt idx="17023">22</cx:pt>
          <cx:pt idx="17024">18</cx:pt>
          <cx:pt idx="17025">16</cx:pt>
          <cx:pt idx="17026">17</cx:pt>
          <cx:pt idx="17027">17</cx:pt>
          <cx:pt idx="17028">15</cx:pt>
          <cx:pt idx="17029">15</cx:pt>
          <cx:pt idx="17030">15</cx:pt>
          <cx:pt idx="17031">19</cx:pt>
          <cx:pt idx="17032">20</cx:pt>
          <cx:pt idx="17033">17</cx:pt>
          <cx:pt idx="17034">21</cx:pt>
          <cx:pt idx="17035">18</cx:pt>
          <cx:pt idx="17036">19</cx:pt>
          <cx:pt idx="17037">19</cx:pt>
          <cx:pt idx="17038">20</cx:pt>
          <cx:pt idx="17039">19</cx:pt>
          <cx:pt idx="17040">24</cx:pt>
          <cx:pt idx="17041">25</cx:pt>
          <cx:pt idx="17042">27</cx:pt>
          <cx:pt idx="17043">12</cx:pt>
          <cx:pt idx="17044">23</cx:pt>
          <cx:pt idx="17045">25</cx:pt>
          <cx:pt idx="17046">23</cx:pt>
          <cx:pt idx="17047">25</cx:pt>
          <cx:pt idx="17048">21</cx:pt>
          <cx:pt idx="17049">21</cx:pt>
          <cx:pt idx="17050">19</cx:pt>
          <cx:pt idx="17051">20</cx:pt>
          <cx:pt idx="17052">21</cx:pt>
          <cx:pt idx="17053">21</cx:pt>
          <cx:pt idx="17054">20</cx:pt>
          <cx:pt idx="17055">20</cx:pt>
          <cx:pt idx="17056">16</cx:pt>
          <cx:pt idx="17057">17</cx:pt>
          <cx:pt idx="17058">16</cx:pt>
          <cx:pt idx="17059">15</cx:pt>
          <cx:pt idx="17060">17</cx:pt>
          <cx:pt idx="17061">16</cx:pt>
          <cx:pt idx="17062">17</cx:pt>
          <cx:pt idx="17063">15</cx:pt>
          <cx:pt idx="17064">14</cx:pt>
          <cx:pt idx="17065">15</cx:pt>
          <cx:pt idx="17066">19</cx:pt>
          <cx:pt idx="17067">17</cx:pt>
          <cx:pt idx="17068">17</cx:pt>
          <cx:pt idx="17069">16</cx:pt>
          <cx:pt idx="17070">19</cx:pt>
          <cx:pt idx="17071">17</cx:pt>
          <cx:pt idx="17072">16</cx:pt>
          <cx:pt idx="17073">15</cx:pt>
          <cx:pt idx="17074">16</cx:pt>
          <cx:pt idx="17075">15</cx:pt>
          <cx:pt idx="17076">25</cx:pt>
          <cx:pt idx="17077">26</cx:pt>
          <cx:pt idx="17078">27</cx:pt>
          <cx:pt idx="17079">19</cx:pt>
          <cx:pt idx="17080">21</cx:pt>
          <cx:pt idx="17081">19</cx:pt>
          <cx:pt idx="17082">21</cx:pt>
          <cx:pt idx="17083">17</cx:pt>
          <cx:pt idx="17084">19</cx:pt>
          <cx:pt idx="17085">33</cx:pt>
          <cx:pt idx="17086">21</cx:pt>
          <cx:pt idx="17087">16</cx:pt>
          <cx:pt idx="17088">17</cx:pt>
          <cx:pt idx="17089">29</cx:pt>
          <cx:pt idx="17090">19</cx:pt>
          <cx:pt idx="17091">34</cx:pt>
          <cx:pt idx="17092">20</cx:pt>
          <cx:pt idx="17093">27</cx:pt>
          <cx:pt idx="17094">18</cx:pt>
          <cx:pt idx="17095">16</cx:pt>
          <cx:pt idx="17096">20</cx:pt>
          <cx:pt idx="17097">32</cx:pt>
          <cx:pt idx="17098">18</cx:pt>
          <cx:pt idx="17099">15</cx:pt>
          <cx:pt idx="17100">27</cx:pt>
          <cx:pt idx="17101">18</cx:pt>
          <cx:pt idx="17102">20</cx:pt>
          <cx:pt idx="17103">32</cx:pt>
          <cx:pt idx="17104">15</cx:pt>
          <cx:pt idx="17105">16</cx:pt>
          <cx:pt idx="17106">17</cx:pt>
          <cx:pt idx="17107">17</cx:pt>
          <cx:pt idx="17108">16</cx:pt>
          <cx:pt idx="17109">17</cx:pt>
          <cx:pt idx="17110">16</cx:pt>
          <cx:pt idx="17111">16</cx:pt>
          <cx:pt idx="17112">18</cx:pt>
          <cx:pt idx="17113">17</cx:pt>
          <cx:pt idx="17114">17</cx:pt>
          <cx:pt idx="17115">17</cx:pt>
          <cx:pt idx="17116">16</cx:pt>
          <cx:pt idx="17117">16</cx:pt>
          <cx:pt idx="17118">16</cx:pt>
          <cx:pt idx="17119">16</cx:pt>
          <cx:pt idx="17120">18</cx:pt>
          <cx:pt idx="17121">17</cx:pt>
          <cx:pt idx="17122">17</cx:pt>
          <cx:pt idx="17123">17</cx:pt>
          <cx:pt idx="17124">16</cx:pt>
          <cx:pt idx="17125">20</cx:pt>
          <cx:pt idx="17126">17</cx:pt>
          <cx:pt idx="17127">21</cx:pt>
          <cx:pt idx="17128">17</cx:pt>
          <cx:pt idx="17129">16</cx:pt>
          <cx:pt idx="17130">21</cx:pt>
          <cx:pt idx="17131">22</cx:pt>
          <cx:pt idx="17132">22</cx:pt>
          <cx:pt idx="17133">16</cx:pt>
          <cx:pt idx="17134">16</cx:pt>
          <cx:pt idx="17135">13</cx:pt>
          <cx:pt idx="17136">18</cx:pt>
          <cx:pt idx="17137">16</cx:pt>
          <cx:pt idx="17138">20</cx:pt>
          <cx:pt idx="17139">18</cx:pt>
          <cx:pt idx="17140">16</cx:pt>
          <cx:pt idx="17141">16</cx:pt>
          <cx:pt idx="17142">19</cx:pt>
          <cx:pt idx="17143">17</cx:pt>
          <cx:pt idx="17144">16</cx:pt>
          <cx:pt idx="17145">16</cx:pt>
          <cx:pt idx="17146">19</cx:pt>
          <cx:pt idx="17147">17</cx:pt>
          <cx:pt idx="17148">16</cx:pt>
          <cx:pt idx="17149">15</cx:pt>
          <cx:pt idx="17150">15</cx:pt>
          <cx:pt idx="17151">15</cx:pt>
          <cx:pt idx="17152">15</cx:pt>
          <cx:pt idx="17153">11</cx:pt>
          <cx:pt idx="17154">10</cx:pt>
          <cx:pt idx="17155">9</cx:pt>
          <cx:pt idx="17156">10</cx:pt>
          <cx:pt idx="17157">10</cx:pt>
          <cx:pt idx="17158">10</cx:pt>
          <cx:pt idx="17159">10</cx:pt>
          <cx:pt idx="17160">20</cx:pt>
          <cx:pt idx="17161">20</cx:pt>
          <cx:pt idx="17162">17</cx:pt>
          <cx:pt idx="17163">18</cx:pt>
          <cx:pt idx="17164">17</cx:pt>
          <cx:pt idx="17165">18</cx:pt>
          <cx:pt idx="17166">17</cx:pt>
          <cx:pt idx="17167">18</cx:pt>
          <cx:pt idx="17168">17</cx:pt>
          <cx:pt idx="17169">18</cx:pt>
          <cx:pt idx="17170">18</cx:pt>
          <cx:pt idx="17171">18</cx:pt>
          <cx:pt idx="17172">18</cx:pt>
          <cx:pt idx="17173">18</cx:pt>
          <cx:pt idx="17174">16</cx:pt>
          <cx:pt idx="17175">18</cx:pt>
          <cx:pt idx="17176">16</cx:pt>
          <cx:pt idx="17177">16</cx:pt>
          <cx:pt idx="17178">16</cx:pt>
          <cx:pt idx="17179">14</cx:pt>
          <cx:pt idx="17180">14</cx:pt>
          <cx:pt idx="17181">14</cx:pt>
          <cx:pt idx="17182">15</cx:pt>
          <cx:pt idx="17183">14</cx:pt>
          <cx:pt idx="17184">15</cx:pt>
          <cx:pt idx="17185">12</cx:pt>
          <cx:pt idx="17186">17</cx:pt>
          <cx:pt idx="17187">17</cx:pt>
          <cx:pt idx="17188">17</cx:pt>
          <cx:pt idx="17189">15</cx:pt>
          <cx:pt idx="17190">17</cx:pt>
          <cx:pt idx="17191">17</cx:pt>
          <cx:pt idx="17192">17</cx:pt>
          <cx:pt idx="17193">17</cx:pt>
          <cx:pt idx="17194">17</cx:pt>
          <cx:pt idx="17195">17</cx:pt>
          <cx:pt idx="17196">17</cx:pt>
          <cx:pt idx="17197">17</cx:pt>
          <cx:pt idx="17198">17</cx:pt>
          <cx:pt idx="17199">16</cx:pt>
          <cx:pt idx="17200">17</cx:pt>
          <cx:pt idx="17201">17</cx:pt>
          <cx:pt idx="17202">16</cx:pt>
          <cx:pt idx="17203">16</cx:pt>
          <cx:pt idx="17204">16</cx:pt>
          <cx:pt idx="17205">15</cx:pt>
          <cx:pt idx="17206">15</cx:pt>
          <cx:pt idx="17207">11</cx:pt>
          <cx:pt idx="17208">15</cx:pt>
          <cx:pt idx="17209">15</cx:pt>
          <cx:pt idx="17210">15</cx:pt>
          <cx:pt idx="17211">14</cx:pt>
          <cx:pt idx="17212">14</cx:pt>
          <cx:pt idx="17213">14</cx:pt>
          <cx:pt idx="17214">14</cx:pt>
          <cx:pt idx="17215">14</cx:pt>
          <cx:pt idx="17216">15</cx:pt>
          <cx:pt idx="17217">14</cx:pt>
          <cx:pt idx="17218">13</cx:pt>
          <cx:pt idx="17219">13</cx:pt>
          <cx:pt idx="17220">13</cx:pt>
          <cx:pt idx="17221">17</cx:pt>
          <cx:pt idx="17222">15</cx:pt>
          <cx:pt idx="17223">17</cx:pt>
          <cx:pt idx="17224">17</cx:pt>
          <cx:pt idx="17225">20</cx:pt>
          <cx:pt idx="17226">20</cx:pt>
          <cx:pt idx="17227">19</cx:pt>
          <cx:pt idx="17228">21</cx:pt>
          <cx:pt idx="17229">20</cx:pt>
          <cx:pt idx="17230">15</cx:pt>
          <cx:pt idx="17231">16</cx:pt>
          <cx:pt idx="17232">13</cx:pt>
          <cx:pt idx="17233">13</cx:pt>
          <cx:pt idx="17234">12</cx:pt>
          <cx:pt idx="17235">13</cx:pt>
          <cx:pt idx="17236">12</cx:pt>
          <cx:pt idx="17237">17</cx:pt>
          <cx:pt idx="17238">17</cx:pt>
          <cx:pt idx="17239">16</cx:pt>
          <cx:pt idx="17240">19</cx:pt>
          <cx:pt idx="17241">17</cx:pt>
          <cx:pt idx="17242">26</cx:pt>
          <cx:pt idx="17243">34</cx:pt>
          <cx:pt idx="17244">33</cx:pt>
          <cx:pt idx="17245">24</cx:pt>
          <cx:pt idx="17246">25</cx:pt>
          <cx:pt idx="17247">26</cx:pt>
          <cx:pt idx="17248">17</cx:pt>
          <cx:pt idx="17249">15</cx:pt>
          <cx:pt idx="17250">20</cx:pt>
          <cx:pt idx="17251">15</cx:pt>
          <cx:pt idx="17252">14</cx:pt>
          <cx:pt idx="17253">15</cx:pt>
          <cx:pt idx="17254">14</cx:pt>
          <cx:pt idx="17255">14</cx:pt>
          <cx:pt idx="17256">14</cx:pt>
          <cx:pt idx="17257">15</cx:pt>
          <cx:pt idx="17258">14</cx:pt>
          <cx:pt idx="17259">14</cx:pt>
          <cx:pt idx="17260">14</cx:pt>
          <cx:pt idx="17261">13</cx:pt>
          <cx:pt idx="17262">13</cx:pt>
          <cx:pt idx="17263">13</cx:pt>
          <cx:pt idx="17264">14</cx:pt>
          <cx:pt idx="17265">11</cx:pt>
          <cx:pt idx="17266">12</cx:pt>
          <cx:pt idx="17267">12</cx:pt>
          <cx:pt idx="17268">12</cx:pt>
          <cx:pt idx="17269">11</cx:pt>
          <cx:pt idx="17270">13</cx:pt>
          <cx:pt idx="17271">20</cx:pt>
          <cx:pt idx="17272">22</cx:pt>
          <cx:pt idx="17273">20</cx:pt>
          <cx:pt idx="17274">21</cx:pt>
          <cx:pt idx="17275">20</cx:pt>
          <cx:pt idx="17276">20</cx:pt>
          <cx:pt idx="17277">22</cx:pt>
          <cx:pt idx="17278">20</cx:pt>
          <cx:pt idx="17279">20</cx:pt>
          <cx:pt idx="17280">20</cx:pt>
          <cx:pt idx="17281">13</cx:pt>
          <cx:pt idx="17282">13</cx:pt>
          <cx:pt idx="17283">12</cx:pt>
          <cx:pt idx="17284">16</cx:pt>
          <cx:pt idx="17285">16</cx:pt>
          <cx:pt idx="17286">17</cx:pt>
          <cx:pt idx="17287">17</cx:pt>
          <cx:pt idx="17288">18</cx:pt>
          <cx:pt idx="17289">17</cx:pt>
          <cx:pt idx="17290">16</cx:pt>
          <cx:pt idx="17291">19</cx:pt>
          <cx:pt idx="17292">17</cx:pt>
          <cx:pt idx="17293">19</cx:pt>
          <cx:pt idx="17294">18</cx:pt>
          <cx:pt idx="17295">17</cx:pt>
          <cx:pt idx="17296">17</cx:pt>
          <cx:pt idx="17297">16</cx:pt>
          <cx:pt idx="17298">16</cx:pt>
          <cx:pt idx="17299">15</cx:pt>
          <cx:pt idx="17300">14</cx:pt>
          <cx:pt idx="17301">21</cx:pt>
          <cx:pt idx="17302">20</cx:pt>
          <cx:pt idx="17303">23</cx:pt>
          <cx:pt idx="17304">23</cx:pt>
          <cx:pt idx="17305">18</cx:pt>
          <cx:pt idx="17306">18</cx:pt>
          <cx:pt idx="17307">19</cx:pt>
          <cx:pt idx="17308">20</cx:pt>
          <cx:pt idx="17309">19</cx:pt>
          <cx:pt idx="17310">20</cx:pt>
          <cx:pt idx="17311">19</cx:pt>
          <cx:pt idx="17312">17</cx:pt>
          <cx:pt idx="17313">19</cx:pt>
          <cx:pt idx="17314">14</cx:pt>
          <cx:pt idx="17315">12</cx:pt>
          <cx:pt idx="17316">11</cx:pt>
          <cx:pt idx="17317">13</cx:pt>
          <cx:pt idx="17318">12</cx:pt>
          <cx:pt idx="17319">12</cx:pt>
          <cx:pt idx="17320">11</cx:pt>
          <cx:pt idx="17321">12</cx:pt>
          <cx:pt idx="17322">11</cx:pt>
          <cx:pt idx="17323">37</cx:pt>
          <cx:pt idx="17324">18</cx:pt>
          <cx:pt idx="17325">17</cx:pt>
          <cx:pt idx="17326">16</cx:pt>
          <cx:pt idx="17327">16</cx:pt>
          <cx:pt idx="17328">15</cx:pt>
          <cx:pt idx="17329">15</cx:pt>
          <cx:pt idx="17330">14</cx:pt>
          <cx:pt idx="17331">14</cx:pt>
          <cx:pt idx="17332">14</cx:pt>
          <cx:pt idx="17333">12</cx:pt>
          <cx:pt idx="17334">11</cx:pt>
          <cx:pt idx="17335">17</cx:pt>
          <cx:pt idx="17336">14</cx:pt>
          <cx:pt idx="17337">12</cx:pt>
          <cx:pt idx="17338">13</cx:pt>
          <cx:pt idx="17339">12</cx:pt>
          <cx:pt idx="17340">14</cx:pt>
          <cx:pt idx="17341">12</cx:pt>
          <cx:pt idx="17342">13</cx:pt>
          <cx:pt idx="17343">12</cx:pt>
          <cx:pt idx="17344">11</cx:pt>
          <cx:pt idx="17345">13</cx:pt>
          <cx:pt idx="17346">12</cx:pt>
          <cx:pt idx="17347">11</cx:pt>
          <cx:pt idx="17348">18</cx:pt>
          <cx:pt idx="17349">16</cx:pt>
          <cx:pt idx="17350">21</cx:pt>
          <cx:pt idx="17351">24</cx:pt>
          <cx:pt idx="17352">13</cx:pt>
          <cx:pt idx="17353">12</cx:pt>
          <cx:pt idx="17354">11</cx:pt>
          <cx:pt idx="17355">14</cx:pt>
          <cx:pt idx="17356">12</cx:pt>
          <cx:pt idx="17357">11</cx:pt>
          <cx:pt idx="17358">11</cx:pt>
          <cx:pt idx="17359">12</cx:pt>
          <cx:pt idx="17360">18</cx:pt>
          <cx:pt idx="17361">17</cx:pt>
          <cx:pt idx="17362">17</cx:pt>
          <cx:pt idx="17363">23</cx:pt>
          <cx:pt idx="17364">10</cx:pt>
          <cx:pt idx="17365">10</cx:pt>
          <cx:pt idx="17366">10</cx:pt>
          <cx:pt idx="17367">10</cx:pt>
          <cx:pt idx="17368">9</cx:pt>
          <cx:pt idx="17369">9</cx:pt>
          <cx:pt idx="17370">8</cx:pt>
          <cx:pt idx="17371">9</cx:pt>
          <cx:pt idx="17372">9</cx:pt>
          <cx:pt idx="17373">20</cx:pt>
          <cx:pt idx="17374">18</cx:pt>
          <cx:pt idx="17375">21</cx:pt>
          <cx:pt idx="17376">17</cx:pt>
          <cx:pt idx="17377">15</cx:pt>
          <cx:pt idx="17378">13</cx:pt>
          <cx:pt idx="17379">14</cx:pt>
          <cx:pt idx="17380">12</cx:pt>
          <cx:pt idx="17381">12</cx:pt>
          <cx:pt idx="17382">11</cx:pt>
          <cx:pt idx="17383">13</cx:pt>
          <cx:pt idx="17384">12</cx:pt>
          <cx:pt idx="17385">12</cx:pt>
          <cx:pt idx="17386">12</cx:pt>
          <cx:pt idx="17387">11</cx:pt>
          <cx:pt idx="17388">10</cx:pt>
          <cx:pt idx="17389">22</cx:pt>
          <cx:pt idx="17390">24</cx:pt>
          <cx:pt idx="17391">22</cx:pt>
          <cx:pt idx="17392">24</cx:pt>
          <cx:pt idx="17393">22</cx:pt>
          <cx:pt idx="17394">22</cx:pt>
          <cx:pt idx="17395">12</cx:pt>
          <cx:pt idx="17396">11</cx:pt>
          <cx:pt idx="17397">11</cx:pt>
          <cx:pt idx="17398">11</cx:pt>
          <cx:pt idx="17399">13</cx:pt>
          <cx:pt idx="17400">14</cx:pt>
          <cx:pt idx="17401">14</cx:pt>
          <cx:pt idx="17402">16</cx:pt>
          <cx:pt idx="17403">13</cx:pt>
          <cx:pt idx="17404">13</cx:pt>
          <cx:pt idx="17405">14</cx:pt>
          <cx:pt idx="17406">14</cx:pt>
          <cx:pt idx="17407">12</cx:pt>
          <cx:pt idx="17408">14</cx:pt>
          <cx:pt idx="17409">13</cx:pt>
          <cx:pt idx="17410">12</cx:pt>
          <cx:pt idx="17411">15</cx:pt>
          <cx:pt idx="17412">13</cx:pt>
          <cx:pt idx="17413">13</cx:pt>
          <cx:pt idx="17414">12</cx:pt>
          <cx:pt idx="17415">11</cx:pt>
          <cx:pt idx="17416">13</cx:pt>
          <cx:pt idx="17417">12</cx:pt>
          <cx:pt idx="17418">12</cx:pt>
          <cx:pt idx="17419">12</cx:pt>
          <cx:pt idx="17420">13</cx:pt>
          <cx:pt idx="17421">10</cx:pt>
          <cx:pt idx="17422">12</cx:pt>
          <cx:pt idx="17423">11</cx:pt>
          <cx:pt idx="17424">12</cx:pt>
          <cx:pt idx="17425">17</cx:pt>
          <cx:pt idx="17426">15</cx:pt>
          <cx:pt idx="17427">17</cx:pt>
          <cx:pt idx="17428">15</cx:pt>
          <cx:pt idx="17429">15</cx:pt>
          <cx:pt idx="17430">16</cx:pt>
          <cx:pt idx="17431">14</cx:pt>
          <cx:pt idx="17432">16</cx:pt>
          <cx:pt idx="17433">62</cx:pt>
          <cx:pt idx="17434">50</cx:pt>
          <cx:pt idx="17435">18</cx:pt>
          <cx:pt idx="17436">14</cx:pt>
          <cx:pt idx="17437">19</cx:pt>
          <cx:pt idx="17438">16</cx:pt>
          <cx:pt idx="17439">14</cx:pt>
          <cx:pt idx="17440">15</cx:pt>
          <cx:pt idx="17441">15</cx:pt>
          <cx:pt idx="17442">17</cx:pt>
          <cx:pt idx="17443">16</cx:pt>
          <cx:pt idx="17444">17</cx:pt>
          <cx:pt idx="17445">15</cx:pt>
          <cx:pt idx="17446">16</cx:pt>
          <cx:pt idx="17447">16</cx:pt>
          <cx:pt idx="17448">15</cx:pt>
          <cx:pt idx="17449">16</cx:pt>
          <cx:pt idx="17450">15</cx:pt>
          <cx:pt idx="17451">15</cx:pt>
          <cx:pt idx="17452">79</cx:pt>
          <cx:pt idx="17453">35</cx:pt>
          <cx:pt idx="17454">14</cx:pt>
          <cx:pt idx="17455">15</cx:pt>
          <cx:pt idx="17456">14</cx:pt>
          <cx:pt idx="17457">13</cx:pt>
          <cx:pt idx="17458">14</cx:pt>
          <cx:pt idx="17459">14</cx:pt>
          <cx:pt idx="17460">14</cx:pt>
          <cx:pt idx="17461">14</cx:pt>
          <cx:pt idx="17462">13</cx:pt>
          <cx:pt idx="17463">13</cx:pt>
          <cx:pt idx="17464">12</cx:pt>
          <cx:pt idx="17465">13</cx:pt>
          <cx:pt idx="17466">13</cx:pt>
          <cx:pt idx="17467">12</cx:pt>
          <cx:pt idx="17468">14</cx:pt>
          <cx:pt idx="17469">14</cx:pt>
          <cx:pt idx="17470">13</cx:pt>
          <cx:pt idx="17471">14</cx:pt>
          <cx:pt idx="17472">13</cx:pt>
          <cx:pt idx="17473">15</cx:pt>
          <cx:pt idx="17474">14</cx:pt>
          <cx:pt idx="17475">14</cx:pt>
          <cx:pt idx="17476">14</cx:pt>
          <cx:pt idx="17477">13</cx:pt>
          <cx:pt idx="17478">13</cx:pt>
          <cx:pt idx="17479">12</cx:pt>
          <cx:pt idx="17480">13</cx:pt>
          <cx:pt idx="17481">13</cx:pt>
          <cx:pt idx="17482">14</cx:pt>
          <cx:pt idx="17483">11</cx:pt>
          <cx:pt idx="17484">17</cx:pt>
          <cx:pt idx="17485">15</cx:pt>
          <cx:pt idx="17486">20</cx:pt>
          <cx:pt idx="17487">15</cx:pt>
          <cx:pt idx="17488">14</cx:pt>
          <cx:pt idx="17489">15</cx:pt>
          <cx:pt idx="17490">12</cx:pt>
          <cx:pt idx="17491">12</cx:pt>
          <cx:pt idx="17492">12</cx:pt>
          <cx:pt idx="17493">11</cx:pt>
          <cx:pt idx="17494">13</cx:pt>
          <cx:pt idx="17495">20</cx:pt>
          <cx:pt idx="17496">20</cx:pt>
          <cx:pt idx="17497">18</cx:pt>
          <cx:pt idx="17498">21</cx:pt>
          <cx:pt idx="17499">22</cx:pt>
          <cx:pt idx="17500">24</cx:pt>
          <cx:pt idx="17501">24</cx:pt>
          <cx:pt idx="17502">24</cx:pt>
          <cx:pt idx="17503">27</cx:pt>
          <cx:pt idx="17504">25</cx:pt>
          <cx:pt idx="17505">22</cx:pt>
          <cx:pt idx="17506">29</cx:pt>
          <cx:pt idx="17507">30</cx:pt>
          <cx:pt idx="17508">20</cx:pt>
          <cx:pt idx="17509">20</cx:pt>
          <cx:pt idx="17510">19</cx:pt>
          <cx:pt idx="17511">19</cx:pt>
          <cx:pt idx="17512">19</cx:pt>
          <cx:pt idx="17513">19</cx:pt>
          <cx:pt idx="17514">49</cx:pt>
          <cx:pt idx="17515">16</cx:pt>
          <cx:pt idx="17516">15</cx:pt>
          <cx:pt idx="17517">16</cx:pt>
          <cx:pt idx="17518">15</cx:pt>
          <cx:pt idx="17519">16</cx:pt>
          <cx:pt idx="17520">19</cx:pt>
          <cx:pt idx="17521">20</cx:pt>
          <cx:pt idx="17522">23</cx:pt>
          <cx:pt idx="17523">24</cx:pt>
          <cx:pt idx="17524">19</cx:pt>
          <cx:pt idx="17525">21</cx:pt>
          <cx:pt idx="17526">19</cx:pt>
          <cx:pt idx="17527">21</cx:pt>
          <cx:pt idx="17528">18</cx:pt>
          <cx:pt idx="17529">18</cx:pt>
          <cx:pt idx="17530">19</cx:pt>
          <cx:pt idx="17531">18</cx:pt>
          <cx:pt idx="17532">20</cx:pt>
          <cx:pt idx="17533">20</cx:pt>
          <cx:pt idx="17534">19</cx:pt>
          <cx:pt idx="17535">20</cx:pt>
          <cx:pt idx="17536">18</cx:pt>
          <cx:pt idx="17537">19</cx:pt>
          <cx:pt idx="17538">16</cx:pt>
          <cx:pt idx="17539">13</cx:pt>
          <cx:pt idx="17540">13</cx:pt>
          <cx:pt idx="17541">15</cx:pt>
          <cx:pt idx="17542">18</cx:pt>
          <cx:pt idx="17543">15</cx:pt>
          <cx:pt idx="17544">18</cx:pt>
          <cx:pt idx="17545">16</cx:pt>
          <cx:pt idx="17546">17</cx:pt>
          <cx:pt idx="17547">14</cx:pt>
          <cx:pt idx="17548">20</cx:pt>
          <cx:pt idx="17549">15</cx:pt>
          <cx:pt idx="17550">14</cx:pt>
          <cx:pt idx="17551">15</cx:pt>
          <cx:pt idx="17552">19</cx:pt>
          <cx:pt idx="17553">15</cx:pt>
          <cx:pt idx="17554">18</cx:pt>
          <cx:pt idx="17555">16</cx:pt>
          <cx:pt idx="17556">15</cx:pt>
          <cx:pt idx="17557">16</cx:pt>
          <cx:pt idx="17558">13</cx:pt>
          <cx:pt idx="17559">14</cx:pt>
          <cx:pt idx="17560">13</cx:pt>
          <cx:pt idx="17561">15</cx:pt>
          <cx:pt idx="17562">14</cx:pt>
          <cx:pt idx="17563">15</cx:pt>
          <cx:pt idx="17564">15</cx:pt>
          <cx:pt idx="17565">15</cx:pt>
          <cx:pt idx="17566">15</cx:pt>
          <cx:pt idx="17567">15</cx:pt>
          <cx:pt idx="17568">16</cx:pt>
          <cx:pt idx="17569">14</cx:pt>
          <cx:pt idx="17570">18</cx:pt>
          <cx:pt idx="17571">16</cx:pt>
          <cx:pt idx="17572">14</cx:pt>
          <cx:pt idx="17573">16</cx:pt>
          <cx:pt idx="17574">15</cx:pt>
          <cx:pt idx="17575">14</cx:pt>
          <cx:pt idx="17576">14</cx:pt>
          <cx:pt idx="17577">13</cx:pt>
          <cx:pt idx="17578">14</cx:pt>
          <cx:pt idx="17579">13</cx:pt>
          <cx:pt idx="17580">16</cx:pt>
          <cx:pt idx="17581">14</cx:pt>
          <cx:pt idx="17582">20</cx:pt>
          <cx:pt idx="17583">21</cx:pt>
          <cx:pt idx="17584">17</cx:pt>
          <cx:pt idx="17585">17</cx:pt>
          <cx:pt idx="17586">17</cx:pt>
          <cx:pt idx="17587">17</cx:pt>
          <cx:pt idx="17588">9</cx:pt>
          <cx:pt idx="17589">12</cx:pt>
          <cx:pt idx="17590">12</cx:pt>
          <cx:pt idx="17591">12</cx:pt>
          <cx:pt idx="17592">11</cx:pt>
          <cx:pt idx="17593">17</cx:pt>
          <cx:pt idx="17594">18</cx:pt>
          <cx:pt idx="17595">16</cx:pt>
          <cx:pt idx="17596">16</cx:pt>
          <cx:pt idx="17597">12</cx:pt>
          <cx:pt idx="17598">17</cx:pt>
          <cx:pt idx="17599">17</cx:pt>
          <cx:pt idx="17600">17</cx:pt>
          <cx:pt idx="17601">16</cx:pt>
          <cx:pt idx="17602">15</cx:pt>
          <cx:pt idx="17603">11</cx:pt>
          <cx:pt idx="17604">12</cx:pt>
          <cx:pt idx="17605">11</cx:pt>
          <cx:pt idx="17606">11</cx:pt>
          <cx:pt idx="17607">15</cx:pt>
          <cx:pt idx="17608">13</cx:pt>
          <cx:pt idx="17609">19</cx:pt>
          <cx:pt idx="17610">18</cx:pt>
          <cx:pt idx="17611">23</cx:pt>
          <cx:pt idx="17612">19</cx:pt>
          <cx:pt idx="17613">18</cx:pt>
          <cx:pt idx="17614">19</cx:pt>
          <cx:pt idx="17615">15</cx:pt>
          <cx:pt idx="17616">16</cx:pt>
          <cx:pt idx="17617">14</cx:pt>
          <cx:pt idx="17618">16</cx:pt>
          <cx:pt idx="17619">14</cx:pt>
          <cx:pt idx="17620">15</cx:pt>
          <cx:pt idx="17621">15</cx:pt>
          <cx:pt idx="17622">16</cx:pt>
          <cx:pt idx="17623">17</cx:pt>
          <cx:pt idx="17624">17</cx:pt>
          <cx:pt idx="17625">20</cx:pt>
          <cx:pt idx="17626">22</cx:pt>
          <cx:pt idx="17627">21</cx:pt>
          <cx:pt idx="17628">23</cx:pt>
          <cx:pt idx="17629">21</cx:pt>
          <cx:pt idx="17630">25</cx:pt>
          <cx:pt idx="17631">22</cx:pt>
          <cx:pt idx="17632">19</cx:pt>
          <cx:pt idx="17633">19</cx:pt>
          <cx:pt idx="17634">16</cx:pt>
          <cx:pt idx="17635">14</cx:pt>
          <cx:pt idx="17636">11</cx:pt>
          <cx:pt idx="17637">18</cx:pt>
          <cx:pt idx="17638">17</cx:pt>
          <cx:pt idx="17639">16</cx:pt>
          <cx:pt idx="17640">23</cx:pt>
          <cx:pt idx="17641">18</cx:pt>
          <cx:pt idx="17642">18</cx:pt>
          <cx:pt idx="17643">18</cx:pt>
          <cx:pt idx="17644">17</cx:pt>
          <cx:pt idx="17645">17</cx:pt>
          <cx:pt idx="17646">15</cx:pt>
          <cx:pt idx="17647">15</cx:pt>
          <cx:pt idx="17648">14</cx:pt>
          <cx:pt idx="17649">15</cx:pt>
          <cx:pt idx="17650">15</cx:pt>
          <cx:pt idx="17651">14</cx:pt>
          <cx:pt idx="17652">13</cx:pt>
          <cx:pt idx="17653">11</cx:pt>
          <cx:pt idx="17654">14</cx:pt>
          <cx:pt idx="17655">12</cx:pt>
          <cx:pt idx="17656">19</cx:pt>
          <cx:pt idx="17657">19</cx:pt>
          <cx:pt idx="17658">20</cx:pt>
          <cx:pt idx="17659">18</cx:pt>
          <cx:pt idx="17660">21</cx:pt>
          <cx:pt idx="17661">17</cx:pt>
          <cx:pt idx="17662">15</cx:pt>
          <cx:pt idx="17663">13</cx:pt>
          <cx:pt idx="17664">14</cx:pt>
          <cx:pt idx="17665">13</cx:pt>
          <cx:pt idx="17666">14</cx:pt>
          <cx:pt idx="17667">20</cx:pt>
          <cx:pt idx="17668">18</cx:pt>
          <cx:pt idx="17669">21</cx:pt>
          <cx:pt idx="17670">17</cx:pt>
          <cx:pt idx="17671">17</cx:pt>
          <cx:pt idx="17672">16</cx:pt>
          <cx:pt idx="17673">16</cx:pt>
          <cx:pt idx="17674">17</cx:pt>
          <cx:pt idx="17675">22</cx:pt>
          <cx:pt idx="17676">24</cx:pt>
          <cx:pt idx="17677">22</cx:pt>
          <cx:pt idx="17678">24</cx:pt>
          <cx:pt idx="17679">15</cx:pt>
          <cx:pt idx="17680">16</cx:pt>
          <cx:pt idx="17681">16</cx:pt>
          <cx:pt idx="17682">16</cx:pt>
          <cx:pt idx="17683">17</cx:pt>
          <cx:pt idx="17684">17</cx:pt>
          <cx:pt idx="17685">16</cx:pt>
          <cx:pt idx="17686">17</cx:pt>
          <cx:pt idx="17687">19</cx:pt>
          <cx:pt idx="17688">18</cx:pt>
          <cx:pt idx="17689">18</cx:pt>
          <cx:pt idx="17690">20</cx:pt>
          <cx:pt idx="17691">20</cx:pt>
          <cx:pt idx="17692">18</cx:pt>
          <cx:pt idx="17693">18</cx:pt>
          <cx:pt idx="17694">20</cx:pt>
          <cx:pt idx="17695">19</cx:pt>
          <cx:pt idx="17696">19</cx:pt>
          <cx:pt idx="17697">17</cx:pt>
          <cx:pt idx="17698">20</cx:pt>
          <cx:pt idx="17699">25</cx:pt>
          <cx:pt idx="17700">23</cx:pt>
          <cx:pt idx="17701">28</cx:pt>
          <cx:pt idx="17702">25</cx:pt>
          <cx:pt idx="17703">15</cx:pt>
          <cx:pt idx="17704">14</cx:pt>
          <cx:pt idx="17705">14</cx:pt>
          <cx:pt idx="17706">16</cx:pt>
          <cx:pt idx="17707">15</cx:pt>
          <cx:pt idx="17708">19</cx:pt>
          <cx:pt idx="17709">16</cx:pt>
          <cx:pt idx="17710">15</cx:pt>
          <cx:pt idx="17711">15</cx:pt>
          <cx:pt idx="17712">17</cx:pt>
          <cx:pt idx="17713">16</cx:pt>
          <cx:pt idx="17714">19</cx:pt>
          <cx:pt idx="17715">16</cx:pt>
          <cx:pt idx="17716">15</cx:pt>
          <cx:pt idx="17717">20</cx:pt>
          <cx:pt idx="17718">21</cx:pt>
          <cx:pt idx="17719">17</cx:pt>
          <cx:pt idx="17720">20</cx:pt>
          <cx:pt idx="17721">16</cx:pt>
          <cx:pt idx="17722">14</cx:pt>
          <cx:pt idx="17723">15</cx:pt>
          <cx:pt idx="17724">18</cx:pt>
          <cx:pt idx="17725">19</cx:pt>
          <cx:pt idx="17726">14</cx:pt>
          <cx:pt idx="17727">14</cx:pt>
          <cx:pt idx="17728">14</cx:pt>
          <cx:pt idx="17729">15</cx:pt>
          <cx:pt idx="17730">14</cx:pt>
          <cx:pt idx="17731">15</cx:pt>
          <cx:pt idx="17732">14</cx:pt>
          <cx:pt idx="17733">14</cx:pt>
          <cx:pt idx="17734">15</cx:pt>
          <cx:pt idx="17735">23</cx:pt>
          <cx:pt idx="17736">20</cx:pt>
          <cx:pt idx="17737">25</cx:pt>
          <cx:pt idx="17738">20</cx:pt>
          <cx:pt idx="17739">19</cx:pt>
          <cx:pt idx="17740">18</cx:pt>
          <cx:pt idx="17741">15</cx:pt>
          <cx:pt idx="17742">14</cx:pt>
          <cx:pt idx="17743">19</cx:pt>
          <cx:pt idx="17744">17</cx:pt>
          <cx:pt idx="17745">16</cx:pt>
          <cx:pt idx="17746">17</cx:pt>
          <cx:pt idx="17747">17</cx:pt>
          <cx:pt idx="17748">17</cx:pt>
          <cx:pt idx="17749">16</cx:pt>
          <cx:pt idx="17750">19</cx:pt>
          <cx:pt idx="17751">18</cx:pt>
          <cx:pt idx="17752">23</cx:pt>
          <cx:pt idx="17753">21</cx:pt>
          <cx:pt idx="17754">24</cx:pt>
          <cx:pt idx="17755">15</cx:pt>
          <cx:pt idx="17756">37</cx:pt>
          <cx:pt idx="17757">18</cx:pt>
          <cx:pt idx="17758">17</cx:pt>
          <cx:pt idx="17759">16</cx:pt>
          <cx:pt idx="17760">16</cx:pt>
          <cx:pt idx="17761">15</cx:pt>
          <cx:pt idx="17762">17</cx:pt>
          <cx:pt idx="17763">16</cx:pt>
          <cx:pt idx="17764">17</cx:pt>
          <cx:pt idx="17765">16</cx:pt>
          <cx:pt idx="17766">17</cx:pt>
          <cx:pt idx="17767">17</cx:pt>
          <cx:pt idx="17768">19</cx:pt>
          <cx:pt idx="17769">18</cx:pt>
          <cx:pt idx="17770">17</cx:pt>
          <cx:pt idx="17771">17</cx:pt>
          <cx:pt idx="17772">16</cx:pt>
          <cx:pt idx="17773">20</cx:pt>
          <cx:pt idx="17774">20</cx:pt>
          <cx:pt idx="17775">19</cx:pt>
          <cx:pt idx="17776">21</cx:pt>
          <cx:pt idx="17777">20</cx:pt>
          <cx:pt idx="17778">16</cx:pt>
          <cx:pt idx="17779">15</cx:pt>
          <cx:pt idx="17780">15</cx:pt>
          <cx:pt idx="17781">15</cx:pt>
          <cx:pt idx="17782">15</cx:pt>
          <cx:pt idx="17783">15</cx:pt>
          <cx:pt idx="17784">17</cx:pt>
          <cx:pt idx="17785">19</cx:pt>
          <cx:pt idx="17786">11</cx:pt>
          <cx:pt idx="17787">10</cx:pt>
          <cx:pt idx="17788">9</cx:pt>
          <cx:pt idx="17789">17</cx:pt>
          <cx:pt idx="17790">18</cx:pt>
          <cx:pt idx="17791">17</cx:pt>
          <cx:pt idx="17792">17</cx:pt>
          <cx:pt idx="17793">18</cx:pt>
          <cx:pt idx="17794">17</cx:pt>
          <cx:pt idx="17795">17</cx:pt>
          <cx:pt idx="17796">17</cx:pt>
          <cx:pt idx="17797">16</cx:pt>
          <cx:pt idx="17798">19</cx:pt>
          <cx:pt idx="17799">17</cx:pt>
          <cx:pt idx="17800">17</cx:pt>
          <cx:pt idx="17801">19</cx:pt>
          <cx:pt idx="17802">23</cx:pt>
          <cx:pt idx="17803">22</cx:pt>
          <cx:pt idx="17804">23</cx:pt>
          <cx:pt idx="17805">25</cx:pt>
          <cx:pt idx="17806">23</cx:pt>
          <cx:pt idx="17807">22</cx:pt>
          <cx:pt idx="17808">23</cx:pt>
          <cx:pt idx="17809">25</cx:pt>
          <cx:pt idx="17810">23</cx:pt>
          <cx:pt idx="17811">22</cx:pt>
          <cx:pt idx="17812">23</cx:pt>
          <cx:pt idx="17813">24</cx:pt>
          <cx:pt idx="17814">18</cx:pt>
          <cx:pt idx="17815">19</cx:pt>
          <cx:pt idx="17816">20</cx:pt>
          <cx:pt idx="17817">20</cx:pt>
          <cx:pt idx="17818">20</cx:pt>
          <cx:pt idx="17819">19</cx:pt>
          <cx:pt idx="17820">20</cx:pt>
          <cx:pt idx="17821">20</cx:pt>
          <cx:pt idx="17822">20</cx:pt>
          <cx:pt idx="17823">18</cx:pt>
          <cx:pt idx="17824">20</cx:pt>
          <cx:pt idx="17825">18</cx:pt>
          <cx:pt idx="17826">20</cx:pt>
          <cx:pt idx="17827">18</cx:pt>
          <cx:pt idx="17828">20</cx:pt>
          <cx:pt idx="17829">18</cx:pt>
          <cx:pt idx="17830">24</cx:pt>
          <cx:pt idx="17831">23</cx:pt>
          <cx:pt idx="17832">26</cx:pt>
          <cx:pt idx="17833">24</cx:pt>
          <cx:pt idx="17834">23</cx:pt>
          <cx:pt idx="17835">23</cx:pt>
          <cx:pt idx="17836">26</cx:pt>
          <cx:pt idx="17837">24</cx:pt>
          <cx:pt idx="17838">17</cx:pt>
          <cx:pt idx="17839">17</cx:pt>
          <cx:pt idx="17840">16</cx:pt>
          <cx:pt idx="17841">17</cx:pt>
          <cx:pt idx="17842">26</cx:pt>
          <cx:pt idx="17843">33</cx:pt>
          <cx:pt idx="17844">22</cx:pt>
          <cx:pt idx="17845">20</cx:pt>
          <cx:pt idx="17846">22</cx:pt>
          <cx:pt idx="17847">20</cx:pt>
          <cx:pt idx="17848">21</cx:pt>
          <cx:pt idx="17849">20</cx:pt>
          <cx:pt idx="17850">22</cx:pt>
          <cx:pt idx="17851">20</cx:pt>
          <cx:pt idx="17852">20</cx:pt>
          <cx:pt idx="17853">19</cx:pt>
          <cx:pt idx="17854">20</cx:pt>
          <cx:pt idx="17855">19</cx:pt>
          <cx:pt idx="17856">18</cx:pt>
          <cx:pt idx="17857">16</cx:pt>
          <cx:pt idx="17858">16</cx:pt>
          <cx:pt idx="17859">16</cx:pt>
          <cx:pt idx="17860">15</cx:pt>
          <cx:pt idx="17861">15</cx:pt>
          <cx:pt idx="17862">15</cx:pt>
          <cx:pt idx="17863">19</cx:pt>
          <cx:pt idx="17864">20</cx:pt>
          <cx:pt idx="17865">17</cx:pt>
          <cx:pt idx="17866">21</cx:pt>
          <cx:pt idx="17867">18</cx:pt>
          <cx:pt idx="17868">20</cx:pt>
          <cx:pt idx="17869">20</cx:pt>
          <cx:pt idx="17870">17</cx:pt>
          <cx:pt idx="17871">21</cx:pt>
          <cx:pt idx="17872">18</cx:pt>
          <cx:pt idx="17873">20</cx:pt>
          <cx:pt idx="17874">19</cx:pt>
          <cx:pt idx="17875">20</cx:pt>
          <cx:pt idx="17876">19</cx:pt>
          <cx:pt idx="17877">24</cx:pt>
          <cx:pt idx="17878">25</cx:pt>
          <cx:pt idx="17879">27</cx:pt>
          <cx:pt idx="17880">12</cx:pt>
          <cx:pt idx="17881">24</cx:pt>
          <cx:pt idx="17882">28</cx:pt>
          <cx:pt idx="17883">24</cx:pt>
          <cx:pt idx="17884">28</cx:pt>
          <cx:pt idx="17885">21</cx:pt>
          <cx:pt idx="17886">21</cx:pt>
          <cx:pt idx="17887">19</cx:pt>
          <cx:pt idx="17888">19</cx:pt>
          <cx:pt idx="17889">21</cx:pt>
          <cx:pt idx="17890">21</cx:pt>
          <cx:pt idx="17891">20</cx:pt>
          <cx:pt idx="17892">20</cx:pt>
          <cx:pt idx="17893">16</cx:pt>
          <cx:pt idx="17894">19</cx:pt>
          <cx:pt idx="17895">17</cx:pt>
          <cx:pt idx="17896">17</cx:pt>
          <cx:pt idx="17897">19</cx:pt>
          <cx:pt idx="17898">17</cx:pt>
          <cx:pt idx="17899">16</cx:pt>
          <cx:pt idx="17900">15</cx:pt>
          <cx:pt idx="17901">16</cx:pt>
          <cx:pt idx="17902">15</cx:pt>
          <cx:pt idx="17903">25</cx:pt>
          <cx:pt idx="17904">26</cx:pt>
          <cx:pt idx="17905">28</cx:pt>
          <cx:pt idx="17906">19</cx:pt>
          <cx:pt idx="17907">21</cx:pt>
          <cx:pt idx="17908">13</cx:pt>
          <cx:pt idx="17909">13</cx:pt>
          <cx:pt idx="17910">19</cx:pt>
          <cx:pt idx="17911">21</cx:pt>
          <cx:pt idx="17912">19</cx:pt>
          <cx:pt idx="17913">21</cx:pt>
          <cx:pt idx="17914">17</cx:pt>
          <cx:pt idx="17915">19</cx:pt>
          <cx:pt idx="17916">16</cx:pt>
          <cx:pt idx="17917">33</cx:pt>
          <cx:pt idx="17918">21</cx:pt>
          <cx:pt idx="17919">17</cx:pt>
          <cx:pt idx="17920">29</cx:pt>
          <cx:pt idx="17921">20</cx:pt>
          <cx:pt idx="17922">20</cx:pt>
          <cx:pt idx="17923">35</cx:pt>
          <cx:pt idx="17924">21</cx:pt>
          <cx:pt idx="17925">22</cx:pt>
          <cx:pt idx="17926">29</cx:pt>
          <cx:pt idx="17927">20</cx:pt>
          <cx:pt idx="17928">35</cx:pt>
          <cx:pt idx="17929">21</cx:pt>
          <cx:pt idx="17930">20</cx:pt>
          <cx:pt idx="17931">21</cx:pt>
          <cx:pt idx="17932">18</cx:pt>
          <cx:pt idx="17933">29</cx:pt>
          <cx:pt idx="17934">20</cx:pt>
          <cx:pt idx="17935">17</cx:pt>
          <cx:pt idx="17936">35</cx:pt>
          <cx:pt idx="17937">21</cx:pt>
          <cx:pt idx="17938">17</cx:pt>
          <cx:pt idx="17939">18</cx:pt>
          <cx:pt idx="17940">16</cx:pt>
          <cx:pt idx="17941">16</cx:pt>
          <cx:pt idx="17942">20</cx:pt>
          <cx:pt idx="17943">18</cx:pt>
          <cx:pt idx="17944">18</cx:pt>
          <cx:pt idx="17945">15</cx:pt>
          <cx:pt idx="17946">15</cx:pt>
          <cx:pt idx="17947">18</cx:pt>
          <cx:pt idx="17948">16</cx:pt>
          <cx:pt idx="17949">16</cx:pt>
          <cx:pt idx="17950">20</cx:pt>
          <cx:pt idx="17951">18</cx:pt>
          <cx:pt idx="17952">18</cx:pt>
          <cx:pt idx="17953">15</cx:pt>
          <cx:pt idx="17954">15</cx:pt>
          <cx:pt idx="17955">18</cx:pt>
          <cx:pt idx="17956">18</cx:pt>
          <cx:pt idx="17957">18</cx:pt>
          <cx:pt idx="17958">17</cx:pt>
          <cx:pt idx="17959">17</cx:pt>
          <cx:pt idx="17960">18</cx:pt>
          <cx:pt idx="17961">18</cx:pt>
          <cx:pt idx="17962">18</cx:pt>
          <cx:pt idx="17963">18</cx:pt>
          <cx:pt idx="17964">18</cx:pt>
          <cx:pt idx="17965">19</cx:pt>
          <cx:pt idx="17966">16</cx:pt>
          <cx:pt idx="17967">16</cx:pt>
          <cx:pt idx="17968">16</cx:pt>
          <cx:pt idx="17969">17</cx:pt>
          <cx:pt idx="17970">16</cx:pt>
          <cx:pt idx="17971">16</cx:pt>
          <cx:pt idx="17972">18</cx:pt>
          <cx:pt idx="17973">18</cx:pt>
          <cx:pt idx="17974">18</cx:pt>
          <cx:pt idx="17975">18</cx:pt>
          <cx:pt idx="17976">19</cx:pt>
          <cx:pt idx="17977">17</cx:pt>
          <cx:pt idx="17978">16</cx:pt>
          <cx:pt idx="17979">21</cx:pt>
          <cx:pt idx="17980">22</cx:pt>
          <cx:pt idx="17981">22</cx:pt>
          <cx:pt idx="17982">15</cx:pt>
          <cx:pt idx="17983">15</cx:pt>
          <cx:pt idx="17984">10</cx:pt>
          <cx:pt idx="17985">10</cx:pt>
          <cx:pt idx="17986">10</cx:pt>
          <cx:pt idx="17987">10</cx:pt>
          <cx:pt idx="17988">18</cx:pt>
          <cx:pt idx="17989">16</cx:pt>
          <cx:pt idx="17990">21</cx:pt>
          <cx:pt idx="17991">18</cx:pt>
          <cx:pt idx="17992">16</cx:pt>
          <cx:pt idx="17993">17</cx:pt>
          <cx:pt idx="17994">15</cx:pt>
          <cx:pt idx="17995">19</cx:pt>
          <cx:pt idx="17996">16</cx:pt>
          <cx:pt idx="17997">17</cx:pt>
          <cx:pt idx="17998">16</cx:pt>
          <cx:pt idx="17999">19</cx:pt>
          <cx:pt idx="18000">16</cx:pt>
          <cx:pt idx="18001">16</cx:pt>
          <cx:pt idx="18002">15</cx:pt>
          <cx:pt idx="18003">15</cx:pt>
          <cx:pt idx="18004">15</cx:pt>
          <cx:pt idx="18005">15</cx:pt>
          <cx:pt idx="18006">16</cx:pt>
          <cx:pt idx="18007">15</cx:pt>
          <cx:pt idx="18008">15</cx:pt>
          <cx:pt idx="18009">15</cx:pt>
          <cx:pt idx="18010">15</cx:pt>
          <cx:pt idx="18011">15</cx:pt>
          <cx:pt idx="18012">19</cx:pt>
          <cx:pt idx="18013">18</cx:pt>
          <cx:pt idx="18014">10</cx:pt>
          <cx:pt idx="18015">11</cx:pt>
          <cx:pt idx="18016">10</cx:pt>
          <cx:pt idx="18017">10</cx:pt>
          <cx:pt idx="18018">10</cx:pt>
          <cx:pt idx="18019">10</cx:pt>
          <cx:pt idx="18020">17</cx:pt>
          <cx:pt idx="18021">18</cx:pt>
          <cx:pt idx="18022">17</cx:pt>
          <cx:pt idx="18023">17</cx:pt>
          <cx:pt idx="18024">18</cx:pt>
          <cx:pt idx="18025">16</cx:pt>
          <cx:pt idx="18026">17</cx:pt>
          <cx:pt idx="18027">17</cx:pt>
          <cx:pt idx="18028">18</cx:pt>
          <cx:pt idx="18029">16</cx:pt>
          <cx:pt idx="18030">18</cx:pt>
          <cx:pt idx="18031">17</cx:pt>
          <cx:pt idx="18032">16</cx:pt>
          <cx:pt idx="18033">18</cx:pt>
          <cx:pt idx="18034">16</cx:pt>
          <cx:pt idx="18035">16</cx:pt>
          <cx:pt idx="18036">18</cx:pt>
          <cx:pt idx="18037">16</cx:pt>
          <cx:pt idx="18038">16</cx:pt>
          <cx:pt idx="18039">16</cx:pt>
          <cx:pt idx="18040">16</cx:pt>
          <cx:pt idx="18041">14</cx:pt>
          <cx:pt idx="18042">14</cx:pt>
          <cx:pt idx="18043">14</cx:pt>
          <cx:pt idx="18044">15</cx:pt>
          <cx:pt idx="18045">14</cx:pt>
          <cx:pt idx="18046">15</cx:pt>
          <cx:pt idx="18047">12</cx:pt>
          <cx:pt idx="18048">17</cx:pt>
          <cx:pt idx="18049">17</cx:pt>
          <cx:pt idx="18050">12</cx:pt>
          <cx:pt idx="18051">12</cx:pt>
          <cx:pt idx="18052">17</cx:pt>
          <cx:pt idx="18053">17</cx:pt>
          <cx:pt idx="18054">17</cx:pt>
          <cx:pt idx="18055">17</cx:pt>
          <cx:pt idx="18056">17</cx:pt>
          <cx:pt idx="18057">17</cx:pt>
          <cx:pt idx="18058">12</cx:pt>
          <cx:pt idx="18059">18</cx:pt>
          <cx:pt idx="18060">17</cx:pt>
          <cx:pt idx="18061">17</cx:pt>
          <cx:pt idx="18062">16</cx:pt>
          <cx:pt idx="18063">17</cx:pt>
          <cx:pt idx="18064">16</cx:pt>
          <cx:pt idx="18065">16</cx:pt>
          <cx:pt idx="18066">15</cx:pt>
          <cx:pt idx="18067">15</cx:pt>
          <cx:pt idx="18068">11</cx:pt>
          <cx:pt idx="18069">15</cx:pt>
          <cx:pt idx="18070">15</cx:pt>
          <cx:pt idx="18071">15</cx:pt>
          <cx:pt idx="18072">14</cx:pt>
          <cx:pt idx="18073">13</cx:pt>
          <cx:pt idx="18074">15</cx:pt>
          <cx:pt idx="18075">15</cx:pt>
          <cx:pt idx="18076">14</cx:pt>
          <cx:pt idx="18077">13</cx:pt>
          <cx:pt idx="18078">17</cx:pt>
          <cx:pt idx="18079">15</cx:pt>
          <cx:pt idx="18080">17</cx:pt>
          <cx:pt idx="18081">16</cx:pt>
          <cx:pt idx="18082">20</cx:pt>
          <cx:pt idx="18083">20</cx:pt>
          <cx:pt idx="18084">19</cx:pt>
          <cx:pt idx="18085">21</cx:pt>
          <cx:pt idx="18086">20</cx:pt>
          <cx:pt idx="18087">20</cx:pt>
          <cx:pt idx="18088">15</cx:pt>
          <cx:pt idx="18089">16</cx:pt>
          <cx:pt idx="18090">13</cx:pt>
          <cx:pt idx="18091">13</cx:pt>
          <cx:pt idx="18092">12</cx:pt>
          <cx:pt idx="18093">17</cx:pt>
          <cx:pt idx="18094">17</cx:pt>
          <cx:pt idx="18095">17</cx:pt>
          <cx:pt idx="18096">18</cx:pt>
          <cx:pt idx="18097">17</cx:pt>
          <cx:pt idx="18098">17</cx:pt>
          <cx:pt idx="18099">19</cx:pt>
          <cx:pt idx="18100">18</cx:pt>
          <cx:pt idx="18101">26</cx:pt>
          <cx:pt idx="18102">32</cx:pt>
          <cx:pt idx="18103">31</cx:pt>
          <cx:pt idx="18104">24</cx:pt>
          <cx:pt idx="18105">25</cx:pt>
          <cx:pt idx="18106">27</cx:pt>
          <cx:pt idx="18107">17</cx:pt>
          <cx:pt idx="18108">17</cx:pt>
          <cx:pt idx="18109">15</cx:pt>
          <cx:pt idx="18110">20</cx:pt>
          <cx:pt idx="18111">19</cx:pt>
          <cx:pt idx="18112">16</cx:pt>
          <cx:pt idx="18113">14</cx:pt>
          <cx:pt idx="18114">15</cx:pt>
          <cx:pt idx="18115">15</cx:pt>
          <cx:pt idx="18116">14</cx:pt>
          <cx:pt idx="18117">14</cx:pt>
          <cx:pt idx="18118">15</cx:pt>
          <cx:pt idx="18119">14</cx:pt>
          <cx:pt idx="18120">14</cx:pt>
          <cx:pt idx="18121">14</cx:pt>
          <cx:pt idx="18122">13</cx:pt>
          <cx:pt idx="18123">13</cx:pt>
          <cx:pt idx="18124">13</cx:pt>
          <cx:pt idx="18125">14</cx:pt>
          <cx:pt idx="18126">11</cx:pt>
          <cx:pt idx="18127">12</cx:pt>
          <cx:pt idx="18128">12</cx:pt>
          <cx:pt idx="18129">13</cx:pt>
          <cx:pt idx="18130">13</cx:pt>
          <cx:pt idx="18131">12</cx:pt>
          <cx:pt idx="18132">13</cx:pt>
          <cx:pt idx="18133">13</cx:pt>
          <cx:pt idx="18134">13</cx:pt>
          <cx:pt idx="18135">11</cx:pt>
          <cx:pt idx="18136">20</cx:pt>
          <cx:pt idx="18137">22</cx:pt>
          <cx:pt idx="18138">20</cx:pt>
          <cx:pt idx="18139">21</cx:pt>
          <cx:pt idx="18140">20</cx:pt>
          <cx:pt idx="18141">20</cx:pt>
          <cx:pt idx="18142">22</cx:pt>
          <cx:pt idx="18143">20</cx:pt>
          <cx:pt idx="18144">20</cx:pt>
          <cx:pt idx="18145">20</cx:pt>
          <cx:pt idx="18146">13</cx:pt>
          <cx:pt idx="18147">13</cx:pt>
          <cx:pt idx="18148">12</cx:pt>
          <cx:pt idx="18149">17</cx:pt>
          <cx:pt idx="18150">16</cx:pt>
          <cx:pt idx="18151">17</cx:pt>
          <cx:pt idx="18152">17</cx:pt>
          <cx:pt idx="18153">16</cx:pt>
          <cx:pt idx="18154">18</cx:pt>
          <cx:pt idx="18155">17</cx:pt>
          <cx:pt idx="18156">16</cx:pt>
          <cx:pt idx="18157">17</cx:pt>
          <cx:pt idx="18158">17</cx:pt>
          <cx:pt idx="18159">16</cx:pt>
          <cx:pt idx="18160">16</cx:pt>
          <cx:pt idx="18161">15</cx:pt>
          <cx:pt idx="18162">16</cx:pt>
          <cx:pt idx="18163">15</cx:pt>
          <cx:pt idx="18164">21</cx:pt>
          <cx:pt idx="18165">20</cx:pt>
          <cx:pt idx="18166">23</cx:pt>
          <cx:pt idx="18167">23</cx:pt>
          <cx:pt idx="18168">18</cx:pt>
          <cx:pt idx="18169">18</cx:pt>
          <cx:pt idx="18170">19</cx:pt>
          <cx:pt idx="18171">20</cx:pt>
          <cx:pt idx="18172">19</cx:pt>
          <cx:pt idx="18173">20</cx:pt>
          <cx:pt idx="18174">17</cx:pt>
          <cx:pt idx="18175">13</cx:pt>
          <cx:pt idx="18176">12</cx:pt>
          <cx:pt idx="18177">11</cx:pt>
          <cx:pt idx="18178">13</cx:pt>
          <cx:pt idx="18179">12</cx:pt>
          <cx:pt idx="18180">12</cx:pt>
          <cx:pt idx="18181">11</cx:pt>
          <cx:pt idx="18182">11</cx:pt>
          <cx:pt idx="18183">11</cx:pt>
          <cx:pt idx="18184">18</cx:pt>
          <cx:pt idx="18185">16</cx:pt>
          <cx:pt idx="18186">16</cx:pt>
          <cx:pt idx="18187">15</cx:pt>
          <cx:pt idx="18188">15</cx:pt>
          <cx:pt idx="18189">16</cx:pt>
          <cx:pt idx="18190">15</cx:pt>
          <cx:pt idx="18191">14</cx:pt>
          <cx:pt idx="18192">15</cx:pt>
          <cx:pt idx="18193">13</cx:pt>
          <cx:pt idx="18194">11</cx:pt>
          <cx:pt idx="18195">18</cx:pt>
          <cx:pt idx="18196">15</cx:pt>
          <cx:pt idx="18197">13</cx:pt>
          <cx:pt idx="18198">13</cx:pt>
          <cx:pt idx="18199">13</cx:pt>
          <cx:pt idx="18200">11</cx:pt>
          <cx:pt idx="18201">14</cx:pt>
          <cx:pt idx="18202">13</cx:pt>
          <cx:pt idx="18203">13</cx:pt>
          <cx:pt idx="18204">12</cx:pt>
          <cx:pt idx="18205">11</cx:pt>
          <cx:pt idx="18206">12</cx:pt>
          <cx:pt idx="18207">11</cx:pt>
          <cx:pt idx="18208">18</cx:pt>
          <cx:pt idx="18209">18</cx:pt>
          <cx:pt idx="18210">17</cx:pt>
          <cx:pt idx="18211">16</cx:pt>
          <cx:pt idx="18212">22</cx:pt>
          <cx:pt idx="18213">24</cx:pt>
          <cx:pt idx="18214">14</cx:pt>
          <cx:pt idx="18215">12</cx:pt>
          <cx:pt idx="18216">11</cx:pt>
          <cx:pt idx="18217">13</cx:pt>
          <cx:pt idx="18218">12</cx:pt>
          <cx:pt idx="18219">11</cx:pt>
          <cx:pt idx="18220">11</cx:pt>
          <cx:pt idx="18221">12</cx:pt>
          <cx:pt idx="18222">19</cx:pt>
          <cx:pt idx="18223">17</cx:pt>
          <cx:pt idx="18224">17</cx:pt>
          <cx:pt idx="18225">16</cx:pt>
          <cx:pt idx="18226">11</cx:pt>
          <cx:pt idx="18227">11</cx:pt>
          <cx:pt idx="18228">10</cx:pt>
          <cx:pt idx="18229">10</cx:pt>
          <cx:pt idx="18230">9</cx:pt>
          <cx:pt idx="18231">9</cx:pt>
          <cx:pt idx="18232">8</cx:pt>
          <cx:pt idx="18233">19</cx:pt>
          <cx:pt idx="18234">18</cx:pt>
          <cx:pt idx="18235">21</cx:pt>
          <cx:pt idx="18236">18</cx:pt>
          <cx:pt idx="18237">16</cx:pt>
          <cx:pt idx="18238">14</cx:pt>
          <cx:pt idx="18239">14</cx:pt>
          <cx:pt idx="18240">12</cx:pt>
          <cx:pt idx="18241">13</cx:pt>
          <cx:pt idx="18242">12</cx:pt>
          <cx:pt idx="18243">13</cx:pt>
          <cx:pt idx="18244">13</cx:pt>
          <cx:pt idx="18245">13</cx:pt>
          <cx:pt idx="18246">12</cx:pt>
          <cx:pt idx="18247">12</cx:pt>
          <cx:pt idx="18248">11</cx:pt>
          <cx:pt idx="18249">22</cx:pt>
          <cx:pt idx="18250">24</cx:pt>
          <cx:pt idx="18251">22</cx:pt>
          <cx:pt idx="18252">22</cx:pt>
          <cx:pt idx="18253">13</cx:pt>
          <cx:pt idx="18254">12</cx:pt>
          <cx:pt idx="18255">12</cx:pt>
          <cx:pt idx="18256">11</cx:pt>
          <cx:pt idx="18257">13</cx:pt>
          <cx:pt idx="18258">14</cx:pt>
          <cx:pt idx="18259">14</cx:pt>
          <cx:pt idx="18260">14</cx:pt>
          <cx:pt idx="18261">16</cx:pt>
          <cx:pt idx="18262">13</cx:pt>
          <cx:pt idx="18263">14</cx:pt>
          <cx:pt idx="18264">14</cx:pt>
          <cx:pt idx="18265">15</cx:pt>
          <cx:pt idx="18266">14</cx:pt>
          <cx:pt idx="18267">14</cx:pt>
          <cx:pt idx="18268">13</cx:pt>
          <cx:pt idx="18269">15</cx:pt>
          <cx:pt idx="18270">13</cx:pt>
          <cx:pt idx="18271">11</cx:pt>
          <cx:pt idx="18272">14</cx:pt>
          <cx:pt idx="18273">13</cx:pt>
          <cx:pt idx="18274">12</cx:pt>
          <cx:pt idx="18275">13</cx:pt>
          <cx:pt idx="18276">13</cx:pt>
          <cx:pt idx="18277">23</cx:pt>
          <cx:pt idx="18278">22</cx:pt>
          <cx:pt idx="18279">24</cx:pt>
          <cx:pt idx="18280">22</cx:pt>
          <cx:pt idx="18281">23</cx:pt>
          <cx:pt idx="18282">22</cx:pt>
          <cx:pt idx="18283">12</cx:pt>
          <cx:pt idx="18284">18</cx:pt>
          <cx:pt idx="18285">16</cx:pt>
          <cx:pt idx="18286">17</cx:pt>
          <cx:pt idx="18287">15</cx:pt>
          <cx:pt idx="18288">15</cx:pt>
          <cx:pt idx="18289">12</cx:pt>
          <cx:pt idx="18290">14</cx:pt>
          <cx:pt idx="18291">15</cx:pt>
          <cx:pt idx="18292">16</cx:pt>
          <cx:pt idx="18293">14</cx:pt>
          <cx:pt idx="18294">15</cx:pt>
          <cx:pt idx="18295">62</cx:pt>
          <cx:pt idx="18296">59</cx:pt>
          <cx:pt idx="18297">18</cx:pt>
          <cx:pt idx="18298">14</cx:pt>
          <cx:pt idx="18299">20</cx:pt>
          <cx:pt idx="18300">16</cx:pt>
          <cx:pt idx="18301">14</cx:pt>
          <cx:pt idx="18302">15</cx:pt>
          <cx:pt idx="18303">17</cx:pt>
          <cx:pt idx="18304">17</cx:pt>
          <cx:pt idx="18305">17</cx:pt>
          <cx:pt idx="18306">17</cx:pt>
          <cx:pt idx="18307">17</cx:pt>
          <cx:pt idx="18308">17</cx:pt>
          <cx:pt idx="18309">15</cx:pt>
          <cx:pt idx="18310">16</cx:pt>
          <cx:pt idx="18311">15</cx:pt>
          <cx:pt idx="18312">15</cx:pt>
          <cx:pt idx="18313">15</cx:pt>
          <cx:pt idx="18314">15</cx:pt>
          <cx:pt idx="18315">14</cx:pt>
          <cx:pt idx="18316">13</cx:pt>
          <cx:pt idx="18317">15</cx:pt>
          <cx:pt idx="18318">15</cx:pt>
          <cx:pt idx="18319">14</cx:pt>
          <cx:pt idx="18320">13</cx:pt>
          <cx:pt idx="18321">13</cx:pt>
          <cx:pt idx="18322">13</cx:pt>
          <cx:pt idx="18323">12</cx:pt>
          <cx:pt idx="18324">13</cx:pt>
          <cx:pt idx="18325">13</cx:pt>
          <cx:pt idx="18326">12</cx:pt>
          <cx:pt idx="18327">15</cx:pt>
          <cx:pt idx="18328">14</cx:pt>
          <cx:pt idx="18329">14</cx:pt>
          <cx:pt idx="18330">15</cx:pt>
          <cx:pt idx="18331">14</cx:pt>
          <cx:pt idx="18332">14</cx:pt>
          <cx:pt idx="18333">14</cx:pt>
          <cx:pt idx="18334">13</cx:pt>
          <cx:pt idx="18335">13</cx:pt>
          <cx:pt idx="18336">13</cx:pt>
          <cx:pt idx="18337">14</cx:pt>
          <cx:pt idx="18338">11</cx:pt>
          <cx:pt idx="18339">17</cx:pt>
          <cx:pt idx="18340">17</cx:pt>
          <cx:pt idx="18341">15</cx:pt>
          <cx:pt idx="18342">20</cx:pt>
          <cx:pt idx="18343">19</cx:pt>
          <cx:pt idx="18344">16</cx:pt>
          <cx:pt idx="18345">14</cx:pt>
          <cx:pt idx="18346">15</cx:pt>
          <cx:pt idx="18347">13</cx:pt>
          <cx:pt idx="18348">13</cx:pt>
          <cx:pt idx="18349">12</cx:pt>
          <cx:pt idx="18350">13</cx:pt>
          <cx:pt idx="18351">13</cx:pt>
          <cx:pt idx="18352">11</cx:pt>
          <cx:pt idx="18353">12</cx:pt>
          <cx:pt idx="18354">12</cx:pt>
          <cx:pt idx="18355">20</cx:pt>
          <cx:pt idx="18356">19</cx:pt>
          <cx:pt idx="18357">18</cx:pt>
          <cx:pt idx="18358">22</cx:pt>
          <cx:pt idx="18359">21</cx:pt>
          <cx:pt idx="18360">24</cx:pt>
          <cx:pt idx="18361">24</cx:pt>
          <cx:pt idx="18362">27</cx:pt>
          <cx:pt idx="18363">25</cx:pt>
          <cx:pt idx="18364">22</cx:pt>
          <cx:pt idx="18365">24</cx:pt>
          <cx:pt idx="18366">29</cx:pt>
          <cx:pt idx="18367">30</cx:pt>
          <cx:pt idx="18368">20</cx:pt>
          <cx:pt idx="18369">19</cx:pt>
          <cx:pt idx="18370">19</cx:pt>
          <cx:pt idx="18371">49</cx:pt>
          <cx:pt idx="18372">16</cx:pt>
          <cx:pt idx="18373">15</cx:pt>
          <cx:pt idx="18374">15</cx:pt>
          <cx:pt idx="18375">14</cx:pt>
          <cx:pt idx="18376">15</cx:pt>
          <cx:pt idx="18377">19</cx:pt>
          <cx:pt idx="18378">20</cx:pt>
          <cx:pt idx="18379">18</cx:pt>
          <cx:pt idx="18380">23</cx:pt>
          <cx:pt idx="18381">24</cx:pt>
          <cx:pt idx="18382">19</cx:pt>
          <cx:pt idx="18383">21</cx:pt>
          <cx:pt idx="18384">19</cx:pt>
          <cx:pt idx="18385">21</cx:pt>
          <cx:pt idx="18386">18</cx:pt>
          <cx:pt idx="18387">18</cx:pt>
          <cx:pt idx="18388">19</cx:pt>
          <cx:pt idx="18389">18</cx:pt>
          <cx:pt idx="18390">19</cx:pt>
          <cx:pt idx="18391">21</cx:pt>
          <cx:pt idx="18392">20</cx:pt>
          <cx:pt idx="18393">21</cx:pt>
          <cx:pt idx="18394">17</cx:pt>
          <cx:pt idx="18395">16</cx:pt>
          <cx:pt idx="18396">13</cx:pt>
          <cx:pt idx="18397">14</cx:pt>
          <cx:pt idx="18398">18</cx:pt>
          <cx:pt idx="18399">14</cx:pt>
          <cx:pt idx="18400">15</cx:pt>
          <cx:pt idx="18401">17</cx:pt>
          <cx:pt idx="18402">17</cx:pt>
          <cx:pt idx="18403">15</cx:pt>
          <cx:pt idx="18404">20</cx:pt>
          <cx:pt idx="18405">19</cx:pt>
          <cx:pt idx="18406">14</cx:pt>
          <cx:pt idx="18407">15</cx:pt>
          <cx:pt idx="18408">15</cx:pt>
          <cx:pt idx="18409">18</cx:pt>
          <cx:pt idx="18410">15</cx:pt>
          <cx:pt idx="18411">14</cx:pt>
          <cx:pt idx="18412">15</cx:pt>
          <cx:pt idx="18413">13</cx:pt>
          <cx:pt idx="18414">14</cx:pt>
          <cx:pt idx="18415">14</cx:pt>
          <cx:pt idx="18416">13</cx:pt>
          <cx:pt idx="18417">16</cx:pt>
          <cx:pt idx="18418">15</cx:pt>
          <cx:pt idx="18419">15</cx:pt>
          <cx:pt idx="18420">14</cx:pt>
          <cx:pt idx="18421">15</cx:pt>
          <cx:pt idx="18422">15</cx:pt>
          <cx:pt idx="18423">14</cx:pt>
          <cx:pt idx="18424">16</cx:pt>
          <cx:pt idx="18425">15</cx:pt>
          <cx:pt idx="18426">15</cx:pt>
          <cx:pt idx="18427">14</cx:pt>
          <cx:pt idx="18428">16</cx:pt>
          <cx:pt idx="18429">14</cx:pt>
          <cx:pt idx="18430">18</cx:pt>
          <cx:pt idx="18431">16</cx:pt>
          <cx:pt idx="18432">14</cx:pt>
          <cx:pt idx="18433">16</cx:pt>
          <cx:pt idx="18434">15</cx:pt>
          <cx:pt idx="18435">15</cx:pt>
          <cx:pt idx="18436">13</cx:pt>
          <cx:pt idx="18437">14</cx:pt>
          <cx:pt idx="18438">13</cx:pt>
          <cx:pt idx="18439">15</cx:pt>
          <cx:pt idx="18440">14</cx:pt>
          <cx:pt idx="18441">16</cx:pt>
          <cx:pt idx="18442">14</cx:pt>
          <cx:pt idx="18443">20</cx:pt>
          <cx:pt idx="18444">20</cx:pt>
          <cx:pt idx="18445">16</cx:pt>
          <cx:pt idx="18446">18</cx:pt>
          <cx:pt idx="18447">17</cx:pt>
          <cx:pt idx="18448">18</cx:pt>
          <cx:pt idx="18449">12</cx:pt>
          <cx:pt idx="18450">12</cx:pt>
          <cx:pt idx="18451">11</cx:pt>
          <cx:pt idx="18452">17</cx:pt>
          <cx:pt idx="18453">17</cx:pt>
          <cx:pt idx="18454">16</cx:pt>
          <cx:pt idx="18455">16</cx:pt>
          <cx:pt idx="18456">12</cx:pt>
          <cx:pt idx="18457">17</cx:pt>
          <cx:pt idx="18458">16</cx:pt>
          <cx:pt idx="18459">17</cx:pt>
          <cx:pt idx="18460">16</cx:pt>
          <cx:pt idx="18461">15</cx:pt>
          <cx:pt idx="18462">16</cx:pt>
          <cx:pt idx="18463">15</cx:pt>
          <cx:pt idx="18464">15</cx:pt>
          <cx:pt idx="18465">15</cx:pt>
          <cx:pt idx="18466">15</cx:pt>
          <cx:pt idx="18467">11</cx:pt>
          <cx:pt idx="18468">11</cx:pt>
          <cx:pt idx="18469">16</cx:pt>
          <cx:pt idx="18470">14</cx:pt>
          <cx:pt idx="18471">19</cx:pt>
          <cx:pt idx="18472">18</cx:pt>
          <cx:pt idx="18473">23</cx:pt>
          <cx:pt idx="18474">19</cx:pt>
          <cx:pt idx="18475">18</cx:pt>
          <cx:pt idx="18476">20</cx:pt>
          <cx:pt idx="18477">15</cx:pt>
          <cx:pt idx="18478">16</cx:pt>
          <cx:pt idx="18479">14</cx:pt>
          <cx:pt idx="18480">15</cx:pt>
          <cx:pt idx="18481">14</cx:pt>
          <cx:pt idx="18482">16</cx:pt>
          <cx:pt idx="18483">14</cx:pt>
          <cx:pt idx="18484">15</cx:pt>
          <cx:pt idx="18485">17</cx:pt>
          <cx:pt idx="18486">17</cx:pt>
          <cx:pt idx="18487">16</cx:pt>
          <cx:pt idx="18488">20</cx:pt>
          <cx:pt idx="18489">22</cx:pt>
          <cx:pt idx="18490">21</cx:pt>
          <cx:pt idx="18491">23</cx:pt>
          <cx:pt idx="18492">21</cx:pt>
          <cx:pt idx="18493">25</cx:pt>
          <cx:pt idx="18494">22</cx:pt>
          <cx:pt idx="18495">19</cx:pt>
          <cx:pt idx="18496">19</cx:pt>
          <cx:pt idx="18497">16</cx:pt>
          <cx:pt idx="18498">15</cx:pt>
          <cx:pt idx="18499">18</cx:pt>
          <cx:pt idx="18500">17</cx:pt>
          <cx:pt idx="18501">16</cx:pt>
          <cx:pt idx="18502">15</cx:pt>
          <cx:pt idx="18503">18</cx:pt>
          <cx:pt idx="18504">18</cx:pt>
          <cx:pt idx="18505">18</cx:pt>
          <cx:pt idx="18506">17</cx:pt>
          <cx:pt idx="18507">16</cx:pt>
          <cx:pt idx="18508">16</cx:pt>
          <cx:pt idx="18509">15</cx:pt>
          <cx:pt idx="18510">15</cx:pt>
          <cx:pt idx="18511">14</cx:pt>
          <cx:pt idx="18512">12</cx:pt>
          <cx:pt idx="18513">15</cx:pt>
          <cx:pt idx="18514">15</cx:pt>
          <cx:pt idx="18515">14</cx:pt>
          <cx:pt idx="18516">12</cx:pt>
          <cx:pt idx="18517">20</cx:pt>
          <cx:pt idx="18518">19</cx:pt>
          <cx:pt idx="18519">18</cx:pt>
          <cx:pt idx="18520">21</cx:pt>
          <cx:pt idx="18521">18</cx:pt>
          <cx:pt idx="18522">16</cx:pt>
          <cx:pt idx="18523">13</cx:pt>
          <cx:pt idx="18524">14</cx:pt>
          <cx:pt idx="18525">13</cx:pt>
          <cx:pt idx="18526">14</cx:pt>
          <cx:pt idx="18527">19</cx:pt>
          <cx:pt idx="18528">18</cx:pt>
          <cx:pt idx="18529">21</cx:pt>
          <cx:pt idx="18530">18</cx:pt>
          <cx:pt idx="18531">17</cx:pt>
          <cx:pt idx="18532">17</cx:pt>
          <cx:pt idx="18533">17</cx:pt>
          <cx:pt idx="18534">17</cx:pt>
          <cx:pt idx="18535">15</cx:pt>
          <cx:pt idx="18536">16</cx:pt>
          <cx:pt idx="18537">18</cx:pt>
          <cx:pt idx="18538">18</cx:pt>
          <cx:pt idx="18539">18</cx:pt>
          <cx:pt idx="18540">20</cx:pt>
          <cx:pt idx="18541">18</cx:pt>
          <cx:pt idx="18542">19</cx:pt>
          <cx:pt idx="18543">17</cx:pt>
          <cx:pt idx="18544">25</cx:pt>
          <cx:pt idx="18545">22</cx:pt>
          <cx:pt idx="18546">28</cx:pt>
          <cx:pt idx="18547">24</cx:pt>
          <cx:pt idx="18548">15</cx:pt>
          <cx:pt idx="18549">14</cx:pt>
          <cx:pt idx="18550">14</cx:pt>
          <cx:pt idx="18551">16</cx:pt>
          <cx:pt idx="18552">15</cx:pt>
          <cx:pt idx="18553">15</cx:pt>
          <cx:pt idx="18554">14</cx:pt>
          <cx:pt idx="18555">17</cx:pt>
          <cx:pt idx="18556">16</cx:pt>
          <cx:pt idx="18557">19</cx:pt>
          <cx:pt idx="18558">15</cx:pt>
          <cx:pt idx="18559">18</cx:pt>
          <cx:pt idx="18560">21</cx:pt>
          <cx:pt idx="18561">81</cx:pt>
          <cx:pt idx="18562">17</cx:pt>
          <cx:pt idx="18563">20</cx:pt>
          <cx:pt idx="18564">16</cx:pt>
          <cx:pt idx="18565">14</cx:pt>
          <cx:pt idx="18566">15</cx:pt>
          <cx:pt idx="18567">14</cx:pt>
          <cx:pt idx="18568">15</cx:pt>
          <cx:pt idx="18569">18</cx:pt>
          <cx:pt idx="18570">19</cx:pt>
          <cx:pt idx="18571">14</cx:pt>
          <cx:pt idx="18572">15</cx:pt>
          <cx:pt idx="18573">14</cx:pt>
          <cx:pt idx="18574">14</cx:pt>
          <cx:pt idx="18575">15</cx:pt>
          <cx:pt idx="18576">23</cx:pt>
          <cx:pt idx="18577">21</cx:pt>
          <cx:pt idx="18578">23</cx:pt>
          <cx:pt idx="18579">21</cx:pt>
          <cx:pt idx="18580">17</cx:pt>
          <cx:pt idx="18581">14</cx:pt>
          <cx:pt idx="18582">15</cx:pt>
          <cx:pt idx="18583">14</cx:pt>
          <cx:pt idx="18584">15</cx:pt>
          <cx:pt idx="18585">19</cx:pt>
          <cx:pt idx="18586">17</cx:pt>
          <cx:pt idx="18587">19</cx:pt>
          <cx:pt idx="18588">14</cx:pt>
          <cx:pt idx="18589">17</cx:pt>
          <cx:pt idx="18590">17</cx:pt>
          <cx:pt idx="18591">19</cx:pt>
          <cx:pt idx="18592">17</cx:pt>
          <cx:pt idx="18593">23</cx:pt>
          <cx:pt idx="18594">22</cx:pt>
          <cx:pt idx="18595">24</cx:pt>
          <cx:pt idx="18596">15</cx:pt>
          <cx:pt idx="18597">18</cx:pt>
          <cx:pt idx="18598">16</cx:pt>
          <cx:pt idx="18599">16</cx:pt>
          <cx:pt idx="18600">15</cx:pt>
          <cx:pt idx="18601">16</cx:pt>
          <cx:pt idx="18602">17</cx:pt>
          <cx:pt idx="18603">16</cx:pt>
          <cx:pt idx="18604">17</cx:pt>
          <cx:pt idx="18605">15</cx:pt>
          <cx:pt idx="18606">17</cx:pt>
          <cx:pt idx="18607">16</cx:pt>
          <cx:pt idx="18608">19</cx:pt>
          <cx:pt idx="18609">17</cx:pt>
          <cx:pt idx="18610">19</cx:pt>
          <cx:pt idx="18611">18</cx:pt>
          <cx:pt idx="18612">17</cx:pt>
          <cx:pt idx="18613">16</cx:pt>
          <cx:pt idx="18614">17</cx:pt>
          <cx:pt idx="18615">20</cx:pt>
          <cx:pt idx="18616">20</cx:pt>
          <cx:pt idx="18617">19</cx:pt>
          <cx:pt idx="18618">21</cx:pt>
          <cx:pt idx="18619">20</cx:pt>
          <cx:pt idx="18620">15</cx:pt>
          <cx:pt idx="18621">15</cx:pt>
          <cx:pt idx="18622">15</cx:pt>
          <cx:pt idx="18623">15</cx:pt>
          <cx:pt idx="18624">16</cx:pt>
          <cx:pt idx="18625">17</cx:pt>
          <cx:pt idx="18626">15</cx:pt>
          <cx:pt idx="18627">16</cx:pt>
          <cx:pt idx="18628">17</cx:pt>
          <cx:pt idx="18629">10</cx:pt>
          <cx:pt idx="18630">17</cx:pt>
          <cx:pt idx="18631">18</cx:pt>
          <cx:pt idx="18632">19</cx:pt>
          <cx:pt idx="18633">19</cx:pt>
          <cx:pt idx="18634">17</cx:pt>
          <cx:pt idx="18635">18</cx:pt>
          <cx:pt idx="18636">19</cx:pt>
          <cx:pt idx="18637">19</cx:pt>
          <cx:pt idx="18638">18</cx:pt>
          <cx:pt idx="18639">18</cx:pt>
          <cx:pt idx="18640">17</cx:pt>
          <cx:pt idx="18641">16</cx:pt>
          <cx:pt idx="18642">16</cx:pt>
          <cx:pt idx="18643">18</cx:pt>
          <cx:pt idx="18644">18</cx:pt>
          <cx:pt idx="18645">17</cx:pt>
          <cx:pt idx="18646">17</cx:pt>
          <cx:pt idx="18647">17</cx:pt>
          <cx:pt idx="18648">18</cx:pt>
          <cx:pt idx="18649">17</cx:pt>
          <cx:pt idx="18650">20</cx:pt>
          <cx:pt idx="18651">18</cx:pt>
          <cx:pt idx="18652">21</cx:pt>
          <cx:pt idx="18653">19</cx:pt>
          <cx:pt idx="18654">18</cx:pt>
          <cx:pt idx="18655">23</cx:pt>
          <cx:pt idx="18656">22</cx:pt>
          <cx:pt idx="18657">25</cx:pt>
          <cx:pt idx="18658">23</cx:pt>
          <cx:pt idx="18659">23</cx:pt>
          <cx:pt idx="18660">22</cx:pt>
          <cx:pt idx="18661">25</cx:pt>
          <cx:pt idx="18662">23</cx:pt>
          <cx:pt idx="18663">23</cx:pt>
          <cx:pt idx="18664">22</cx:pt>
          <cx:pt idx="18665">23</cx:pt>
          <cx:pt idx="18666">19</cx:pt>
          <cx:pt idx="18667">19</cx:pt>
          <cx:pt idx="18668">20</cx:pt>
          <cx:pt idx="18669">18</cx:pt>
          <cx:pt idx="18670">19</cx:pt>
          <cx:pt idx="18671">19</cx:pt>
          <cx:pt idx="18672">19</cx:pt>
          <cx:pt idx="18673">19</cx:pt>
          <cx:pt idx="18674">24</cx:pt>
          <cx:pt idx="18675">23</cx:pt>
          <cx:pt idx="18676">26</cx:pt>
          <cx:pt idx="18677">24</cx:pt>
          <cx:pt idx="18678">23</cx:pt>
          <cx:pt idx="18679">23</cx:pt>
          <cx:pt idx="18680">26</cx:pt>
          <cx:pt idx="18681">24</cx:pt>
          <cx:pt idx="18682">17</cx:pt>
          <cx:pt idx="18683">17</cx:pt>
          <cx:pt idx="18684">16</cx:pt>
          <cx:pt idx="18685">17</cx:pt>
          <cx:pt idx="18686">26</cx:pt>
          <cx:pt idx="18687">31</cx:pt>
          <cx:pt idx="18688">22</cx:pt>
          <cx:pt idx="18689">20</cx:pt>
          <cx:pt idx="18690">22</cx:pt>
          <cx:pt idx="18691">20</cx:pt>
          <cx:pt idx="18692">21</cx:pt>
          <cx:pt idx="18693">20</cx:pt>
          <cx:pt idx="18694">22</cx:pt>
          <cx:pt idx="18695">20</cx:pt>
          <cx:pt idx="18696">20</cx:pt>
          <cx:pt idx="18697">19</cx:pt>
          <cx:pt idx="18698">20</cx:pt>
          <cx:pt idx="18699">19</cx:pt>
          <cx:pt idx="18700">17</cx:pt>
          <cx:pt idx="18701">16</cx:pt>
          <cx:pt idx="18702">16</cx:pt>
          <cx:pt idx="18703">17</cx:pt>
          <cx:pt idx="18704">15</cx:pt>
          <cx:pt idx="18705">15</cx:pt>
          <cx:pt idx="18706">15</cx:pt>
          <cx:pt idx="18707">19</cx:pt>
          <cx:pt idx="18708">20</cx:pt>
          <cx:pt idx="18709">17</cx:pt>
          <cx:pt idx="18710">21</cx:pt>
          <cx:pt idx="18711">18</cx:pt>
          <cx:pt idx="18712">19</cx:pt>
          <cx:pt idx="18713">20</cx:pt>
          <cx:pt idx="18714">17</cx:pt>
          <cx:pt idx="18715">21</cx:pt>
          <cx:pt idx="18716">18</cx:pt>
          <cx:pt idx="18717">20</cx:pt>
          <cx:pt idx="18718">17</cx:pt>
          <cx:pt idx="18719">23</cx:pt>
          <cx:pt idx="18720">20</cx:pt>
          <cx:pt idx="18721">24</cx:pt>
          <cx:pt idx="18722">20</cx:pt>
          <cx:pt idx="18723">24</cx:pt>
          <cx:pt idx="18724">25</cx:pt>
          <cx:pt idx="18725">27</cx:pt>
          <cx:pt idx="18726">26</cx:pt>
          <cx:pt idx="18727">29</cx:pt>
          <cx:pt idx="18728">12</cx:pt>
          <cx:pt idx="18729">22</cx:pt>
          <cx:pt idx="18730">21</cx:pt>
          <cx:pt idx="18731">21</cx:pt>
          <cx:pt idx="18732">19</cx:pt>
          <cx:pt idx="18733">19</cx:pt>
          <cx:pt idx="18734">81</cx:pt>
          <cx:pt idx="18735">21</cx:pt>
          <cx:pt idx="18736">21</cx:pt>
          <cx:pt idx="18737">20</cx:pt>
          <cx:pt idx="18738">20</cx:pt>
          <cx:pt idx="18739">16</cx:pt>
          <cx:pt idx="18740">19</cx:pt>
          <cx:pt idx="18741">17</cx:pt>
          <cx:pt idx="18742">16</cx:pt>
          <cx:pt idx="18743">19</cx:pt>
          <cx:pt idx="18744">17</cx:pt>
          <cx:pt idx="18745">17</cx:pt>
          <cx:pt idx="18746">15</cx:pt>
          <cx:pt idx="18747">15</cx:pt>
          <cx:pt idx="18748">15</cx:pt>
          <cx:pt idx="18749">15</cx:pt>
          <cx:pt idx="18750">14</cx:pt>
          <cx:pt idx="18751">15</cx:pt>
          <cx:pt idx="18752">14</cx:pt>
          <cx:pt idx="18753">13</cx:pt>
          <cx:pt idx="18754">14</cx:pt>
          <cx:pt idx="18755">19</cx:pt>
          <cx:pt idx="18756">21</cx:pt>
          <cx:pt idx="18757">13</cx:pt>
          <cx:pt idx="18758">13</cx:pt>
          <cx:pt idx="18759">19</cx:pt>
          <cx:pt idx="18760">29</cx:pt>
          <cx:pt idx="18761">19</cx:pt>
          <cx:pt idx="18762">21</cx:pt>
          <cx:pt idx="18763">35</cx:pt>
          <cx:pt idx="18764">21</cx:pt>
          <cx:pt idx="18765">19</cx:pt>
          <cx:pt idx="18766">19</cx:pt>
          <cx:pt idx="18767">21</cx:pt>
          <cx:pt idx="18768">21</cx:pt>
          <cx:pt idx="18769">18</cx:pt>
          <cx:pt idx="18770">19</cx:pt>
          <cx:pt idx="18771">29</cx:pt>
          <cx:pt idx="18772">19</cx:pt>
          <cx:pt idx="18773">17</cx:pt>
          <cx:pt idx="18774">21</cx:pt>
          <cx:pt idx="18775">35</cx:pt>
          <cx:pt idx="18776">21</cx:pt>
          <cx:pt idx="18777">17</cx:pt>
          <cx:pt idx="18778">19</cx:pt>
          <cx:pt idx="18779">29</cx:pt>
          <cx:pt idx="18780">19</cx:pt>
          <cx:pt idx="18781">22</cx:pt>
          <cx:pt idx="18782">35</cx:pt>
          <cx:pt idx="18783">21</cx:pt>
          <cx:pt idx="18784">18</cx:pt>
          <cx:pt idx="18785">16</cx:pt>
          <cx:pt idx="18786">21</cx:pt>
          <cx:pt idx="18787">18</cx:pt>
          <cx:pt idx="18788">15</cx:pt>
          <cx:pt idx="18789">18</cx:pt>
          <cx:pt idx="18790">16</cx:pt>
          <cx:pt idx="18791">21</cx:pt>
          <cx:pt idx="18792">18</cx:pt>
          <cx:pt idx="18793">15</cx:pt>
          <cx:pt idx="18794">17</cx:pt>
          <cx:pt idx="18795">17</cx:pt>
          <cx:pt idx="18796">18</cx:pt>
          <cx:pt idx="18797">17</cx:pt>
          <cx:pt idx="18798">17</cx:pt>
          <cx:pt idx="18799">18</cx:pt>
          <cx:pt idx="18800">19</cx:pt>
          <cx:pt idx="18801">17</cx:pt>
          <cx:pt idx="18802">17</cx:pt>
          <cx:pt idx="18803">18</cx:pt>
          <cx:pt idx="18804">18</cx:pt>
          <cx:pt idx="18805">19</cx:pt>
          <cx:pt idx="18806">16</cx:pt>
          <cx:pt idx="18807">16</cx:pt>
          <cx:pt idx="18808">16</cx:pt>
          <cx:pt idx="18809">19</cx:pt>
          <cx:pt idx="18810">16</cx:pt>
          <cx:pt idx="18811">16</cx:pt>
          <cx:pt idx="18812">17</cx:pt>
          <cx:pt idx="18813">17</cx:pt>
          <cx:pt idx="18814">18</cx:pt>
          <cx:pt idx="18815">18</cx:pt>
          <cx:pt idx="18816">19</cx:pt>
          <cx:pt idx="18817">17</cx:pt>
          <cx:pt idx="18818">17</cx:pt>
          <cx:pt idx="18819">16</cx:pt>
          <cx:pt idx="18820">21</cx:pt>
          <cx:pt idx="18821">22</cx:pt>
          <cx:pt idx="18822">22</cx:pt>
          <cx:pt idx="18823">15</cx:pt>
          <cx:pt idx="18824">15</cx:pt>
          <cx:pt idx="18825">15</cx:pt>
          <cx:pt idx="18826">18</cx:pt>
          <cx:pt idx="18827">16</cx:pt>
          <cx:pt idx="18828">20</cx:pt>
          <cx:pt idx="18829">18</cx:pt>
          <cx:pt idx="18830">15</cx:pt>
          <cx:pt idx="18831">19</cx:pt>
          <cx:pt idx="18832">16</cx:pt>
          <cx:pt idx="18833">18</cx:pt>
          <cx:pt idx="18834">16</cx:pt>
          <cx:pt idx="18835">19</cx:pt>
          <cx:pt idx="18836">16</cx:pt>
          <cx:pt idx="18837">16</cx:pt>
          <cx:pt idx="18838">15</cx:pt>
          <cx:pt idx="18839">16</cx:pt>
          <cx:pt idx="18840">15</cx:pt>
          <cx:pt idx="18841">15</cx:pt>
          <cx:pt idx="18842">15</cx:pt>
          <cx:pt idx="18843">15</cx:pt>
          <cx:pt idx="18844">15</cx:pt>
          <cx:pt idx="18845">14</cx:pt>
          <cx:pt idx="18846">14</cx:pt>
          <cx:pt idx="18847">16</cx:pt>
          <cx:pt idx="18848">15</cx:pt>
          <cx:pt idx="18849">16</cx:pt>
          <cx:pt idx="18850">15</cx:pt>
          <cx:pt idx="18851">13</cx:pt>
          <cx:pt idx="18852">20</cx:pt>
          <cx:pt idx="18853">18</cx:pt>
          <cx:pt idx="18854">18</cx:pt>
          <cx:pt idx="18855">19</cx:pt>
          <cx:pt idx="18856">18</cx:pt>
          <cx:pt idx="18857">10</cx:pt>
          <cx:pt idx="18858">10</cx:pt>
          <cx:pt idx="18859">10</cx:pt>
          <cx:pt idx="18860">10</cx:pt>
          <cx:pt idx="18861">10</cx:pt>
          <cx:pt idx="18862">17</cx:pt>
          <cx:pt idx="18863">18</cx:pt>
          <cx:pt idx="18864">17</cx:pt>
          <cx:pt idx="18865">17</cx:pt>
          <cx:pt idx="18866">17</cx:pt>
          <cx:pt idx="18867">18</cx:pt>
          <cx:pt idx="18868">17</cx:pt>
          <cx:pt idx="18869">18</cx:pt>
          <cx:pt idx="18870">17</cx:pt>
          <cx:pt idx="18871">17</cx:pt>
          <cx:pt idx="18872">17</cx:pt>
          <cx:pt idx="18873">17</cx:pt>
          <cx:pt idx="18874">17</cx:pt>
          <cx:pt idx="18875">18</cx:pt>
          <cx:pt idx="18876">16</cx:pt>
          <cx:pt idx="18877">17</cx:pt>
          <cx:pt idx="18878">17</cx:pt>
          <cx:pt idx="18879">18</cx:pt>
          <cx:pt idx="18880">16</cx:pt>
          <cx:pt idx="18881">18</cx:pt>
          <cx:pt idx="18882">17</cx:pt>
          <cx:pt idx="18883">18</cx:pt>
          <cx:pt idx="18884">17</cx:pt>
          <cx:pt idx="18885">17</cx:pt>
          <cx:pt idx="18886">16</cx:pt>
          <cx:pt idx="18887">18</cx:pt>
          <cx:pt idx="18888">14</cx:pt>
          <cx:pt idx="18889">16</cx:pt>
          <cx:pt idx="18890">14</cx:pt>
          <cx:pt idx="18891">14</cx:pt>
          <cx:pt idx="18892">14</cx:pt>
          <cx:pt idx="18893">15</cx:pt>
          <cx:pt idx="18894">15</cx:pt>
          <cx:pt idx="18895">12</cx:pt>
          <cx:pt idx="18896">15</cx:pt>
          <cx:pt idx="18897">15</cx:pt>
          <cx:pt idx="18898">15</cx:pt>
          <cx:pt idx="18899">14</cx:pt>
          <cx:pt idx="18900">12</cx:pt>
          <cx:pt idx="18901">14</cx:pt>
          <cx:pt idx="18902">14</cx:pt>
          <cx:pt idx="18903">12</cx:pt>
          <cx:pt idx="18904">14</cx:pt>
          <cx:pt idx="18905">14</cx:pt>
          <cx:pt idx="18906">17</cx:pt>
          <cx:pt idx="18907">19</cx:pt>
          <cx:pt idx="18908">17</cx:pt>
          <cx:pt idx="18909">17</cx:pt>
          <cx:pt idx="18910">18</cx:pt>
          <cx:pt idx="18911">19</cx:pt>
          <cx:pt idx="18912">12</cx:pt>
          <cx:pt idx="18913">18</cx:pt>
          <cx:pt idx="18914">17</cx:pt>
          <cx:pt idx="18915">17</cx:pt>
          <cx:pt idx="18916">16</cx:pt>
          <cx:pt idx="18917">17</cx:pt>
          <cx:pt idx="18918">16</cx:pt>
          <cx:pt idx="18919">16</cx:pt>
          <cx:pt idx="18920">15</cx:pt>
          <cx:pt idx="18921">15</cx:pt>
          <cx:pt idx="18922">15</cx:pt>
          <cx:pt idx="18923">15</cx:pt>
          <cx:pt idx="18924">15</cx:pt>
          <cx:pt idx="18925">14</cx:pt>
          <cx:pt idx="18926">13</cx:pt>
          <cx:pt idx="18927">15</cx:pt>
          <cx:pt idx="18928">14</cx:pt>
          <cx:pt idx="18929">14</cx:pt>
          <cx:pt idx="18930">13</cx:pt>
          <cx:pt idx="18931">17</cx:pt>
          <cx:pt idx="18932">16</cx:pt>
          <cx:pt idx="18933">17</cx:pt>
          <cx:pt idx="18934">17</cx:pt>
          <cx:pt idx="18935">20</cx:pt>
          <cx:pt idx="18936">21</cx:pt>
          <cx:pt idx="18937">18</cx:pt>
          <cx:pt idx="18938">20</cx:pt>
          <cx:pt idx="18939">19</cx:pt>
          <cx:pt idx="18940">20</cx:pt>
          <cx:pt idx="18941">16</cx:pt>
          <cx:pt idx="18942">17</cx:pt>
          <cx:pt idx="18943">13</cx:pt>
          <cx:pt idx="18944">13</cx:pt>
          <cx:pt idx="18945">12</cx:pt>
          <cx:pt idx="18946">19</cx:pt>
          <cx:pt idx="18947">17</cx:pt>
          <cx:pt idx="18948">16</cx:pt>
          <cx:pt idx="18949">18</cx:pt>
          <cx:pt idx="18950">18</cx:pt>
          <cx:pt idx="18951">26</cx:pt>
          <cx:pt idx="18952">19</cx:pt>
          <cx:pt idx="18953">17</cx:pt>
          <cx:pt idx="18954">25</cx:pt>
          <cx:pt idx="18955">26</cx:pt>
          <cx:pt idx="18956">27</cx:pt>
          <cx:pt idx="18957">15</cx:pt>
          <cx:pt idx="18958">14</cx:pt>
          <cx:pt idx="18959">17</cx:pt>
          <cx:pt idx="18960">19</cx:pt>
          <cx:pt idx="18961">13</cx:pt>
          <cx:pt idx="18962">13</cx:pt>
          <cx:pt idx="18963">15</cx:pt>
          <cx:pt idx="18964">14</cx:pt>
          <cx:pt idx="18965">14</cx:pt>
          <cx:pt idx="18966">14</cx:pt>
          <cx:pt idx="18967">14</cx:pt>
          <cx:pt idx="18968">14</cx:pt>
          <cx:pt idx="18969">13</cx:pt>
          <cx:pt idx="18970">13</cx:pt>
          <cx:pt idx="18971">13</cx:pt>
          <cx:pt idx="18972">13</cx:pt>
          <cx:pt idx="18973">13</cx:pt>
          <cx:pt idx="18974">12</cx:pt>
          <cx:pt idx="18975">13</cx:pt>
          <cx:pt idx="18976">13</cx:pt>
          <cx:pt idx="18977">13</cx:pt>
          <cx:pt idx="18978">13</cx:pt>
          <cx:pt idx="18979">20</cx:pt>
          <cx:pt idx="18980">20</cx:pt>
          <cx:pt idx="18981">21</cx:pt>
          <cx:pt idx="18982">20</cx:pt>
          <cx:pt idx="18983">20</cx:pt>
          <cx:pt idx="18984">20</cx:pt>
          <cx:pt idx="18985">20</cx:pt>
          <cx:pt idx="18986">20</cx:pt>
          <cx:pt idx="18987">17</cx:pt>
          <cx:pt idx="18988">16</cx:pt>
          <cx:pt idx="18989">16</cx:pt>
          <cx:pt idx="18990">19</cx:pt>
          <cx:pt idx="18991">20</cx:pt>
          <cx:pt idx="18992">13</cx:pt>
          <cx:pt idx="18993">13</cx:pt>
          <cx:pt idx="18994">12</cx:pt>
          <cx:pt idx="18995">17</cx:pt>
          <cx:pt idx="18996">16</cx:pt>
          <cx:pt idx="18997">17</cx:pt>
          <cx:pt idx="18998">17</cx:pt>
          <cx:pt idx="18999">16</cx:pt>
          <cx:pt idx="19000">17</cx:pt>
          <cx:pt idx="19001">18</cx:pt>
          <cx:pt idx="19002">17</cx:pt>
          <cx:pt idx="19003">18</cx:pt>
          <cx:pt idx="19004">17</cx:pt>
          <cx:pt idx="19005">20</cx:pt>
          <cx:pt idx="19006">18</cx:pt>
          <cx:pt idx="19007">18</cx:pt>
          <cx:pt idx="19008">18</cx:pt>
          <cx:pt idx="19009">17</cx:pt>
          <cx:pt idx="19010">18</cx:pt>
          <cx:pt idx="19011">17</cx:pt>
          <cx:pt idx="19012">18</cx:pt>
          <cx:pt idx="19013">16</cx:pt>
          <cx:pt idx="19014">16</cx:pt>
          <cx:pt idx="19015">16</cx:pt>
          <cx:pt idx="19016">15</cx:pt>
          <cx:pt idx="19017">21</cx:pt>
          <cx:pt idx="19018">20</cx:pt>
          <cx:pt idx="19019">23</cx:pt>
          <cx:pt idx="19020">22</cx:pt>
          <cx:pt idx="19021">17</cx:pt>
          <cx:pt idx="19022">18</cx:pt>
          <cx:pt idx="19023">19</cx:pt>
          <cx:pt idx="19024">19</cx:pt>
          <cx:pt idx="19025">19</cx:pt>
          <cx:pt idx="19026">19</cx:pt>
          <cx:pt idx="19027">16</cx:pt>
          <cx:pt idx="19028">18</cx:pt>
          <cx:pt idx="19029">16</cx:pt>
          <cx:pt idx="19030">16</cx:pt>
          <cx:pt idx="19031">16</cx:pt>
          <cx:pt idx="19032">15</cx:pt>
          <cx:pt idx="19033">15</cx:pt>
          <cx:pt idx="19034">14</cx:pt>
          <cx:pt idx="19035">13</cx:pt>
          <cx:pt idx="19036">11</cx:pt>
          <cx:pt idx="19037">17</cx:pt>
          <cx:pt idx="19038">14</cx:pt>
          <cx:pt idx="19039">13</cx:pt>
          <cx:pt idx="19040">13</cx:pt>
          <cx:pt idx="19041">12</cx:pt>
          <cx:pt idx="19042">11</cx:pt>
          <cx:pt idx="19043">14</cx:pt>
          <cx:pt idx="19044">13</cx:pt>
          <cx:pt idx="19045">12</cx:pt>
          <cx:pt idx="19046">11</cx:pt>
          <cx:pt idx="19047">12</cx:pt>
          <cx:pt idx="19048">11</cx:pt>
          <cx:pt idx="19049">18</cx:pt>
          <cx:pt idx="19050">17</cx:pt>
          <cx:pt idx="19051">16</cx:pt>
          <cx:pt idx="19052">17</cx:pt>
          <cx:pt idx="19053">21</cx:pt>
          <cx:pt idx="19054">24</cx:pt>
          <cx:pt idx="19055">14</cx:pt>
          <cx:pt idx="19056">12</cx:pt>
          <cx:pt idx="19057">11</cx:pt>
          <cx:pt idx="19058">13</cx:pt>
          <cx:pt idx="19059">12</cx:pt>
          <cx:pt idx="19060">11</cx:pt>
          <cx:pt idx="19061">11</cx:pt>
          <cx:pt idx="19062">12</cx:pt>
          <cx:pt idx="19063">13</cx:pt>
          <cx:pt idx="19064">12</cx:pt>
          <cx:pt idx="19065">11</cx:pt>
          <cx:pt idx="19066">12</cx:pt>
          <cx:pt idx="19067">12</cx:pt>
          <cx:pt idx="19068">11</cx:pt>
          <cx:pt idx="19069">11</cx:pt>
          <cx:pt idx="19070">12</cx:pt>
          <cx:pt idx="19071">12</cx:pt>
          <cx:pt idx="19072">11</cx:pt>
          <cx:pt idx="19073">11</cx:pt>
          <cx:pt idx="19074">11</cx:pt>
          <cx:pt idx="19075">17</cx:pt>
          <cx:pt idx="19076">18</cx:pt>
          <cx:pt idx="19077">17</cx:pt>
          <cx:pt idx="19078">20</cx:pt>
          <cx:pt idx="19079">18</cx:pt>
          <cx:pt idx="19080">18</cx:pt>
          <cx:pt idx="19081">18</cx:pt>
          <cx:pt idx="19082">17</cx:pt>
          <cx:pt idx="19083">10</cx:pt>
          <cx:pt idx="19084">10</cx:pt>
          <cx:pt idx="19085">10</cx:pt>
          <cx:pt idx="19086">10</cx:pt>
          <cx:pt idx="19087">9</cx:pt>
          <cx:pt idx="19088">9</cx:pt>
          <cx:pt idx="19089">8</cx:pt>
          <cx:pt idx="19090">16</cx:pt>
          <cx:pt idx="19091">14</cx:pt>
          <cx:pt idx="19092">14</cx:pt>
          <cx:pt idx="19093">13</cx:pt>
          <cx:pt idx="19094">13</cx:pt>
          <cx:pt idx="19095">12</cx:pt>
          <cx:pt idx="19096">13</cx:pt>
          <cx:pt idx="19097">14</cx:pt>
          <cx:pt idx="19098">13</cx:pt>
          <cx:pt idx="19099">11</cx:pt>
          <cx:pt idx="19100">13</cx:pt>
          <cx:pt idx="19101">12</cx:pt>
          <cx:pt idx="19102">16</cx:pt>
          <cx:pt idx="19103">21</cx:pt>
          <cx:pt idx="19104">16</cx:pt>
          <cx:pt idx="19105">20</cx:pt>
          <cx:pt idx="19106">23</cx:pt>
          <cx:pt idx="19107">22</cx:pt>
          <cx:pt idx="19108">23</cx:pt>
          <cx:pt idx="19109">14</cx:pt>
          <cx:pt idx="19110">12</cx:pt>
          <cx:pt idx="19111">13</cx:pt>
          <cx:pt idx="19112">11</cx:pt>
          <cx:pt idx="19113">13</cx:pt>
          <cx:pt idx="19114">15</cx:pt>
          <cx:pt idx="19115">13</cx:pt>
          <cx:pt idx="19116">13</cx:pt>
          <cx:pt idx="19117">15</cx:pt>
          <cx:pt idx="19118">16</cx:pt>
          <cx:pt idx="19119">15</cx:pt>
          <cx:pt idx="19120">14</cx:pt>
          <cx:pt idx="19121">14</cx:pt>
          <cx:pt idx="19122">13</cx:pt>
          <cx:pt idx="19123">14</cx:pt>
          <cx:pt idx="19124">15</cx:pt>
          <cx:pt idx="19125">13</cx:pt>
          <cx:pt idx="19126">14</cx:pt>
          <cx:pt idx="19127">15</cx:pt>
          <cx:pt idx="19128">15</cx:pt>
          <cx:pt idx="19129">13</cx:pt>
          <cx:pt idx="19130">13</cx:pt>
          <cx:pt idx="19131">45</cx:pt>
          <cx:pt idx="19132">11</cx:pt>
          <cx:pt idx="19133">10</cx:pt>
          <cx:pt idx="19134">11</cx:pt>
          <cx:pt idx="19135">10</cx:pt>
          <cx:pt idx="19136">11</cx:pt>
          <cx:pt idx="19137">14</cx:pt>
          <cx:pt idx="19138">14</cx:pt>
          <cx:pt idx="19139">13</cx:pt>
          <cx:pt idx="19140">11</cx:pt>
          <cx:pt idx="19141">15</cx:pt>
          <cx:pt idx="19142">14</cx:pt>
          <cx:pt idx="19143">14</cx:pt>
          <cx:pt idx="19144">14</cx:pt>
          <cx:pt idx="19145">12</cx:pt>
          <cx:pt idx="19146">14</cx:pt>
          <cx:pt idx="19147">13</cx:pt>
          <cx:pt idx="19148">22</cx:pt>
          <cx:pt idx="19149">22</cx:pt>
          <cx:pt idx="19150">25</cx:pt>
          <cx:pt idx="19151">22</cx:pt>
          <cx:pt idx="19152">22</cx:pt>
          <cx:pt idx="19153">22</cx:pt>
          <cx:pt idx="19154">25</cx:pt>
          <cx:pt idx="19155">22</cx:pt>
          <cx:pt idx="19156">17</cx:pt>
          <cx:pt idx="19157">16</cx:pt>
          <cx:pt idx="19158">17</cx:pt>
          <cx:pt idx="19159">16</cx:pt>
          <cx:pt idx="19160">15</cx:pt>
          <cx:pt idx="19161">15</cx:pt>
          <cx:pt idx="19162">62</cx:pt>
          <cx:pt idx="19163">18</cx:pt>
          <cx:pt idx="19164">18</cx:pt>
          <cx:pt idx="19165">15</cx:pt>
          <cx:pt idx="19166">15</cx:pt>
          <cx:pt idx="19167">21</cx:pt>
          <cx:pt idx="19168">19</cx:pt>
          <cx:pt idx="19169">15</cx:pt>
          <cx:pt idx="19170">16</cx:pt>
          <cx:pt idx="19171">14</cx:pt>
          <cx:pt idx="19172">14</cx:pt>
          <cx:pt idx="19173">15</cx:pt>
          <cx:pt idx="19174">14</cx:pt>
          <cx:pt idx="19175">17</cx:pt>
          <cx:pt idx="19176">16</cx:pt>
          <cx:pt idx="19177">16</cx:pt>
          <cx:pt idx="19178">17</cx:pt>
          <cx:pt idx="19179">16</cx:pt>
          <cx:pt idx="19180">16</cx:pt>
          <cx:pt idx="19181">74</cx:pt>
          <cx:pt idx="19182">16</cx:pt>
          <cx:pt idx="19183">16</cx:pt>
          <cx:pt idx="19184">15</cx:pt>
          <cx:pt idx="19185">14</cx:pt>
          <cx:pt idx="19186">14</cx:pt>
          <cx:pt idx="19187">13</cx:pt>
          <cx:pt idx="19188">15</cx:pt>
          <cx:pt idx="19189">15</cx:pt>
          <cx:pt idx="19190">14</cx:pt>
          <cx:pt idx="19191">13</cx:pt>
          <cx:pt idx="19192">13</cx:pt>
          <cx:pt idx="19193">13</cx:pt>
          <cx:pt idx="19194">12</cx:pt>
          <cx:pt idx="19195">13</cx:pt>
          <cx:pt idx="19196">13</cx:pt>
          <cx:pt idx="19197">12</cx:pt>
          <cx:pt idx="19198">15</cx:pt>
          <cx:pt idx="19199">14</cx:pt>
          <cx:pt idx="19200">14</cx:pt>
          <cx:pt idx="19201">14</cx:pt>
          <cx:pt idx="19202">14</cx:pt>
          <cx:pt idx="19203">14</cx:pt>
          <cx:pt idx="19204">13</cx:pt>
          <cx:pt idx="19205">13</cx:pt>
          <cx:pt idx="19206">10</cx:pt>
          <cx:pt idx="19207">13</cx:pt>
          <cx:pt idx="19208">13</cx:pt>
          <cx:pt idx="19209">15</cx:pt>
          <cx:pt idx="19210">14</cx:pt>
          <cx:pt idx="19211">17</cx:pt>
          <cx:pt idx="19212">19</cx:pt>
          <cx:pt idx="19213">13</cx:pt>
          <cx:pt idx="19214">13</cx:pt>
          <cx:pt idx="19215">13</cx:pt>
          <cx:pt idx="19216">13</cx:pt>
          <cx:pt idx="19217">12</cx:pt>
          <cx:pt idx="19218">12</cx:pt>
          <cx:pt idx="19219">11</cx:pt>
          <cx:pt idx="19220">13</cx:pt>
          <cx:pt idx="19221">12</cx:pt>
          <cx:pt idx="19222">11</cx:pt>
          <cx:pt idx="19223">20</cx:pt>
          <cx:pt idx="19224">20</cx:pt>
          <cx:pt idx="19225">18</cx:pt>
          <cx:pt idx="19226">22</cx:pt>
          <cx:pt idx="19227">22</cx:pt>
          <cx:pt idx="19228">26</cx:pt>
          <cx:pt idx="19229">26</cx:pt>
          <cx:pt idx="19230">28</cx:pt>
          <cx:pt idx="19231">27</cx:pt>
          <cx:pt idx="19232">26</cx:pt>
          <cx:pt idx="19233">30</cx:pt>
          <cx:pt idx="19234">31</cx:pt>
          <cx:pt idx="19235">20</cx:pt>
          <cx:pt idx="19236">19</cx:pt>
          <cx:pt idx="19237">19</cx:pt>
          <cx:pt idx="19238">45</cx:pt>
          <cx:pt idx="19239">45</cx:pt>
          <cx:pt idx="19240">48</cx:pt>
          <cx:pt idx="19241">16</cx:pt>
          <cx:pt idx="19242">15</cx:pt>
          <cx:pt idx="19243">15</cx:pt>
          <cx:pt idx="19244">15</cx:pt>
          <cx:pt idx="19245">15</cx:pt>
          <cx:pt idx="19246">19</cx:pt>
          <cx:pt idx="19247">20</cx:pt>
          <cx:pt idx="19248">18</cx:pt>
          <cx:pt idx="19249">22</cx:pt>
          <cx:pt idx="19250">22</cx:pt>
          <cx:pt idx="19251">24</cx:pt>
          <cx:pt idx="19252">23</cx:pt>
          <cx:pt idx="19253">21</cx:pt>
          <cx:pt idx="19254">21</cx:pt>
          <cx:pt idx="19255">18</cx:pt>
          <cx:pt idx="19256">17</cx:pt>
          <cx:pt idx="19257">19</cx:pt>
          <cx:pt idx="19258">17</cx:pt>
          <cx:pt idx="19259">18</cx:pt>
          <cx:pt idx="19260">18</cx:pt>
          <cx:pt idx="19261">19</cx:pt>
          <cx:pt idx="19262">18</cx:pt>
          <cx:pt idx="19263">19</cx:pt>
          <cx:pt idx="19264">21</cx:pt>
          <cx:pt idx="19265">17</cx:pt>
          <cx:pt idx="19266">20</cx:pt>
          <cx:pt idx="19267">21</cx:pt>
          <cx:pt idx="19268">17</cx:pt>
          <cx:pt idx="19269">16</cx:pt>
          <cx:pt idx="19270">14</cx:pt>
          <cx:pt idx="19271">14</cx:pt>
          <cx:pt idx="19272">15</cx:pt>
          <cx:pt idx="19273">17</cx:pt>
          <cx:pt idx="19274">19</cx:pt>
          <cx:pt idx="19275">13</cx:pt>
          <cx:pt idx="19276">16</cx:pt>
          <cx:pt idx="19277">15</cx:pt>
          <cx:pt idx="19278">17</cx:pt>
          <cx:pt idx="19279">15</cx:pt>
          <cx:pt idx="19280">15</cx:pt>
          <cx:pt idx="19281">15</cx:pt>
          <cx:pt idx="19282">15</cx:pt>
          <cx:pt idx="19283">15</cx:pt>
          <cx:pt idx="19284">17</cx:pt>
          <cx:pt idx="19285">15</cx:pt>
          <cx:pt idx="19286">15</cx:pt>
          <cx:pt idx="19287">14</cx:pt>
          <cx:pt idx="19288">14</cx:pt>
          <cx:pt idx="19289">14</cx:pt>
          <cx:pt idx="19290">13</cx:pt>
          <cx:pt idx="19291">16</cx:pt>
          <cx:pt idx="19292">15</cx:pt>
          <cx:pt idx="19293">15</cx:pt>
          <cx:pt idx="19294">14</cx:pt>
          <cx:pt idx="19295">15</cx:pt>
          <cx:pt idx="19296">15</cx:pt>
          <cx:pt idx="19297">14</cx:pt>
          <cx:pt idx="19298">15</cx:pt>
          <cx:pt idx="19299">15</cx:pt>
          <cx:pt idx="19300">15</cx:pt>
          <cx:pt idx="19301">15</cx:pt>
          <cx:pt idx="19302">14</cx:pt>
          <cx:pt idx="19303">16</cx:pt>
          <cx:pt idx="19304">14</cx:pt>
          <cx:pt idx="19305">15</cx:pt>
          <cx:pt idx="19306">14</cx:pt>
          <cx:pt idx="19307">13</cx:pt>
          <cx:pt idx="19308">14</cx:pt>
          <cx:pt idx="19309">13</cx:pt>
          <cx:pt idx="19310">14</cx:pt>
          <cx:pt idx="19311">13</cx:pt>
          <cx:pt idx="19312">17</cx:pt>
          <cx:pt idx="19313">14</cx:pt>
          <cx:pt idx="19314">18</cx:pt>
          <cx:pt idx="19315">17</cx:pt>
          <cx:pt idx="19316">19</cx:pt>
          <cx:pt idx="19317">18</cx:pt>
          <cx:pt idx="19318">22</cx:pt>
          <cx:pt idx="19319">24</cx:pt>
          <cx:pt idx="19320">19</cx:pt>
          <cx:pt idx="19321">22</cx:pt>
          <cx:pt idx="19322">16</cx:pt>
          <cx:pt idx="19323">16</cx:pt>
          <cx:pt idx="19324">18</cx:pt>
          <cx:pt idx="19325">17</cx:pt>
          <cx:pt idx="19326">17</cx:pt>
          <cx:pt idx="19327">16</cx:pt>
          <cx:pt idx="19328">18</cx:pt>
          <cx:pt idx="19329">17</cx:pt>
          <cx:pt idx="19330">9</cx:pt>
          <cx:pt idx="19331">12</cx:pt>
          <cx:pt idx="19332">12</cx:pt>
          <cx:pt idx="19333">11</cx:pt>
          <cx:pt idx="19334">17</cx:pt>
          <cx:pt idx="19335">16</cx:pt>
          <cx:pt idx="19336">16</cx:pt>
          <cx:pt idx="19337">16</cx:pt>
          <cx:pt idx="19338">16</cx:pt>
          <cx:pt idx="19339">12</cx:pt>
          <cx:pt idx="19340">17</cx:pt>
          <cx:pt idx="19341">16</cx:pt>
          <cx:pt idx="19342">15</cx:pt>
          <cx:pt idx="19343">15</cx:pt>
          <cx:pt idx="19344">15</cx:pt>
          <cx:pt idx="19345">16</cx:pt>
          <cx:pt idx="19346">15</cx:pt>
          <cx:pt idx="19347">16</cx:pt>
          <cx:pt idx="19348">11</cx:pt>
          <cx:pt idx="19349">10</cx:pt>
          <cx:pt idx="19350">16</cx:pt>
          <cx:pt idx="19351">15</cx:pt>
          <cx:pt idx="19352">19</cx:pt>
          <cx:pt idx="19353">18</cx:pt>
          <cx:pt idx="19354">23</cx:pt>
          <cx:pt idx="19355">19</cx:pt>
          <cx:pt idx="19356">18</cx:pt>
          <cx:pt idx="19357">21</cx:pt>
          <cx:pt idx="19358">18</cx:pt>
          <cx:pt idx="19359">19</cx:pt>
          <cx:pt idx="19360">15</cx:pt>
          <cx:pt idx="19361">15</cx:pt>
          <cx:pt idx="19362">15</cx:pt>
          <cx:pt idx="19363">14</cx:pt>
          <cx:pt idx="19364">15</cx:pt>
          <cx:pt idx="19365">15</cx:pt>
          <cx:pt idx="19366">16</cx:pt>
          <cx:pt idx="19367">14</cx:pt>
          <cx:pt idx="19368">14</cx:pt>
          <cx:pt idx="19369">17</cx:pt>
          <cx:pt idx="19370">17</cx:pt>
          <cx:pt idx="19371">16</cx:pt>
          <cx:pt idx="19372">20</cx:pt>
          <cx:pt idx="19373">20</cx:pt>
          <cx:pt idx="19374">20</cx:pt>
          <cx:pt idx="19375">23</cx:pt>
          <cx:pt idx="19376">22</cx:pt>
          <cx:pt idx="19377">25</cx:pt>
          <cx:pt idx="19378">22</cx:pt>
          <cx:pt idx="19379">16</cx:pt>
          <cx:pt idx="19380">21</cx:pt>
          <cx:pt idx="19381">16</cx:pt>
          <cx:pt idx="19382">20</cx:pt>
          <cx:pt idx="19383">18</cx:pt>
          <cx:pt idx="19384">16</cx:pt>
          <cx:pt idx="19385">17</cx:pt>
          <cx:pt idx="19386">14</cx:pt>
          <cx:pt idx="19387">14</cx:pt>
          <cx:pt idx="19388">14</cx:pt>
          <cx:pt idx="19389">18</cx:pt>
          <cx:pt idx="19390">18</cx:pt>
          <cx:pt idx="19391">16</cx:pt>
          <cx:pt idx="19392">16</cx:pt>
          <cx:pt idx="19393">16</cx:pt>
          <cx:pt idx="19394">18</cx:pt>
          <cx:pt idx="19395">17</cx:pt>
          <cx:pt idx="19396">18</cx:pt>
          <cx:pt idx="19397">17</cx:pt>
          <cx:pt idx="19398">16</cx:pt>
          <cx:pt idx="19399">16</cx:pt>
          <cx:pt idx="19400">15</cx:pt>
          <cx:pt idx="19401">15</cx:pt>
          <cx:pt idx="19402">14</cx:pt>
          <cx:pt idx="19403">12</cx:pt>
          <cx:pt idx="19404">16</cx:pt>
          <cx:pt idx="19405">14</cx:pt>
          <cx:pt idx="19406">14</cx:pt>
          <cx:pt idx="19407">14</cx:pt>
          <cx:pt idx="19408">14</cx:pt>
          <cx:pt idx="19409">12</cx:pt>
          <cx:pt idx="19410">20</cx:pt>
          <cx:pt idx="19411">18</cx:pt>
          <cx:pt idx="19412">18</cx:pt>
          <cx:pt idx="19413">16</cx:pt>
          <cx:pt idx="19414">18</cx:pt>
          <cx:pt idx="19415">21</cx:pt>
          <cx:pt idx="19416">18</cx:pt>
          <cx:pt idx="19417">16</cx:pt>
          <cx:pt idx="19418">13</cx:pt>
          <cx:pt idx="19419">15</cx:pt>
          <cx:pt idx="19420">13</cx:pt>
          <cx:pt idx="19421">13</cx:pt>
          <cx:pt idx="19422">17</cx:pt>
          <cx:pt idx="19423">16</cx:pt>
          <cx:pt idx="19424">16</cx:pt>
          <cx:pt idx="19425">17</cx:pt>
          <cx:pt idx="19426">16</cx:pt>
          <cx:pt idx="19427">16</cx:pt>
          <cx:pt idx="19428">15</cx:pt>
          <cx:pt idx="19429">16</cx:pt>
          <cx:pt idx="19430">18</cx:pt>
          <cx:pt idx="19431">17</cx:pt>
          <cx:pt idx="19432">18</cx:pt>
          <cx:pt idx="19433">20</cx:pt>
          <cx:pt idx="19434">18</cx:pt>
          <cx:pt idx="19435">18</cx:pt>
          <cx:pt idx="19436">17</cx:pt>
          <cx:pt idx="19437">20</cx:pt>
          <cx:pt idx="19438">17</cx:pt>
          <cx:pt idx="19439">19</cx:pt>
          <cx:pt idx="19440">17</cx:pt>
          <cx:pt idx="19441">24</cx:pt>
          <cx:pt idx="19442">22</cx:pt>
          <cx:pt idx="19443">27</cx:pt>
          <cx:pt idx="19444">24</cx:pt>
          <cx:pt idx="19445">12</cx:pt>
          <cx:pt idx="19446">13</cx:pt>
          <cx:pt idx="19447">16</cx:pt>
          <cx:pt idx="19448">15</cx:pt>
          <cx:pt idx="19449">16</cx:pt>
          <cx:pt idx="19450">15</cx:pt>
          <cx:pt idx="19451">17</cx:pt>
          <cx:pt idx="19452">16</cx:pt>
          <cx:pt idx="19453">19</cx:pt>
          <cx:pt idx="19454">16</cx:pt>
          <cx:pt idx="19455">19</cx:pt>
          <cx:pt idx="19456">20</cx:pt>
          <cx:pt idx="19457">17</cx:pt>
          <cx:pt idx="19458">20</cx:pt>
          <cx:pt idx="19459">14</cx:pt>
          <cx:pt idx="19460">14</cx:pt>
          <cx:pt idx="19461">15</cx:pt>
          <cx:pt idx="19462">14</cx:pt>
          <cx:pt idx="19463">14</cx:pt>
          <cx:pt idx="19464">14</cx:pt>
          <cx:pt idx="19465">15</cx:pt>
          <cx:pt idx="19466">13</cx:pt>
          <cx:pt idx="19467">84</cx:pt>
          <cx:pt idx="19468">17</cx:pt>
          <cx:pt idx="19469">19</cx:pt>
          <cx:pt idx="19470">14</cx:pt>
          <cx:pt idx="19471">14</cx:pt>
          <cx:pt idx="19472">15</cx:pt>
          <cx:pt idx="19473">14</cx:pt>
          <cx:pt idx="19474">14</cx:pt>
          <cx:pt idx="19475">15</cx:pt>
          <cx:pt idx="19476">23</cx:pt>
          <cx:pt idx="19477">21</cx:pt>
          <cx:pt idx="19478">23</cx:pt>
          <cx:pt idx="19479">21</cx:pt>
          <cx:pt idx="19480">17</cx:pt>
          <cx:pt idx="19481">14</cx:pt>
          <cx:pt idx="19482">15</cx:pt>
          <cx:pt idx="19483">14</cx:pt>
          <cx:pt idx="19484">15</cx:pt>
          <cx:pt idx="19485">19</cx:pt>
          <cx:pt idx="19486">19</cx:pt>
          <cx:pt idx="19487">19</cx:pt>
          <cx:pt idx="19488">17</cx:pt>
          <cx:pt idx="19489">15</cx:pt>
          <cx:pt idx="19490">14</cx:pt>
          <cx:pt idx="19491">14</cx:pt>
          <cx:pt idx="19492">17</cx:pt>
          <cx:pt idx="19493">17</cx:pt>
          <cx:pt idx="19494">21</cx:pt>
          <cx:pt idx="19495">24</cx:pt>
          <cx:pt idx="19496">15</cx:pt>
          <cx:pt idx="19497">16</cx:pt>
          <cx:pt idx="19498">17</cx:pt>
          <cx:pt idx="19499">17</cx:pt>
          <cx:pt idx="19500">16</cx:pt>
          <cx:pt idx="19501">17</cx:pt>
          <cx:pt idx="19502">16</cx:pt>
          <cx:pt idx="19503">17</cx:pt>
          <cx:pt idx="19504">17</cx:pt>
          <cx:pt idx="19505">19</cx:pt>
          <cx:pt idx="19506">19</cx:pt>
          <cx:pt idx="19507">19</cx:pt>
          <cx:pt idx="19508">18</cx:pt>
          <cx:pt idx="19509">17</cx:pt>
          <cx:pt idx="19510">16</cx:pt>
          <cx:pt idx="19511">17</cx:pt>
          <cx:pt idx="19512">20</cx:pt>
          <cx:pt idx="19513">21</cx:pt>
          <cx:pt idx="19514">18</cx:pt>
          <cx:pt idx="19515">20</cx:pt>
          <cx:pt idx="19516">19</cx:pt>
          <cx:pt idx="19517">15</cx:pt>
          <cx:pt idx="19518">15</cx:pt>
          <cx:pt idx="19519">15</cx:pt>
          <cx:pt idx="19520">15</cx:pt>
          <cx:pt idx="19521">13</cx:pt>
          <cx:pt idx="19522">14</cx:pt>
          <cx:pt idx="19523">16</cx:pt>
          <cx:pt idx="19524">17</cx:pt>
          <cx:pt idx="19525">15</cx:pt>
          <cx:pt idx="19526">16</cx:pt>
          <cx:pt idx="19527">10</cx:pt>
          <cx:pt idx="19528">11</cx:pt>
          <cx:pt idx="19529">11</cx:pt>
          <cx:pt idx="19530">16</cx:pt>
          <cx:pt idx="19531">15</cx:pt>
          <cx:pt idx="19532">18</cx:pt>
          <cx:pt idx="19533">18</cx:pt>
          <cx:pt idx="19534">19</cx:pt>
          <cx:pt idx="19535">19</cx:pt>
          <cx:pt idx="19536">18</cx:pt>
          <cx:pt idx="19537">19</cx:pt>
          <cx:pt idx="19538">19</cx:pt>
          <cx:pt idx="19539">19</cx:pt>
          <cx:pt idx="19540">18</cx:pt>
          <cx:pt idx="19541">18</cx:pt>
          <cx:pt idx="19542">18</cx:pt>
          <cx:pt idx="19543">17</cx:pt>
          <cx:pt idx="19544">17</cx:pt>
          <cx:pt idx="19545">19</cx:pt>
          <cx:pt idx="19546">19</cx:pt>
          <cx:pt idx="19547">17</cx:pt>
          <cx:pt idx="19548">17</cx:pt>
          <cx:pt idx="19549">16</cx:pt>
          <cx:pt idx="19550">18</cx:pt>
          <cx:pt idx="19551">18</cx:pt>
          <cx:pt idx="19552">21</cx:pt>
          <cx:pt idx="19553">22</cx:pt>
          <cx:pt idx="19554">18</cx:pt>
          <cx:pt idx="19555">21</cx:pt>
          <cx:pt idx="19556">21</cx:pt>
          <cx:pt idx="19557">18</cx:pt>
          <cx:pt idx="19558">23</cx:pt>
          <cx:pt idx="19559">22</cx:pt>
          <cx:pt idx="19560">25</cx:pt>
          <cx:pt idx="19561">23</cx:pt>
          <cx:pt idx="19562">24</cx:pt>
          <cx:pt idx="19563">22</cx:pt>
          <cx:pt idx="19564">25</cx:pt>
          <cx:pt idx="19565">23</cx:pt>
          <cx:pt idx="19566">23</cx:pt>
          <cx:pt idx="19567">22</cx:pt>
          <cx:pt idx="19568">23</cx:pt>
          <cx:pt idx="19569">19</cx:pt>
          <cx:pt idx="19570">19</cx:pt>
          <cx:pt idx="19571">20</cx:pt>
          <cx:pt idx="19572">20</cx:pt>
          <cx:pt idx="19573">20</cx:pt>
          <cx:pt idx="19574">18</cx:pt>
          <cx:pt idx="19575">20</cx:pt>
          <cx:pt idx="19576">20</cx:pt>
          <cx:pt idx="19577">19</cx:pt>
          <cx:pt idx="19578">19</cx:pt>
          <cx:pt idx="19579">19</cx:pt>
          <cx:pt idx="19580">18</cx:pt>
          <cx:pt idx="19581">19</cx:pt>
          <cx:pt idx="19582">24</cx:pt>
          <cx:pt idx="19583">23</cx:pt>
          <cx:pt idx="19584">26</cx:pt>
          <cx:pt idx="19585">24</cx:pt>
          <cx:pt idx="19586">23</cx:pt>
          <cx:pt idx="19587">24</cx:pt>
          <cx:pt idx="19588">17</cx:pt>
          <cx:pt idx="19589">17</cx:pt>
          <cx:pt idx="19590">16</cx:pt>
          <cx:pt idx="19591">17</cx:pt>
          <cx:pt idx="19592">15</cx:pt>
          <cx:pt idx="19593">16</cx:pt>
          <cx:pt idx="19594">15</cx:pt>
          <cx:pt idx="19595">16</cx:pt>
          <cx:pt idx="19596">26</cx:pt>
          <cx:pt idx="19597">31</cx:pt>
          <cx:pt idx="19598">22</cx:pt>
          <cx:pt idx="19599">20</cx:pt>
          <cx:pt idx="19600">22</cx:pt>
          <cx:pt idx="19601">20</cx:pt>
          <cx:pt idx="19602">21</cx:pt>
          <cx:pt idx="19603">20</cx:pt>
          <cx:pt idx="19604">22</cx:pt>
          <cx:pt idx="19605">20</cx:pt>
          <cx:pt idx="19606">20</cx:pt>
          <cx:pt idx="19607">19</cx:pt>
          <cx:pt idx="19608">20</cx:pt>
          <cx:pt idx="19609">19</cx:pt>
          <cx:pt idx="19610">16</cx:pt>
          <cx:pt idx="19611">15</cx:pt>
          <cx:pt idx="19612">18</cx:pt>
          <cx:pt idx="19613">20</cx:pt>
          <cx:pt idx="19614">17</cx:pt>
          <cx:pt idx="19615">21</cx:pt>
          <cx:pt idx="19616">17</cx:pt>
          <cx:pt idx="19617">19</cx:pt>
          <cx:pt idx="19618">20</cx:pt>
          <cx:pt idx="19619">17</cx:pt>
          <cx:pt idx="19620">21</cx:pt>
          <cx:pt idx="19621">17</cx:pt>
          <cx:pt idx="19622">19</cx:pt>
          <cx:pt idx="19623">17</cx:pt>
          <cx:pt idx="19624">20</cx:pt>
          <cx:pt idx="19625">25</cx:pt>
          <cx:pt idx="19626">24</cx:pt>
          <cx:pt idx="19627">20</cx:pt>
          <cx:pt idx="19628">25</cx:pt>
          <cx:pt idx="19629">26</cx:pt>
          <cx:pt idx="19630">28</cx:pt>
          <cx:pt idx="19631">27</cx:pt>
          <cx:pt idx="19632">29</cx:pt>
          <cx:pt idx="19633">19</cx:pt>
          <cx:pt idx="19634">17</cx:pt>
          <cx:pt idx="19635">17</cx:pt>
          <cx:pt idx="19636">16</cx:pt>
          <cx:pt idx="19637">12</cx:pt>
          <cx:pt idx="19638">22</cx:pt>
          <cx:pt idx="19639">42</cx:pt>
          <cx:pt idx="19640">21</cx:pt>
          <cx:pt idx="19641">22</cx:pt>
          <cx:pt idx="19642">20</cx:pt>
          <cx:pt idx="19643">20</cx:pt>
          <cx:pt idx="19644">81</cx:pt>
          <cx:pt idx="19645">12</cx:pt>
          <cx:pt idx="19646">12</cx:pt>
          <cx:pt idx="19647">17</cx:pt>
          <cx:pt idx="19648">19</cx:pt>
          <cx:pt idx="19649">17</cx:pt>
          <cx:pt idx="19650">15</cx:pt>
          <cx:pt idx="19651">19</cx:pt>
          <cx:pt idx="19652">16</cx:pt>
          <cx:pt idx="19653">17</cx:pt>
          <cx:pt idx="19654">15</cx:pt>
          <cx:pt idx="19655">17</cx:pt>
          <cx:pt idx="19656">15</cx:pt>
          <cx:pt idx="19657">15</cx:pt>
          <cx:pt idx="19658">13</cx:pt>
          <cx:pt idx="19659">15</cx:pt>
          <cx:pt idx="19660">14</cx:pt>
          <cx:pt idx="19661">13</cx:pt>
          <cx:pt idx="19662">14</cx:pt>
          <cx:pt idx="19663">20</cx:pt>
          <cx:pt idx="19664">21</cx:pt>
          <cx:pt idx="19665">15</cx:pt>
          <cx:pt idx="19666">14</cx:pt>
          <cx:pt idx="19667">20</cx:pt>
          <cx:pt idx="19668">29</cx:pt>
          <cx:pt idx="19669">20</cx:pt>
          <cx:pt idx="19670">22</cx:pt>
          <cx:pt idx="19671">35</cx:pt>
          <cx:pt idx="19672">21</cx:pt>
          <cx:pt idx="19673">20</cx:pt>
          <cx:pt idx="19674">22</cx:pt>
          <cx:pt idx="19675">18</cx:pt>
          <cx:pt idx="19676">20</cx:pt>
          <cx:pt idx="19677">29</cx:pt>
          <cx:pt idx="19678">20</cx:pt>
          <cx:pt idx="19679">17</cx:pt>
          <cx:pt idx="19680">22</cx:pt>
          <cx:pt idx="19681">35</cx:pt>
          <cx:pt idx="19682">21</cx:pt>
          <cx:pt idx="19683">17</cx:pt>
          <cx:pt idx="19684">20</cx:pt>
          <cx:pt idx="19685">17</cx:pt>
          <cx:pt idx="19686">21</cx:pt>
          <cx:pt idx="19687">17</cx:pt>
          <cx:pt idx="19688">20</cx:pt>
          <cx:pt idx="19689">29</cx:pt>
          <cx:pt idx="19690">20</cx:pt>
          <cx:pt idx="19691">22</cx:pt>
          <cx:pt idx="19692">35</cx:pt>
          <cx:pt idx="19693">21</cx:pt>
          <cx:pt idx="19694">18</cx:pt>
          <cx:pt idx="19695">16</cx:pt>
          <cx:pt idx="19696">20</cx:pt>
          <cx:pt idx="19697">18</cx:pt>
          <cx:pt idx="19698">15</cx:pt>
          <cx:pt idx="19699">18</cx:pt>
          <cx:pt idx="19700">16</cx:pt>
          <cx:pt idx="19701">20</cx:pt>
          <cx:pt idx="19702">18</cx:pt>
          <cx:pt idx="19703">15</cx:pt>
          <cx:pt idx="19704">18</cx:pt>
          <cx:pt idx="19705">18</cx:pt>
          <cx:pt idx="19706">18</cx:pt>
          <cx:pt idx="19707">18</cx:pt>
          <cx:pt idx="19708">18</cx:pt>
          <cx:pt idx="19709">18</cx:pt>
          <cx:pt idx="19710">20</cx:pt>
          <cx:pt idx="19711">18</cx:pt>
          <cx:pt idx="19712">18</cx:pt>
          <cx:pt idx="19713">18</cx:pt>
          <cx:pt idx="19714">19</cx:pt>
          <cx:pt idx="19715">18</cx:pt>
          <cx:pt idx="19716">19</cx:pt>
          <cx:pt idx="19717">17</cx:pt>
          <cx:pt idx="19718">17</cx:pt>
          <cx:pt idx="19719">20</cx:pt>
          <cx:pt idx="19720">16</cx:pt>
          <cx:pt idx="19721">18</cx:pt>
          <cx:pt idx="19722">18</cx:pt>
          <cx:pt idx="19723">19</cx:pt>
          <cx:pt idx="19724">18</cx:pt>
          <cx:pt idx="19725">18</cx:pt>
          <cx:pt idx="19726">19</cx:pt>
          <cx:pt idx="19727">16</cx:pt>
          <cx:pt idx="19728">17</cx:pt>
          <cx:pt idx="19729">17</cx:pt>
          <cx:pt idx="19730">16</cx:pt>
          <cx:pt idx="19731">15</cx:pt>
          <cx:pt idx="19732">15</cx:pt>
          <cx:pt idx="19733">15</cx:pt>
          <cx:pt idx="19734">21</cx:pt>
          <cx:pt idx="19735">23</cx:pt>
          <cx:pt idx="19736">21</cx:pt>
          <cx:pt idx="19737">11</cx:pt>
          <cx:pt idx="19738">18</cx:pt>
          <cx:pt idx="19739">17</cx:pt>
          <cx:pt idx="19740">20</cx:pt>
          <cx:pt idx="19741">17</cx:pt>
          <cx:pt idx="19742">15</cx:pt>
          <cx:pt idx="19743">18</cx:pt>
          <cx:pt idx="19744">16</cx:pt>
          <cx:pt idx="19745">17</cx:pt>
          <cx:pt idx="19746">15</cx:pt>
          <cx:pt idx="19747">18</cx:pt>
          <cx:pt idx="19748">16</cx:pt>
          <cx:pt idx="19749">17</cx:pt>
          <cx:pt idx="19750">15</cx:pt>
          <cx:pt idx="19751">16</cx:pt>
          <cx:pt idx="19752">15</cx:pt>
          <cx:pt idx="19753">15</cx:pt>
          <cx:pt idx="19754">15</cx:pt>
          <cx:pt idx="19755">15</cx:pt>
          <cx:pt idx="19756">15</cx:pt>
          <cx:pt idx="19757">14</cx:pt>
          <cx:pt idx="19758">14</cx:pt>
          <cx:pt idx="19759">15</cx:pt>
          <cx:pt idx="19760">15</cx:pt>
          <cx:pt idx="19761">15</cx:pt>
          <cx:pt idx="19762">15</cx:pt>
          <cx:pt idx="19763">12</cx:pt>
          <cx:pt idx="19764">13</cx:pt>
          <cx:pt idx="19765">20</cx:pt>
          <cx:pt idx="19766">18</cx:pt>
          <cx:pt idx="19767">18</cx:pt>
          <cx:pt idx="19768">20</cx:pt>
          <cx:pt idx="19769">18</cx:pt>
          <cx:pt idx="19770">9</cx:pt>
          <cx:pt idx="19771">17</cx:pt>
          <cx:pt idx="19772">18</cx:pt>
          <cx:pt idx="19773">17</cx:pt>
          <cx:pt idx="19774">17</cx:pt>
          <cx:pt idx="19775">17</cx:pt>
          <cx:pt idx="19776">18</cx:pt>
          <cx:pt idx="19777">17</cx:pt>
          <cx:pt idx="19778">18</cx:pt>
          <cx:pt idx="19779">17</cx:pt>
          <cx:pt idx="19780">17</cx:pt>
          <cx:pt idx="19781">17</cx:pt>
          <cx:pt idx="19782">17</cx:pt>
          <cx:pt idx="19783">17</cx:pt>
          <cx:pt idx="19784">18</cx:pt>
          <cx:pt idx="19785">16</cx:pt>
          <cx:pt idx="19786">17</cx:pt>
          <cx:pt idx="19787">17</cx:pt>
          <cx:pt idx="19788">18</cx:pt>
          <cx:pt idx="19789">16</cx:pt>
          <cx:pt idx="19790">18</cx:pt>
          <cx:pt idx="19791">17</cx:pt>
          <cx:pt idx="19792">18</cx:pt>
          <cx:pt idx="19793">17</cx:pt>
          <cx:pt idx="19794">17</cx:pt>
          <cx:pt idx="19795">16</cx:pt>
          <cx:pt idx="19796">18</cx:pt>
          <cx:pt idx="19797">14</cx:pt>
          <cx:pt idx="19798">16</cx:pt>
          <cx:pt idx="19799">14</cx:pt>
          <cx:pt idx="19800">14</cx:pt>
          <cx:pt idx="19801">16</cx:pt>
          <cx:pt idx="19802">16</cx:pt>
          <cx:pt idx="19803">15</cx:pt>
          <cx:pt idx="19804">14</cx:pt>
          <cx:pt idx="19805">12</cx:pt>
          <cx:pt idx="19806">14</cx:pt>
          <cx:pt idx="19807">12</cx:pt>
          <cx:pt idx="19808">14</cx:pt>
          <cx:pt idx="19809">11</cx:pt>
          <cx:pt idx="19810">17</cx:pt>
          <cx:pt idx="19811">19</cx:pt>
          <cx:pt idx="19812">17</cx:pt>
          <cx:pt idx="19813">17</cx:pt>
          <cx:pt idx="19814">18</cx:pt>
          <cx:pt idx="19815">19</cx:pt>
          <cx:pt idx="19816">12</cx:pt>
          <cx:pt idx="19817">18</cx:pt>
          <cx:pt idx="19818">17</cx:pt>
          <cx:pt idx="19819">16</cx:pt>
          <cx:pt idx="19820">17</cx:pt>
          <cx:pt idx="19821">16</cx:pt>
          <cx:pt idx="19822">17</cx:pt>
          <cx:pt idx="19823">16</cx:pt>
          <cx:pt idx="19824">17</cx:pt>
          <cx:pt idx="19825">16</cx:pt>
          <cx:pt idx="19826">16</cx:pt>
          <cx:pt idx="19827">13</cx:pt>
          <cx:pt idx="19828">10</cx:pt>
          <cx:pt idx="19829">10</cx:pt>
          <cx:pt idx="19830">13</cx:pt>
          <cx:pt idx="19831">16</cx:pt>
          <cx:pt idx="19832">15</cx:pt>
          <cx:pt idx="19833">14</cx:pt>
          <cx:pt idx="19834">14</cx:pt>
          <cx:pt idx="19835">13</cx:pt>
          <cx:pt idx="19836">13</cx:pt>
          <cx:pt idx="19837">12</cx:pt>
          <cx:pt idx="19838">15</cx:pt>
          <cx:pt idx="19839">14</cx:pt>
          <cx:pt idx="19840">14</cx:pt>
          <cx:pt idx="19841">12</cx:pt>
          <cx:pt idx="19842">17</cx:pt>
          <cx:pt idx="19843">16</cx:pt>
          <cx:pt idx="19844">17</cx:pt>
          <cx:pt idx="19845">17</cx:pt>
          <cx:pt idx="19846">21</cx:pt>
          <cx:pt idx="19847">21</cx:pt>
          <cx:pt idx="19848">18</cx:pt>
          <cx:pt idx="19849">22</cx:pt>
          <cx:pt idx="19850">21</cx:pt>
          <cx:pt idx="19851">19</cx:pt>
          <cx:pt idx="19852">20</cx:pt>
          <cx:pt idx="19853">16</cx:pt>
          <cx:pt idx="19854">17</cx:pt>
          <cx:pt idx="19855">13</cx:pt>
          <cx:pt idx="19856">13</cx:pt>
          <cx:pt idx="19857">12</cx:pt>
          <cx:pt idx="19858">16</cx:pt>
          <cx:pt idx="19859">19</cx:pt>
          <cx:pt idx="19860">17</cx:pt>
          <cx:pt idx="19861">18</cx:pt>
          <cx:pt idx="19862">19</cx:pt>
          <cx:pt idx="19863">17</cx:pt>
          <cx:pt idx="19864">25</cx:pt>
          <cx:pt idx="19865">26</cx:pt>
          <cx:pt idx="19866">27</cx:pt>
          <cx:pt idx="19867">15</cx:pt>
          <cx:pt idx="19868">14</cx:pt>
          <cx:pt idx="19869">17</cx:pt>
          <cx:pt idx="19870">19</cx:pt>
          <cx:pt idx="19871">14</cx:pt>
          <cx:pt idx="19872">12</cx:pt>
          <cx:pt idx="19873">13</cx:pt>
          <cx:pt idx="19874">14</cx:pt>
          <cx:pt idx="19875">14</cx:pt>
          <cx:pt idx="19876">13</cx:pt>
          <cx:pt idx="19877">15</cx:pt>
          <cx:pt idx="19878">14</cx:pt>
          <cx:pt idx="19879">12</cx:pt>
          <cx:pt idx="19880">13</cx:pt>
          <cx:pt idx="19881">13</cx:pt>
          <cx:pt idx="19882">13</cx:pt>
          <cx:pt idx="19883">13</cx:pt>
          <cx:pt idx="19884">12</cx:pt>
          <cx:pt idx="19885">10</cx:pt>
          <cx:pt idx="19886">10</cx:pt>
          <cx:pt idx="19887">13</cx:pt>
          <cx:pt idx="19888">13</cx:pt>
          <cx:pt idx="19889">12</cx:pt>
          <cx:pt idx="19890">12</cx:pt>
          <cx:pt idx="19891">13</cx:pt>
          <cx:pt idx="19892">13</cx:pt>
          <cx:pt idx="19893">13</cx:pt>
          <cx:pt idx="19894">13</cx:pt>
          <cx:pt idx="19895">13</cx:pt>
          <cx:pt idx="19896">12</cx:pt>
          <cx:pt idx="19897">20</cx:pt>
          <cx:pt idx="19898">20</cx:pt>
          <cx:pt idx="19899">20</cx:pt>
          <cx:pt idx="19900">20</cx:pt>
          <cx:pt idx="19901">20</cx:pt>
          <cx:pt idx="19902">20</cx:pt>
          <cx:pt idx="19903">20</cx:pt>
          <cx:pt idx="19904">20</cx:pt>
          <cx:pt idx="19905">17</cx:pt>
          <cx:pt idx="19906">16</cx:pt>
          <cx:pt idx="19907">16</cx:pt>
          <cx:pt idx="19908">19</cx:pt>
          <cx:pt idx="19909">20</cx:pt>
          <cx:pt idx="19910">14</cx:pt>
          <cx:pt idx="19911">14</cx:pt>
          <cx:pt idx="19912">14</cx:pt>
          <cx:pt idx="19913">14</cx:pt>
          <cx:pt idx="19914">13</cx:pt>
          <cx:pt idx="19915">13</cx:pt>
          <cx:pt idx="19916">12</cx:pt>
          <cx:pt idx="19917">16</cx:pt>
          <cx:pt idx="19918">17</cx:pt>
          <cx:pt idx="19919">16</cx:pt>
          <cx:pt idx="19920">18</cx:pt>
          <cx:pt idx="19921">16</cx:pt>
          <cx:pt idx="19922">16</cx:pt>
          <cx:pt idx="19923">17</cx:pt>
          <cx:pt idx="19924">19</cx:pt>
          <cx:pt idx="19925">17</cx:pt>
          <cx:pt idx="19926">18</cx:pt>
          <cx:pt idx="19927">19</cx:pt>
          <cx:pt idx="19928">18</cx:pt>
          <cx:pt idx="19929">18</cx:pt>
          <cx:pt idx="19930">19</cx:pt>
          <cx:pt idx="19931">18</cx:pt>
          <cx:pt idx="19932">18</cx:pt>
          <cx:pt idx="19933">18</cx:pt>
          <cx:pt idx="19934">19</cx:pt>
          <cx:pt idx="19935">18</cx:pt>
          <cx:pt idx="19936">17</cx:pt>
          <cx:pt idx="19937">19</cx:pt>
          <cx:pt idx="19938">17</cx:pt>
          <cx:pt idx="19939">17</cx:pt>
          <cx:pt idx="19940">17</cx:pt>
          <cx:pt idx="19941">17</cx:pt>
          <cx:pt idx="19942">16</cx:pt>
          <cx:pt idx="19943">16</cx:pt>
          <cx:pt idx="19944">16</cx:pt>
          <cx:pt idx="19945">15</cx:pt>
          <cx:pt idx="19946">20</cx:pt>
          <cx:pt idx="19947">21</cx:pt>
          <cx:pt idx="19948">22</cx:pt>
          <cx:pt idx="19949">23</cx:pt>
          <cx:pt idx="19950">17</cx:pt>
          <cx:pt idx="19951">18</cx:pt>
          <cx:pt idx="19952">19</cx:pt>
          <cx:pt idx="19953">19</cx:pt>
          <cx:pt idx="19954">19</cx:pt>
          <cx:pt idx="19955">19</cx:pt>
          <cx:pt idx="19956">15</cx:pt>
          <cx:pt idx="19957">17</cx:pt>
          <cx:pt idx="19958">17</cx:pt>
          <cx:pt idx="19959">16</cx:pt>
          <cx:pt idx="19960">16</cx:pt>
          <cx:pt idx="19961">15</cx:pt>
          <cx:pt idx="19962">15</cx:pt>
          <cx:pt idx="19963">16</cx:pt>
          <cx:pt idx="19964">13</cx:pt>
          <cx:pt idx="19965">11</cx:pt>
          <cx:pt idx="19966">17</cx:pt>
          <cx:pt idx="19967">14</cx:pt>
          <cx:pt idx="19968">13</cx:pt>
          <cx:pt idx="19969">13</cx:pt>
          <cx:pt idx="19970">12</cx:pt>
          <cx:pt idx="19971">11</cx:pt>
          <cx:pt idx="19972">14</cx:pt>
          <cx:pt idx="19973">13</cx:pt>
          <cx:pt idx="19974">13</cx:pt>
          <cx:pt idx="19975">11</cx:pt>
          <cx:pt idx="19976">13</cx:pt>
          <cx:pt idx="19977">12</cx:pt>
          <cx:pt idx="19978">11</cx:pt>
          <cx:pt idx="19979">12</cx:pt>
          <cx:pt idx="19980">18</cx:pt>
          <cx:pt idx="19981">16</cx:pt>
          <cx:pt idx="19982">18</cx:pt>
          <cx:pt idx="19983">16</cx:pt>
          <cx:pt idx="19984">21</cx:pt>
          <cx:pt idx="19985">24</cx:pt>
          <cx:pt idx="19986">13</cx:pt>
          <cx:pt idx="19987">13</cx:pt>
          <cx:pt idx="19988">11</cx:pt>
          <cx:pt idx="19989">14</cx:pt>
          <cx:pt idx="19990">13</cx:pt>
          <cx:pt idx="19991">11</cx:pt>
          <cx:pt idx="19992">10</cx:pt>
          <cx:pt idx="19993">12</cx:pt>
          <cx:pt idx="19994">13</cx:pt>
          <cx:pt idx="19995">11</cx:pt>
          <cx:pt idx="19996">11</cx:pt>
          <cx:pt idx="19997">13</cx:pt>
          <cx:pt idx="19998">11</cx:pt>
          <cx:pt idx="19999">11</cx:pt>
          <cx:pt idx="20000">12</cx:pt>
          <cx:pt idx="20001">13</cx:pt>
          <cx:pt idx="20002">11</cx:pt>
          <cx:pt idx="20003">12</cx:pt>
          <cx:pt idx="20004">17</cx:pt>
          <cx:pt idx="20005">18</cx:pt>
          <cx:pt idx="20006">19</cx:pt>
          <cx:pt idx="20007">18</cx:pt>
          <cx:pt idx="20008">18</cx:pt>
          <cx:pt idx="20009">19</cx:pt>
          <cx:pt idx="20010">18</cx:pt>
          <cx:pt idx="20011">18</cx:pt>
          <cx:pt idx="20012">18</cx:pt>
          <cx:pt idx="20013">19</cx:pt>
          <cx:pt idx="20014">18</cx:pt>
          <cx:pt idx="20015">17</cx:pt>
          <cx:pt idx="20016">10</cx:pt>
          <cx:pt idx="20017">10</cx:pt>
          <cx:pt idx="20018">9</cx:pt>
          <cx:pt idx="20019">9</cx:pt>
          <cx:pt idx="20020">10</cx:pt>
          <cx:pt idx="20021">10</cx:pt>
          <cx:pt idx="20022">9</cx:pt>
          <cx:pt idx="20023">9</cx:pt>
          <cx:pt idx="20024">15</cx:pt>
          <cx:pt idx="20025">14</cx:pt>
          <cx:pt idx="20026">14</cx:pt>
          <cx:pt idx="20027">13</cx:pt>
          <cx:pt idx="20028">12</cx:pt>
          <cx:pt idx="20029">12</cx:pt>
          <cx:pt idx="20030">14</cx:pt>
          <cx:pt idx="20031">13</cx:pt>
          <cx:pt idx="20032">13</cx:pt>
          <cx:pt idx="20033">13</cx:pt>
          <cx:pt idx="20034">12</cx:pt>
          <cx:pt idx="20035">17</cx:pt>
          <cx:pt idx="20036">20</cx:pt>
          <cx:pt idx="20037">16</cx:pt>
          <cx:pt idx="20038">19</cx:pt>
          <cx:pt idx="20039">23</cx:pt>
          <cx:pt idx="20040">22</cx:pt>
          <cx:pt idx="20041">23</cx:pt>
          <cx:pt idx="20042">14</cx:pt>
          <cx:pt idx="20043">12</cx:pt>
          <cx:pt idx="20044">12</cx:pt>
          <cx:pt idx="20045">11</cx:pt>
          <cx:pt idx="20046">14</cx:pt>
          <cx:pt idx="20047">13</cx:pt>
          <cx:pt idx="20048">15</cx:pt>
          <cx:pt idx="20049">14</cx:pt>
          <cx:pt idx="20050">13</cx:pt>
          <cx:pt idx="20051">13</cx:pt>
          <cx:pt idx="20052">14</cx:pt>
          <cx:pt idx="20053">14</cx:pt>
          <cx:pt idx="20054">15</cx:pt>
          <cx:pt idx="20055">16</cx:pt>
          <cx:pt idx="20056">13</cx:pt>
          <cx:pt idx="20057">14</cx:pt>
          <cx:pt idx="20058">14</cx:pt>
          <cx:pt idx="20059">15</cx:pt>
          <cx:pt idx="20060">13</cx:pt>
          <cx:pt idx="20061">14</cx:pt>
          <cx:pt idx="20062">45</cx:pt>
          <cx:pt idx="20063">11</cx:pt>
          <cx:pt idx="20064">10</cx:pt>
          <cx:pt idx="20065">11</cx:pt>
          <cx:pt idx="20066">10</cx:pt>
          <cx:pt idx="20067">11</cx:pt>
          <cx:pt idx="20068">14</cx:pt>
          <cx:pt idx="20069">11</cx:pt>
          <cx:pt idx="20070">14</cx:pt>
          <cx:pt idx="20071">13</cx:pt>
          <cx:pt idx="20072">15</cx:pt>
          <cx:pt idx="20073">13</cx:pt>
          <cx:pt idx="20074">13</cx:pt>
          <cx:pt idx="20075">14</cx:pt>
          <cx:pt idx="20076">12</cx:pt>
          <cx:pt idx="20077">14</cx:pt>
          <cx:pt idx="20078">12</cx:pt>
          <cx:pt idx="20079">23</cx:pt>
          <cx:pt idx="20080">23</cx:pt>
          <cx:pt idx="20081">25</cx:pt>
          <cx:pt idx="20082">22</cx:pt>
          <cx:pt idx="20083">18</cx:pt>
          <cx:pt idx="20084">23</cx:pt>
          <cx:pt idx="20085">23</cx:pt>
          <cx:pt idx="20086">25</cx:pt>
          <cx:pt idx="20087">22</cx:pt>
          <cx:pt idx="20088">17</cx:pt>
          <cx:pt idx="20089">16</cx:pt>
          <cx:pt idx="20090">17</cx:pt>
          <cx:pt idx="20091">16</cx:pt>
          <cx:pt idx="20092">15</cx:pt>
          <cx:pt idx="20093">18</cx:pt>
          <cx:pt idx="20094">15</cx:pt>
          <cx:pt idx="20095">15</cx:pt>
          <cx:pt idx="20096">21</cx:pt>
          <cx:pt idx="20097">17</cx:pt>
          <cx:pt idx="20098">16</cx:pt>
          <cx:pt idx="20099">13</cx:pt>
          <cx:pt idx="20100">14</cx:pt>
          <cx:pt idx="20101">16</cx:pt>
          <cx:pt idx="20102">14</cx:pt>
          <cx:pt idx="20103">18</cx:pt>
          <cx:pt idx="20104">18</cx:pt>
          <cx:pt idx="20105">18</cx:pt>
          <cx:pt idx="20106">17</cx:pt>
          <cx:pt idx="20107">17</cx:pt>
          <cx:pt idx="20108">17</cx:pt>
          <cx:pt idx="20109">15</cx:pt>
          <cx:pt idx="20110">16</cx:pt>
          <cx:pt idx="20111">16</cx:pt>
          <cx:pt idx="20112">14</cx:pt>
          <cx:pt idx="20113">14</cx:pt>
          <cx:pt idx="20114">14</cx:pt>
          <cx:pt idx="20115">14</cx:pt>
          <cx:pt idx="20116">15</cx:pt>
          <cx:pt idx="20117">14</cx:pt>
          <cx:pt idx="20118">14</cx:pt>
          <cx:pt idx="20119">12</cx:pt>
          <cx:pt idx="20120">15</cx:pt>
          <cx:pt idx="20121">14</cx:pt>
          <cx:pt idx="20122">14</cx:pt>
          <cx:pt idx="20123">13</cx:pt>
          <cx:pt idx="20124">13</cx:pt>
          <cx:pt idx="20125">13</cx:pt>
          <cx:pt idx="20126">12</cx:pt>
          <cx:pt idx="20127">13</cx:pt>
          <cx:pt idx="20128">13</cx:pt>
          <cx:pt idx="20129">12</cx:pt>
          <cx:pt idx="20130">13</cx:pt>
          <cx:pt idx="20131">14</cx:pt>
          <cx:pt idx="20132">14</cx:pt>
          <cx:pt idx="20133">13</cx:pt>
          <cx:pt idx="20134">15</cx:pt>
          <cx:pt idx="20135">14</cx:pt>
          <cx:pt idx="20136">12</cx:pt>
          <cx:pt idx="20137">13</cx:pt>
          <cx:pt idx="20138">13</cx:pt>
          <cx:pt idx="20139">13</cx:pt>
          <cx:pt idx="20140">13</cx:pt>
          <cx:pt idx="20141">12</cx:pt>
          <cx:pt idx="20142">11</cx:pt>
          <cx:pt idx="20143">15</cx:pt>
          <cx:pt idx="20144">14</cx:pt>
          <cx:pt idx="20145">17</cx:pt>
          <cx:pt idx="20146">19</cx:pt>
          <cx:pt idx="20147">14</cx:pt>
          <cx:pt idx="20148">12</cx:pt>
          <cx:pt idx="20149">13</cx:pt>
          <cx:pt idx="20150">13</cx:pt>
          <cx:pt idx="20151">13</cx:pt>
          <cx:pt idx="20152">13</cx:pt>
          <cx:pt idx="20153">12</cx:pt>
          <cx:pt idx="20154">12</cx:pt>
          <cx:pt idx="20155">10</cx:pt>
          <cx:pt idx="20156">10</cx:pt>
          <cx:pt idx="20157">13</cx:pt>
          <cx:pt idx="20158">13</cx:pt>
          <cx:pt idx="20159">12</cx:pt>
          <cx:pt idx="20160">12</cx:pt>
          <cx:pt idx="20161">20</cx:pt>
          <cx:pt idx="20162">20</cx:pt>
          <cx:pt idx="20163">18</cx:pt>
          <cx:pt idx="20164">22</cx:pt>
          <cx:pt idx="20165">22</cx:pt>
          <cx:pt idx="20166">26</cx:pt>
          <cx:pt idx="20167">26</cx:pt>
          <cx:pt idx="20168">28</cx:pt>
          <cx:pt idx="20169">27</cx:pt>
          <cx:pt idx="20170">23</cx:pt>
          <cx:pt idx="20171">26</cx:pt>
          <cx:pt idx="20172">30</cx:pt>
          <cx:pt idx="20173">31</cx:pt>
          <cx:pt idx="20174">20</cx:pt>
          <cx:pt idx="20175">20</cx:pt>
          <cx:pt idx="20176">19</cx:pt>
          <cx:pt idx="20177">45</cx:pt>
          <cx:pt idx="20178">48</cx:pt>
          <cx:pt idx="20179">16</cx:pt>
          <cx:pt idx="20180">15</cx:pt>
          <cx:pt idx="20181">15</cx:pt>
          <cx:pt idx="20182">15</cx:pt>
          <cx:pt idx="20183">15</cx:pt>
          <cx:pt idx="20184">18</cx:pt>
          <cx:pt idx="20185">22</cx:pt>
          <cx:pt idx="20186">22</cx:pt>
          <cx:pt idx="20187">24</cx:pt>
          <cx:pt idx="20188">23</cx:pt>
          <cx:pt idx="20189">21</cx:pt>
          <cx:pt idx="20190">21</cx:pt>
          <cx:pt idx="20191">17</cx:pt>
          <cx:pt idx="20192">17</cx:pt>
          <cx:pt idx="20193">18</cx:pt>
          <cx:pt idx="20194">16</cx:pt>
          <cx:pt idx="20195">19</cx:pt>
          <cx:pt idx="20196">18</cx:pt>
          <cx:pt idx="20197">20</cx:pt>
          <cx:pt idx="20198">18</cx:pt>
          <cx:pt idx="20199">20</cx:pt>
          <cx:pt idx="20200">17</cx:pt>
          <cx:pt idx="20201">20</cx:pt>
          <cx:pt idx="20202">16</cx:pt>
          <cx:pt idx="20203">16</cx:pt>
          <cx:pt idx="20204">20</cx:pt>
          <cx:pt idx="20205">21</cx:pt>
          <cx:pt idx="20206">17</cx:pt>
          <cx:pt idx="20207">16</cx:pt>
          <cx:pt idx="20208">14</cx:pt>
          <cx:pt idx="20209">13</cx:pt>
          <cx:pt idx="20210">14</cx:pt>
          <cx:pt idx="20211">14</cx:pt>
          <cx:pt idx="20212">17</cx:pt>
          <cx:pt idx="20213">19</cx:pt>
          <cx:pt idx="20214">15</cx:pt>
          <cx:pt idx="20215">16</cx:pt>
          <cx:pt idx="20216">15</cx:pt>
          <cx:pt idx="20217">17</cx:pt>
          <cx:pt idx="20218">15</cx:pt>
          <cx:pt idx="20219">15</cx:pt>
          <cx:pt idx="20220">15</cx:pt>
          <cx:pt idx="20221">15</cx:pt>
          <cx:pt idx="20222">17</cx:pt>
          <cx:pt idx="20223">15</cx:pt>
          <cx:pt idx="20224">15</cx:pt>
          <cx:pt idx="20225">14</cx:pt>
          <cx:pt idx="20226">14</cx:pt>
          <cx:pt idx="20227">14</cx:pt>
          <cx:pt idx="20228">16</cx:pt>
          <cx:pt idx="20229">15</cx:pt>
          <cx:pt idx="20230">14</cx:pt>
          <cx:pt idx="20231">15</cx:pt>
          <cx:pt idx="20232">17</cx:pt>
          <cx:pt idx="20233">16</cx:pt>
          <cx:pt idx="20234">17</cx:pt>
          <cx:pt idx="20235">16</cx:pt>
          <cx:pt idx="20236">15</cx:pt>
          <cx:pt idx="20237">15</cx:pt>
          <cx:pt idx="20238">14</cx:pt>
          <cx:pt idx="20239">15</cx:pt>
          <cx:pt idx="20240">15</cx:pt>
          <cx:pt idx="20241">15</cx:pt>
          <cx:pt idx="20242">15</cx:pt>
          <cx:pt idx="20243">14</cx:pt>
          <cx:pt idx="20244">13</cx:pt>
          <cx:pt idx="20245">13</cx:pt>
          <cx:pt idx="20246">12</cx:pt>
          <cx:pt idx="20247">15</cx:pt>
          <cx:pt idx="20248">15</cx:pt>
          <cx:pt idx="20249">14</cx:pt>
          <cx:pt idx="20250">14</cx:pt>
          <cx:pt idx="20251">14</cx:pt>
          <cx:pt idx="20252">13</cx:pt>
          <cx:pt idx="20253">16</cx:pt>
          <cx:pt idx="20254">14</cx:pt>
          <cx:pt idx="20255">18</cx:pt>
          <cx:pt idx="20256">16</cx:pt>
          <cx:pt idx="20257">19</cx:pt>
          <cx:pt idx="20258">17</cx:pt>
          <cx:pt idx="20259">22</cx:pt>
          <cx:pt idx="20260">23</cx:pt>
          <cx:pt idx="20261">14</cx:pt>
          <cx:pt idx="20262">19</cx:pt>
          <cx:pt idx="20263">21</cx:pt>
          <cx:pt idx="20264">16</cx:pt>
          <cx:pt idx="20265">17</cx:pt>
          <cx:pt idx="20266">16</cx:pt>
          <cx:pt idx="20267">17</cx:pt>
          <cx:pt idx="20268">8</cx:pt>
          <cx:pt idx="20269">8</cx:pt>
          <cx:pt idx="20270">12</cx:pt>
          <cx:pt idx="20271">15</cx:pt>
          <cx:pt idx="20272">11</cx:pt>
          <cx:pt idx="20273">18</cx:pt>
          <cx:pt idx="20274">16</cx:pt>
          <cx:pt idx="20275">16</cx:pt>
          <cx:pt idx="20276">16</cx:pt>
          <cx:pt idx="20277">16</cx:pt>
          <cx:pt idx="20278">16</cx:pt>
          <cx:pt idx="20279">12</cx:pt>
          <cx:pt idx="20280">17</cx:pt>
          <cx:pt idx="20281">16</cx:pt>
          <cx:pt idx="20282">16</cx:pt>
          <cx:pt idx="20283">11</cx:pt>
          <cx:pt idx="20284">15</cx:pt>
          <cx:pt idx="20285">15</cx:pt>
          <cx:pt idx="20286">15</cx:pt>
          <cx:pt idx="20287">16</cx:pt>
          <cx:pt idx="20288">15</cx:pt>
          <cx:pt idx="20289">16</cx:pt>
          <cx:pt idx="20290">11</cx:pt>
          <cx:pt idx="20291">10</cx:pt>
          <cx:pt idx="20292">15</cx:pt>
          <cx:pt idx="20293">14</cx:pt>
          <cx:pt idx="20294">10</cx:pt>
          <cx:pt idx="20295">10</cx:pt>
          <cx:pt idx="20296">10</cx:pt>
          <cx:pt idx="20297">10</cx:pt>
          <cx:pt idx="20298">19</cx:pt>
          <cx:pt idx="20299">18</cx:pt>
          <cx:pt idx="20300">23</cx:pt>
          <cx:pt idx="20301">19</cx:pt>
          <cx:pt idx="20302">18</cx:pt>
          <cx:pt idx="20303">21</cx:pt>
          <cx:pt idx="20304">15</cx:pt>
          <cx:pt idx="20305">17</cx:pt>
          <cx:pt idx="20306">14</cx:pt>
          <cx:pt idx="20307">16</cx:pt>
          <cx:pt idx="20308">15</cx:pt>
          <cx:pt idx="20309">15</cx:pt>
          <cx:pt idx="20310">16</cx:pt>
          <cx:pt idx="20311">13</cx:pt>
          <cx:pt idx="20312">14</cx:pt>
          <cx:pt idx="20313">17</cx:pt>
          <cx:pt idx="20314">17</cx:pt>
          <cx:pt idx="20315">16</cx:pt>
          <cx:pt idx="20316">20</cx:pt>
          <cx:pt idx="20317">20</cx:pt>
          <cx:pt idx="20318">20</cx:pt>
          <cx:pt idx="20319">22</cx:pt>
          <cx:pt idx="20320">22</cx:pt>
          <cx:pt idx="20321">22</cx:pt>
          <cx:pt idx="20322">17</cx:pt>
          <cx:pt idx="20323">20</cx:pt>
          <cx:pt idx="20324">16</cx:pt>
          <cx:pt idx="20325">19</cx:pt>
          <cx:pt idx="20326">19</cx:pt>
          <cx:pt idx="20327">17</cx:pt>
          <cx:pt idx="20328">17</cx:pt>
          <cx:pt idx="20329">15</cx:pt>
          <cx:pt idx="20330">15</cx:pt>
          <cx:pt idx="20331">17</cx:pt>
          <cx:pt idx="20332">17</cx:pt>
          <cx:pt idx="20333">14</cx:pt>
          <cx:pt idx="20334">14</cx:pt>
          <cx:pt idx="20335">13</cx:pt>
          <cx:pt idx="20336">18</cx:pt>
          <cx:pt idx="20337">17</cx:pt>
          <cx:pt idx="20338">16</cx:pt>
          <cx:pt idx="20339">16</cx:pt>
          <cx:pt idx="20340">16</cx:pt>
          <cx:pt idx="20341">14</cx:pt>
          <cx:pt idx="20342">18</cx:pt>
          <cx:pt idx="20343">17</cx:pt>
          <cx:pt idx="20344">17</cx:pt>
          <cx:pt idx="20345">17</cx:pt>
          <cx:pt idx="20346">16</cx:pt>
          <cx:pt idx="20347">15</cx:pt>
          <cx:pt idx="20348">15</cx:pt>
          <cx:pt idx="20349">11</cx:pt>
          <cx:pt idx="20350">14</cx:pt>
          <cx:pt idx="20351">13</cx:pt>
          <cx:pt idx="20352">12</cx:pt>
          <cx:pt idx="20353">15</cx:pt>
          <cx:pt idx="20354">14</cx:pt>
          <cx:pt idx="20355">14</cx:pt>
          <cx:pt idx="20356">13</cx:pt>
          <cx:pt idx="20357">15</cx:pt>
          <cx:pt idx="20358">12</cx:pt>
          <cx:pt idx="20359">20</cx:pt>
          <cx:pt idx="20360">18</cx:pt>
          <cx:pt idx="20361">16</cx:pt>
          <cx:pt idx="20362">18</cx:pt>
          <cx:pt idx="20363">15</cx:pt>
          <cx:pt idx="20364">18</cx:pt>
          <cx:pt idx="20365">21</cx:pt>
          <cx:pt idx="20366">18</cx:pt>
          <cx:pt idx="20367">15</cx:pt>
          <cx:pt idx="20368">14</cx:pt>
          <cx:pt idx="20369">13</cx:pt>
          <cx:pt idx="20370">14</cx:pt>
          <cx:pt idx="20371">13</cx:pt>
          <cx:pt idx="20372">12</cx:pt>
          <cx:pt idx="20373">13</cx:pt>
          <cx:pt idx="20374">18</cx:pt>
          <cx:pt idx="20375">18</cx:pt>
          <cx:pt idx="20376">18</cx:pt>
          <cx:pt idx="20377">17</cx:pt>
          <cx:pt idx="20378">17</cx:pt>
          <cx:pt idx="20379">17</cx:pt>
          <cx:pt idx="20380">15</cx:pt>
          <cx:pt idx="20381">22</cx:pt>
          <cx:pt idx="20382">16</cx:pt>
          <cx:pt idx="20383">18</cx:pt>
          <cx:pt idx="20384">17</cx:pt>
          <cx:pt idx="20385">18</cx:pt>
          <cx:pt idx="20386">20</cx:pt>
          <cx:pt idx="20387">18</cx:pt>
          <cx:pt idx="20388">17</cx:pt>
          <cx:pt idx="20389">17</cx:pt>
          <cx:pt idx="20390">19</cx:pt>
          <cx:pt idx="20391">18</cx:pt>
          <cx:pt idx="20392">18</cx:pt>
          <cx:pt idx="20393">18</cx:pt>
          <cx:pt idx="20394">17</cx:pt>
          <cx:pt idx="20395">21</cx:pt>
          <cx:pt idx="20396">21</cx:pt>
          <cx:pt idx="20397">24</cx:pt>
          <cx:pt idx="20398">23</cx:pt>
          <cx:pt idx="20399">24</cx:pt>
          <cx:pt idx="20400">22</cx:pt>
          <cx:pt idx="20401">27</cx:pt>
          <cx:pt idx="20402">25</cx:pt>
          <cx:pt idx="20403">13</cx:pt>
          <cx:pt idx="20404">14</cx:pt>
          <cx:pt idx="20405">16</cx:pt>
          <cx:pt idx="20406">15</cx:pt>
          <cx:pt idx="20407">15</cx:pt>
          <cx:pt idx="20408">14</cx:pt>
          <cx:pt idx="20409">16</cx:pt>
          <cx:pt idx="20410">16</cx:pt>
          <cx:pt idx="20411">19</cx:pt>
          <cx:pt idx="20412">15</cx:pt>
          <cx:pt idx="20413">15</cx:pt>
          <cx:pt idx="20414">15</cx:pt>
          <cx:pt idx="20415">20</cx:pt>
          <cx:pt idx="20416">17</cx:pt>
          <cx:pt idx="20417">20</cx:pt>
          <cx:pt idx="20418">19</cx:pt>
          <cx:pt idx="20419">17</cx:pt>
          <cx:pt idx="20420">20</cx:pt>
          <cx:pt idx="20421">14</cx:pt>
          <cx:pt idx="20422">14</cx:pt>
          <cx:pt idx="20423">15</cx:pt>
          <cx:pt idx="20424">14</cx:pt>
          <cx:pt idx="20425">14</cx:pt>
          <cx:pt idx="20426">14</cx:pt>
          <cx:pt idx="20427">15</cx:pt>
          <cx:pt idx="20428">13</cx:pt>
          <cx:pt idx="20429">17</cx:pt>
          <cx:pt idx="20430">19</cx:pt>
          <cx:pt idx="20431">14</cx:pt>
          <cx:pt idx="20432">14</cx:pt>
          <cx:pt idx="20433">15</cx:pt>
          <cx:pt idx="20434">13</cx:pt>
          <cx:pt idx="20435">15</cx:pt>
          <cx:pt idx="20436">15</cx:pt>
          <cx:pt idx="20437">20</cx:pt>
          <cx:pt idx="20438">24</cx:pt>
          <cx:pt idx="20439">21</cx:pt>
          <cx:pt idx="20440">24</cx:pt>
          <cx:pt idx="20441">19</cx:pt>
          <cx:pt idx="20442">17</cx:pt>
          <cx:pt idx="20443">15</cx:pt>
          <cx:pt idx="20444">14</cx:pt>
          <cx:pt idx="20445">15</cx:pt>
          <cx:pt idx="20446">14</cx:pt>
          <cx:pt idx="20447">14</cx:pt>
          <cx:pt idx="20448">14</cx:pt>
          <cx:pt idx="20449">15</cx:pt>
          <cx:pt idx="20450">13</cx:pt>
          <cx:pt idx="20451">21</cx:pt>
          <cx:pt idx="20452">18</cx:pt>
          <cx:pt idx="20453">22</cx:pt>
          <cx:pt idx="20454">16</cx:pt>
          <cx:pt idx="20455">16</cx:pt>
          <cx:pt idx="20456">14</cx:pt>
          <cx:pt idx="20457">14</cx:pt>
          <cx:pt idx="20458">18</cx:pt>
          <cx:pt idx="20459">17</cx:pt>
          <cx:pt idx="20460">16</cx:pt>
          <cx:pt idx="20461">16</cx:pt>
          <cx:pt idx="20462">17</cx:pt>
          <cx:pt idx="20463">16</cx:pt>
          <cx:pt idx="20464">17</cx:pt>
          <cx:pt idx="20465">17</cx:pt>
          <cx:pt idx="20466">16</cx:pt>
          <cx:pt idx="20467">17</cx:pt>
          <cx:pt idx="20468">17</cx:pt>
          <cx:pt idx="20469">21</cx:pt>
          <cx:pt idx="20470">18</cx:pt>
          <cx:pt idx="20471">22</cx:pt>
          <cx:pt idx="20472">16</cx:pt>
          <cx:pt idx="20473">18</cx:pt>
          <cx:pt idx="20474">17</cx:pt>
          <cx:pt idx="20475">16</cx:pt>
          <cx:pt idx="20476">17</cx:pt>
          <cx:pt idx="20477">21</cx:pt>
          <cx:pt idx="20478">21</cx:pt>
          <cx:pt idx="20479">18</cx:pt>
          <cx:pt idx="20480">22</cx:pt>
          <cx:pt idx="20481">21</cx:pt>
          <cx:pt idx="20482">19</cx:pt>
          <cx:pt idx="20483">16</cx:pt>
          <cx:pt idx="20484">16</cx:pt>
          <cx:pt idx="20485">15</cx:pt>
          <cx:pt idx="20486">15</cx:pt>
          <cx:pt idx="20487">15</cx:pt>
          <cx:pt idx="20488">15</cx:pt>
          <cx:pt idx="20489">16</cx:pt>
          <cx:pt idx="20490">16</cx:pt>
          <cx:pt idx="20491">14</cx:pt>
          <cx:pt idx="20492">16</cx:pt>
          <cx:pt idx="20493">16</cx:pt>
          <cx:pt idx="20494">13</cx:pt>
          <cx:pt idx="20495">14</cx:pt>
          <cx:pt idx="20496">16</cx:pt>
          <cx:pt idx="20497">17</cx:pt>
          <cx:pt idx="20498">15</cx:pt>
          <cx:pt idx="20499">16</cx:pt>
          <cx:pt idx="20500">11</cx:pt>
          <cx:pt idx="20501">11</cx:pt>
          <cx:pt idx="20502">16</cx:pt>
          <cx:pt idx="20503">15</cx:pt>
          <cx:pt idx="20504">18</cx:pt>
          <cx:pt idx="20505">20</cx:pt>
          <cx:pt idx="20506">18</cx:pt>
          <cx:pt idx="20507">20</cx:pt>
          <cx:pt idx="20508">17</cx:pt>
          <cx:pt idx="20509">17</cx:pt>
          <cx:pt idx="20510">18</cx:pt>
          <cx:pt idx="20511">17</cx:pt>
          <cx:pt idx="20512">16</cx:pt>
          <cx:pt idx="20513">19</cx:pt>
          <cx:pt idx="20514">19</cx:pt>
          <cx:pt idx="20515">17</cx:pt>
          <cx:pt idx="20516">17</cx:pt>
          <cx:pt idx="20517">16</cx:pt>
          <cx:pt idx="20518">19</cx:pt>
          <cx:pt idx="20519">19</cx:pt>
          <cx:pt idx="20520">21</cx:pt>
          <cx:pt idx="20521">22</cx:pt>
          <cx:pt idx="20522">18</cx:pt>
          <cx:pt idx="20523">21</cx:pt>
          <cx:pt idx="20524">21</cx:pt>
          <cx:pt idx="20525">18</cx:pt>
          <cx:pt idx="20526">23</cx:pt>
          <cx:pt idx="20527">22</cx:pt>
          <cx:pt idx="20528">23</cx:pt>
          <cx:pt idx="20529">25</cx:pt>
          <cx:pt idx="20530">24</cx:pt>
          <cx:pt idx="20531">22</cx:pt>
          <cx:pt idx="20532">23</cx:pt>
          <cx:pt idx="20533">25</cx:pt>
          <cx:pt idx="20534">18</cx:pt>
          <cx:pt idx="20535">17</cx:pt>
          <cx:pt idx="20536">19</cx:pt>
          <cx:pt idx="20537">20</cx:pt>
          <cx:pt idx="20538">19</cx:pt>
          <cx:pt idx="20539">19</cx:pt>
          <cx:pt idx="20540">19</cx:pt>
          <cx:pt idx="20541">17</cx:pt>
          <cx:pt idx="20542">18</cx:pt>
          <cx:pt idx="20543">18</cx:pt>
          <cx:pt idx="20544">19</cx:pt>
          <cx:pt idx="20545">17</cx:pt>
          <cx:pt idx="20546">19</cx:pt>
          <cx:pt idx="20547">18</cx:pt>
          <cx:pt idx="20548">19</cx:pt>
          <cx:pt idx="20549">19</cx:pt>
          <cx:pt idx="20550">17</cx:pt>
          <cx:pt idx="20551">19</cx:pt>
          <cx:pt idx="20552">17</cx:pt>
          <cx:pt idx="20553">19</cx:pt>
          <cx:pt idx="20554">23</cx:pt>
          <cx:pt idx="20555">23</cx:pt>
          <cx:pt idx="20556">22</cx:pt>
          <cx:pt idx="20557">23</cx:pt>
          <cx:pt idx="20558">24</cx:pt>
          <cx:pt idx="20559">23</cx:pt>
          <cx:pt idx="20560">24</cx:pt>
          <cx:pt idx="20561">23</cx:pt>
          <cx:pt idx="20562">23</cx:pt>
          <cx:pt idx="20563">24</cx:pt>
          <cx:pt idx="20564">17</cx:pt>
          <cx:pt idx="20565">17</cx:pt>
          <cx:pt idx="20566">16</cx:pt>
          <cx:pt idx="20567">17</cx:pt>
          <cx:pt idx="20568">15</cx:pt>
          <cx:pt idx="20569">16</cx:pt>
          <cx:pt idx="20570">15</cx:pt>
          <cx:pt idx="20571">16</cx:pt>
          <cx:pt idx="20572">20</cx:pt>
          <cx:pt idx="20573">20</cx:pt>
          <cx:pt idx="20574">20</cx:pt>
          <cx:pt idx="20575">20</cx:pt>
          <cx:pt idx="20576">20</cx:pt>
          <cx:pt idx="20577">20</cx:pt>
          <cx:pt idx="20578">20</cx:pt>
          <cx:pt idx="20579">20</cx:pt>
          <cx:pt idx="20580">15</cx:pt>
          <cx:pt idx="20581">15</cx:pt>
          <cx:pt idx="20582">19</cx:pt>
          <cx:pt idx="20583">21</cx:pt>
          <cx:pt idx="20584">18</cx:pt>
          <cx:pt idx="20585">21</cx:pt>
          <cx:pt idx="20586">21</cx:pt>
          <cx:pt idx="20587">17</cx:pt>
          <cx:pt idx="20588">21</cx:pt>
          <cx:pt idx="20589">17</cx:pt>
          <cx:pt idx="20590">20</cx:pt>
          <cx:pt idx="20591">17</cx:pt>
          <cx:pt idx="20592">20</cx:pt>
          <cx:pt idx="20593">25</cx:pt>
          <cx:pt idx="20594">24</cx:pt>
          <cx:pt idx="20595">20</cx:pt>
          <cx:pt idx="20596">25</cx:pt>
          <cx:pt idx="20597">26</cx:pt>
          <cx:pt idx="20598">28</cx:pt>
          <cx:pt idx="20599">27</cx:pt>
          <cx:pt idx="20600">29</cx:pt>
          <cx:pt idx="20601">19</cx:pt>
          <cx:pt idx="20602">17</cx:pt>
          <cx:pt idx="20603">17</cx:pt>
          <cx:pt idx="20604">16</cx:pt>
          <cx:pt idx="20605">12</cx:pt>
          <cx:pt idx="20606">22</cx:pt>
          <cx:pt idx="20607">42</cx:pt>
          <cx:pt idx="20608">21</cx:pt>
          <cx:pt idx="20609">22</cx:pt>
          <cx:pt idx="20610">20</cx:pt>
          <cx:pt idx="20611">20</cx:pt>
          <cx:pt idx="20612">87</cx:pt>
          <cx:pt idx="20613">13</cx:pt>
          <cx:pt idx="20614">13</cx:pt>
          <cx:pt idx="20615">17</cx:pt>
          <cx:pt idx="20616">19</cx:pt>
          <cx:pt idx="20617">17</cx:pt>
          <cx:pt idx="20618">15</cx:pt>
          <cx:pt idx="20619">19</cx:pt>
          <cx:pt idx="20620">16</cx:pt>
          <cx:pt idx="20621">16</cx:pt>
          <cx:pt idx="20622">15</cx:pt>
          <cx:pt idx="20623">16</cx:pt>
          <cx:pt idx="20624">15</cx:pt>
          <cx:pt idx="20625">15</cx:pt>
          <cx:pt idx="20626">13</cx:pt>
          <cx:pt idx="20627">15</cx:pt>
          <cx:pt idx="20628">14</cx:pt>
          <cx:pt idx="20629">13</cx:pt>
          <cx:pt idx="20630">14</cx:pt>
          <cx:pt idx="20631">20</cx:pt>
          <cx:pt idx="20632">21</cx:pt>
          <cx:pt idx="20633">15</cx:pt>
          <cx:pt idx="20634">14</cx:pt>
          <cx:pt idx="20635">29</cx:pt>
          <cx:pt idx="20636">20</cx:pt>
          <cx:pt idx="20637">35</cx:pt>
          <cx:pt idx="20638">21</cx:pt>
          <cx:pt idx="20639">19</cx:pt>
          <cx:pt idx="20640">21</cx:pt>
          <cx:pt idx="20641">18</cx:pt>
          <cx:pt idx="20642">20</cx:pt>
          <cx:pt idx="20643">19</cx:pt>
          <cx:pt idx="20644">19</cx:pt>
          <cx:pt idx="20645">29</cx:pt>
          <cx:pt idx="20646">20</cx:pt>
          <cx:pt idx="20647">17</cx:pt>
          <cx:pt idx="20648">19</cx:pt>
          <cx:pt idx="20649">21</cx:pt>
          <cx:pt idx="20650">35</cx:pt>
          <cx:pt idx="20651">21</cx:pt>
          <cx:pt idx="20652">17</cx:pt>
          <cx:pt idx="20653">19</cx:pt>
          <cx:pt idx="20654">19</cx:pt>
          <cx:pt idx="20655">29</cx:pt>
          <cx:pt idx="20656">20</cx:pt>
          <cx:pt idx="20657">17</cx:pt>
          <cx:pt idx="20658">21</cx:pt>
          <cx:pt idx="20659">35</cx:pt>
          <cx:pt idx="20660">21</cx:pt>
          <cx:pt idx="20661">17</cx:pt>
          <cx:pt idx="20662">20</cx:pt>
          <cx:pt idx="20663">29</cx:pt>
          <cx:pt idx="20664">20</cx:pt>
          <cx:pt idx="20665">21</cx:pt>
          <cx:pt idx="20666">35</cx:pt>
          <cx:pt idx="20667">21</cx:pt>
          <cx:pt idx="20668">20</cx:pt>
          <cx:pt idx="20669">19</cx:pt>
          <cx:pt idx="20670">17</cx:pt>
          <cx:pt idx="20671">19</cx:pt>
          <cx:pt idx="20672">18</cx:pt>
          <cx:pt idx="20673">17</cx:pt>
          <cx:pt idx="20674">16</cx:pt>
          <cx:pt idx="20675">19</cx:pt>
          <cx:pt idx="20676">17</cx:pt>
          <cx:pt idx="20677">19</cx:pt>
          <cx:pt idx="20678">18</cx:pt>
          <cx:pt idx="20679">17</cx:pt>
          <cx:pt idx="20680">16</cx:pt>
          <cx:pt idx="20681">17</cx:pt>
          <cx:pt idx="20682">18</cx:pt>
          <cx:pt idx="20683">18</cx:pt>
          <cx:pt idx="20684">18</cx:pt>
          <cx:pt idx="20685">18</cx:pt>
          <cx:pt idx="20686">19</cx:pt>
          <cx:pt idx="20687">17</cx:pt>
          <cx:pt idx="20688">18</cx:pt>
          <cx:pt idx="20689">18</cx:pt>
          <cx:pt idx="20690">19</cx:pt>
          <cx:pt idx="20691">18</cx:pt>
          <cx:pt idx="20692">19</cx:pt>
          <cx:pt idx="20693">16</cx:pt>
          <cx:pt idx="20694">17</cx:pt>
          <cx:pt idx="20695">19</cx:pt>
          <cx:pt idx="20696">17</cx:pt>
          <cx:pt idx="20697">17</cx:pt>
          <cx:pt idx="20698">19</cx:pt>
          <cx:pt idx="20699">18</cx:pt>
          <cx:pt idx="20700">18</cx:pt>
          <cx:pt idx="20701">19</cx:pt>
          <cx:pt idx="20702">17</cx:pt>
          <cx:pt idx="20703">17</cx:pt>
          <cx:pt idx="20704">17</cx:pt>
          <cx:pt idx="20705">17</cx:pt>
          <cx:pt idx="20706">16</cx:pt>
          <cx:pt idx="20707">15</cx:pt>
          <cx:pt idx="20708">15</cx:pt>
          <cx:pt idx="20709">15</cx:pt>
          <cx:pt idx="20710">21</cx:pt>
          <cx:pt idx="20711">24</cx:pt>
          <cx:pt idx="20712">21</cx:pt>
          <cx:pt idx="20713">10</cx:pt>
          <cx:pt idx="20714">9</cx:pt>
          <cx:pt idx="20715">9</cx:pt>
          <cx:pt idx="20716">9</cx:pt>
          <cx:pt idx="20717">11</cx:pt>
          <cx:pt idx="20718">10</cx:pt>
          <cx:pt idx="20719">10</cx:pt>
          <cx:pt idx="20720">10</cx:pt>
          <cx:pt idx="20721">11</cx:pt>
          <cx:pt idx="20722">20</cx:pt>
          <cx:pt idx="20723">18</cx:pt>
          <cx:pt idx="20724">20</cx:pt>
          <cx:pt idx="20725">18</cx:pt>
          <cx:pt idx="20726">16</cx:pt>
          <cx:pt idx="20727">18</cx:pt>
          <cx:pt idx="20728">16</cx:pt>
          <cx:pt idx="20729">20</cx:pt>
          <cx:pt idx="20730">18</cx:pt>
          <cx:pt idx="20731">18</cx:pt>
          <cx:pt idx="20732">16</cx:pt>
          <cx:pt idx="20733">18</cx:pt>
          <cx:pt idx="20734">16</cx:pt>
          <cx:pt idx="20735">18</cx:pt>
          <cx:pt idx="20736">16</cx:pt>
          <cx:pt idx="20737">16</cx:pt>
          <cx:pt idx="20738">16</cx:pt>
          <cx:pt idx="20739">15</cx:pt>
          <cx:pt idx="20740">16</cx:pt>
          <cx:pt idx="20741">15</cx:pt>
          <cx:pt idx="20742">15</cx:pt>
          <cx:pt idx="20743">15</cx:pt>
          <cx:pt idx="20744">14</cx:pt>
          <cx:pt idx="20745">14</cx:pt>
          <cx:pt idx="20746">13</cx:pt>
          <cx:pt idx="20747">14</cx:pt>
          <cx:pt idx="20748">18</cx:pt>
          <cx:pt idx="20749">18</cx:pt>
          <cx:pt idx="20750">18</cx:pt>
          <cx:pt idx="20751">18</cx:pt>
          <cx:pt idx="20752">9</cx:pt>
          <cx:pt idx="20753">9</cx:pt>
          <cx:pt idx="20754">10</cx:pt>
          <cx:pt idx="20755">10</cx:pt>
          <cx:pt idx="20756">10</cx:pt>
          <cx:pt idx="20757">18</cx:pt>
          <cx:pt idx="20758">18</cx:pt>
          <cx:pt idx="20759">17</cx:pt>
          <cx:pt idx="20760">17</cx:pt>
          <cx:pt idx="20761">18</cx:pt>
          <cx:pt idx="20762">18</cx:pt>
          <cx:pt idx="20763">18</cx:pt>
          <cx:pt idx="20764">18</cx:pt>
          <cx:pt idx="20765">17</cx:pt>
          <cx:pt idx="20766">17</cx:pt>
          <cx:pt idx="20767">17</cx:pt>
          <cx:pt idx="20768">17</cx:pt>
          <cx:pt idx="20769">18</cx:pt>
          <cx:pt idx="20770">18</cx:pt>
          <cx:pt idx="20771">17</cx:pt>
          <cx:pt idx="20772">17</cx:pt>
          <cx:pt idx="20773">18</cx:pt>
          <cx:pt idx="20774">18</cx:pt>
          <cx:pt idx="20775">18</cx:pt>
          <cx:pt idx="20776">16</cx:pt>
          <cx:pt idx="20777">18</cx:pt>
          <cx:pt idx="20778">18</cx:pt>
          <cx:pt idx="20779">18</cx:pt>
          <cx:pt idx="20780">18</cx:pt>
          <cx:pt idx="20781">17</cx:pt>
          <cx:pt idx="20782">17</cx:pt>
          <cx:pt idx="20783">17</cx:pt>
          <cx:pt idx="20784">18</cx:pt>
          <cx:pt idx="20785">15</cx:pt>
          <cx:pt idx="20786">16</cx:pt>
          <cx:pt idx="20787">14</cx:pt>
          <cx:pt idx="20788">15</cx:pt>
          <cx:pt idx="20789">16</cx:pt>
          <cx:pt idx="20790">16</cx:pt>
          <cx:pt idx="20791">13</cx:pt>
          <cx:pt idx="20792">15</cx:pt>
          <cx:pt idx="20793">15</cx:pt>
          <cx:pt idx="20794">14</cx:pt>
          <cx:pt idx="20795">14</cx:pt>
          <cx:pt idx="20796">12</cx:pt>
          <cx:pt idx="20797">14</cx:pt>
          <cx:pt idx="20798">13</cx:pt>
          <cx:pt idx="20799">14</cx:pt>
          <cx:pt idx="20800">12</cx:pt>
          <cx:pt idx="20801">18</cx:pt>
          <cx:pt idx="20802">18</cx:pt>
          <cx:pt idx="20803">18</cx:pt>
          <cx:pt idx="20804">18</cx:pt>
          <cx:pt idx="20805">18</cx:pt>
          <cx:pt idx="20806">18</cx:pt>
          <cx:pt idx="20807">12</cx:pt>
          <cx:pt idx="20808">13</cx:pt>
          <cx:pt idx="20809">18</cx:pt>
          <cx:pt idx="20810">17</cx:pt>
          <cx:pt idx="20811">16</cx:pt>
          <cx:pt idx="20812">17</cx:pt>
          <cx:pt idx="20813">16</cx:pt>
          <cx:pt idx="20814">17</cx:pt>
          <cx:pt idx="20815">16</cx:pt>
          <cx:pt idx="20816">17</cx:pt>
          <cx:pt idx="20817">16</cx:pt>
          <cx:pt idx="20818">17</cx:pt>
          <cx:pt idx="20819">16</cx:pt>
          <cx:pt idx="20820">13</cx:pt>
          <cx:pt idx="20821">11</cx:pt>
          <cx:pt idx="20822">11</cx:pt>
          <cx:pt idx="20823">11</cx:pt>
          <cx:pt idx="20824">12</cx:pt>
          <cx:pt idx="20825">13</cx:pt>
          <cx:pt idx="20826">16</cx:pt>
          <cx:pt idx="20827">15</cx:pt>
          <cx:pt idx="20828">13</cx:pt>
          <cx:pt idx="20829">14</cx:pt>
          <cx:pt idx="20830">14</cx:pt>
          <cx:pt idx="20831">12</cx:pt>
          <cx:pt idx="20832">12</cx:pt>
          <cx:pt idx="20833">12</cx:pt>
          <cx:pt idx="20834">13</cx:pt>
          <cx:pt idx="20835">12</cx:pt>
          <cx:pt idx="20836">13</cx:pt>
          <cx:pt idx="20837">12</cx:pt>
          <cx:pt idx="20838">13</cx:pt>
          <cx:pt idx="20839">15</cx:pt>
          <cx:pt idx="20840">14</cx:pt>
          <cx:pt idx="20841">13</cx:pt>
          <cx:pt idx="20842">13</cx:pt>
          <cx:pt idx="20843">21</cx:pt>
          <cx:pt idx="20844">22</cx:pt>
          <cx:pt idx="20845">21</cx:pt>
          <cx:pt idx="20846">16</cx:pt>
          <cx:pt idx="20847">17</cx:pt>
          <cx:pt idx="20848">12</cx:pt>
          <cx:pt idx="20849">13</cx:pt>
          <cx:pt idx="20850">12</cx:pt>
          <cx:pt idx="20851">19</cx:pt>
          <cx:pt idx="20852">17</cx:pt>
          <cx:pt idx="20853">17</cx:pt>
          <cx:pt idx="20854">18</cx:pt>
          <cx:pt idx="20855">19</cx:pt>
          <cx:pt idx="20856">17</cx:pt>
          <cx:pt idx="20857">17</cx:pt>
          <cx:pt idx="20858">15</cx:pt>
          <cx:pt idx="20859">19</cx:pt>
          <cx:pt idx="20860">15</cx:pt>
          <cx:pt idx="20861">14</cx:pt>
          <cx:pt idx="20862">12</cx:pt>
          <cx:pt idx="20863">14</cx:pt>
          <cx:pt idx="20864">14</cx:pt>
          <cx:pt idx="20865">13</cx:pt>
          <cx:pt idx="20866">13</cx:pt>
          <cx:pt idx="20867">14</cx:pt>
          <cx:pt idx="20868">14</cx:pt>
          <cx:pt idx="20869">13</cx:pt>
          <cx:pt idx="20870">13</cx:pt>
          <cx:pt idx="20871">13</cx:pt>
          <cx:pt idx="20872">12</cx:pt>
          <cx:pt idx="20873">13</cx:pt>
          <cx:pt idx="20874">13</cx:pt>
          <cx:pt idx="20875">10</cx:pt>
          <cx:pt idx="20876">12</cx:pt>
          <cx:pt idx="20877">14</cx:pt>
          <cx:pt idx="20878">12</cx:pt>
          <cx:pt idx="20879">13</cx:pt>
          <cx:pt idx="20880">12</cx:pt>
          <cx:pt idx="20881">13</cx:pt>
          <cx:pt idx="20882">12</cx:pt>
          <cx:pt idx="20883">13</cx:pt>
          <cx:pt idx="20884">13</cx:pt>
          <cx:pt idx="20885">13</cx:pt>
          <cx:pt idx="20886">13</cx:pt>
          <cx:pt idx="20887">12</cx:pt>
          <cx:pt idx="20888">12</cx:pt>
          <cx:pt idx="20889">13</cx:pt>
          <cx:pt idx="20890">12</cx:pt>
          <cx:pt idx="20891">13</cx:pt>
          <cx:pt idx="20892">20</cx:pt>
          <cx:pt idx="20893">20</cx:pt>
          <cx:pt idx="20894">20</cx:pt>
          <cx:pt idx="20895">17</cx:pt>
          <cx:pt idx="20896">20</cx:pt>
          <cx:pt idx="20897">20</cx:pt>
          <cx:pt idx="20898">20</cx:pt>
          <cx:pt idx="20899">20</cx:pt>
          <cx:pt idx="20900">16</cx:pt>
          <cx:pt idx="20901">20</cx:pt>
          <cx:pt idx="20902">17</cx:pt>
          <cx:pt idx="20903">16</cx:pt>
          <cx:pt idx="20904">16</cx:pt>
          <cx:pt idx="20905">19</cx:pt>
          <cx:pt idx="20906">20</cx:pt>
          <cx:pt idx="20907">14</cx:pt>
          <cx:pt idx="20908">13</cx:pt>
          <cx:pt idx="20909">14</cx:pt>
          <cx:pt idx="20910">14</cx:pt>
          <cx:pt idx="20911">13</cx:pt>
          <cx:pt idx="20912">13</cx:pt>
          <cx:pt idx="20913">13</cx:pt>
          <cx:pt idx="20914">12</cx:pt>
          <cx:pt idx="20915">12</cx:pt>
          <cx:pt idx="20916">13</cx:pt>
          <cx:pt idx="20917">13</cx:pt>
          <cx:pt idx="20918">12</cx:pt>
          <cx:pt idx="20919">16</cx:pt>
          <cx:pt idx="20920">17</cx:pt>
          <cx:pt idx="20921">16</cx:pt>
          <cx:pt idx="20922">19</cx:pt>
          <cx:pt idx="20923">17</cx:pt>
          <cx:pt idx="20924">17</cx:pt>
          <cx:pt idx="20925">17</cx:pt>
          <cx:pt idx="20926">18</cx:pt>
          <cx:pt idx="20927">19</cx:pt>
          <cx:pt idx="20928">18</cx:pt>
          <cx:pt idx="20929">19</cx:pt>
          <cx:pt idx="20930">19</cx:pt>
          <cx:pt idx="20931">18</cx:pt>
          <cx:pt idx="20932">21</cx:pt>
          <cx:pt idx="20933">21</cx:pt>
          <cx:pt idx="20934">18</cx:pt>
          <cx:pt idx="20935">19</cx:pt>
          <cx:pt idx="20936">20</cx:pt>
          <cx:pt idx="20937">19</cx:pt>
          <cx:pt idx="20938">19</cx:pt>
          <cx:pt idx="20939">19</cx:pt>
          <cx:pt idx="20940">20</cx:pt>
          <cx:pt idx="20941">19</cx:pt>
          <cx:pt idx="20942">19</cx:pt>
          <cx:pt idx="20943">17</cx:pt>
          <cx:pt idx="20944">18</cx:pt>
          <cx:pt idx="20945">16</cx:pt>
          <cx:pt idx="20946">17</cx:pt>
          <cx:pt idx="20947">16</cx:pt>
          <cx:pt idx="20948">14</cx:pt>
          <cx:pt idx="20949">20</cx:pt>
          <cx:pt idx="20950">20</cx:pt>
          <cx:pt idx="20951">18</cx:pt>
          <cx:pt idx="20952">19</cx:pt>
          <cx:pt idx="20953">18</cx:pt>
          <cx:pt idx="20954">19</cx:pt>
          <cx:pt idx="20955">18</cx:pt>
          <cx:pt idx="20956">16</cx:pt>
          <cx:pt idx="20957">17</cx:pt>
          <cx:pt idx="20958">15</cx:pt>
          <cx:pt idx="20959">16</cx:pt>
          <cx:pt idx="20960">12</cx:pt>
          <cx:pt idx="20961">14</cx:pt>
          <cx:pt idx="20962">14</cx:pt>
          <cx:pt idx="20963">14</cx:pt>
          <cx:pt idx="20964">13</cx:pt>
          <cx:pt idx="20965">11</cx:pt>
          <cx:pt idx="20966">13</cx:pt>
          <cx:pt idx="20967">14</cx:pt>
          <cx:pt idx="20968">13</cx:pt>
          <cx:pt idx="20969">12</cx:pt>
          <cx:pt idx="20970">13</cx:pt>
          <cx:pt idx="20971">11</cx:pt>
          <cx:pt idx="20972">13</cx:pt>
          <cx:pt idx="20973">16</cx:pt>
          <cx:pt idx="20974">19</cx:pt>
          <cx:pt idx="20975">17</cx:pt>
          <cx:pt idx="20976">22</cx:pt>
          <cx:pt idx="20977">25</cx:pt>
          <cx:pt idx="20978">19</cx:pt>
          <cx:pt idx="20979">14</cx:pt>
          <cx:pt idx="20980">12</cx:pt>
          <cx:pt idx="20981">13</cx:pt>
          <cx:pt idx="20982">13</cx:pt>
          <cx:pt idx="20983">14</cx:pt>
          <cx:pt idx="20984">13</cx:pt>
          <cx:pt idx="20985">11</cx:pt>
          <cx:pt idx="20986">13</cx:pt>
          <cx:pt idx="20987">11</cx:pt>
          <cx:pt idx="20988">12</cx:pt>
          <cx:pt idx="20989">13</cx:pt>
          <cx:pt idx="20990">13</cx:pt>
          <cx:pt idx="20991">12</cx:pt>
          <cx:pt idx="20992">12</cx:pt>
          <cx:pt idx="20993">13</cx:pt>
          <cx:pt idx="20994">11</cx:pt>
          <cx:pt idx="20995">10</cx:pt>
          <cx:pt idx="20996">18</cx:pt>
          <cx:pt idx="20997">19</cx:pt>
          <cx:pt idx="20998">19</cx:pt>
          <cx:pt idx="20999">18</cx:pt>
          <cx:pt idx="21000">21</cx:pt>
          <cx:pt idx="21001">21</cx:pt>
          <cx:pt idx="21002">18</cx:pt>
          <cx:pt idx="21003">19</cx:pt>
          <cx:pt idx="21004">20</cx:pt>
          <cx:pt idx="21005">19</cx:pt>
          <cx:pt idx="21006">19</cx:pt>
          <cx:pt idx="21007">17</cx:pt>
          <cx:pt idx="21008">11</cx:pt>
          <cx:pt idx="21009">10</cx:pt>
          <cx:pt idx="21010">10</cx:pt>
          <cx:pt idx="21011">10</cx:pt>
          <cx:pt idx="21012">9</cx:pt>
          <cx:pt idx="21013">9</cx:pt>
          <cx:pt idx="21014">9</cx:pt>
          <cx:pt idx="21015">9</cx:pt>
          <cx:pt idx="21016">7</cx:pt>
          <cx:pt idx="21017">16</cx:pt>
          <cx:pt idx="21018">12</cx:pt>
          <cx:pt idx="21019">14</cx:pt>
          <cx:pt idx="21020">12</cx:pt>
          <cx:pt idx="21021">13</cx:pt>
          <cx:pt idx="21022">12</cx:pt>
          <cx:pt idx="21023">13</cx:pt>
          <cx:pt idx="21024">14</cx:pt>
          <cx:pt idx="21025">12</cx:pt>
          <cx:pt idx="21026">12</cx:pt>
          <cx:pt idx="21027">12</cx:pt>
          <cx:pt idx="21028">12</cx:pt>
          <cx:pt idx="21029">17</cx:pt>
          <cx:pt idx="21030">20</cx:pt>
          <cx:pt idx="21031">16</cx:pt>
          <cx:pt idx="21032">19</cx:pt>
          <cx:pt idx="21033">23</cx:pt>
          <cx:pt idx="21034">23</cx:pt>
          <cx:pt idx="21035">13</cx:pt>
          <cx:pt idx="21036">12</cx:pt>
          <cx:pt idx="21037">12</cx:pt>
          <cx:pt idx="21038">12</cx:pt>
          <cx:pt idx="21039">13</cx:pt>
          <cx:pt idx="21040">14</cx:pt>
          <cx:pt idx="21041">13</cx:pt>
          <cx:pt idx="21042">14</cx:pt>
          <cx:pt idx="21043">14</cx:pt>
          <cx:pt idx="21044">15</cx:pt>
          <cx:pt idx="21045">14</cx:pt>
          <cx:pt idx="21046">14</cx:pt>
          <cx:pt idx="21047">15</cx:pt>
          <cx:pt idx="21048">15</cx:pt>
          <cx:pt idx="21049">14</cx:pt>
          <cx:pt idx="21050">15</cx:pt>
          <cx:pt idx="21051">11</cx:pt>
          <cx:pt idx="21052">11</cx:pt>
          <cx:pt idx="21053">13</cx:pt>
          <cx:pt idx="21054">11</cx:pt>
          <cx:pt idx="21055">13</cx:pt>
          <cx:pt idx="21056">14</cx:pt>
          <cx:pt idx="21057">14</cx:pt>
          <cx:pt idx="21058">13</cx:pt>
          <cx:pt idx="21059">11</cx:pt>
          <cx:pt idx="21060">15</cx:pt>
          <cx:pt idx="21061">14</cx:pt>
          <cx:pt idx="21062">14</cx:pt>
          <cx:pt idx="21063">13</cx:pt>
          <cx:pt idx="21064">12</cx:pt>
          <cx:pt idx="21065">15</cx:pt>
          <cx:pt idx="21066">13</cx:pt>
          <cx:pt idx="21067">24</cx:pt>
          <cx:pt idx="21068">22</cx:pt>
          <cx:pt idx="21069">21</cx:pt>
          <cx:pt idx="21070">24</cx:pt>
          <cx:pt idx="21071">22</cx:pt>
          <cx:pt idx="21072">22</cx:pt>
          <cx:pt idx="21073">18</cx:pt>
          <cx:pt idx="21074">24</cx:pt>
          <cx:pt idx="21075">22</cx:pt>
          <cx:pt idx="21076">21</cx:pt>
          <cx:pt idx="21077">24</cx:pt>
          <cx:pt idx="21078">22</cx:pt>
          <cx:pt idx="21079">22</cx:pt>
          <cx:pt idx="21080">17</cx:pt>
          <cx:pt idx="21081">16</cx:pt>
          <cx:pt idx="21082">16</cx:pt>
          <cx:pt idx="21083">17</cx:pt>
          <cx:pt idx="21084">16</cx:pt>
          <cx:pt idx="21085">15</cx:pt>
          <cx:pt idx="21086">15</cx:pt>
          <cx:pt idx="21087">15</cx:pt>
          <cx:pt idx="21088">20</cx:pt>
          <cx:pt idx="21089">16</cx:pt>
          <cx:pt idx="21090">15</cx:pt>
          <cx:pt idx="21091">21</cx:pt>
          <cx:pt idx="21092">17</cx:pt>
          <cx:pt idx="21093">15</cx:pt>
          <cx:pt idx="21094">15</cx:pt>
          <cx:pt idx="21095">14</cx:pt>
          <cx:pt idx="21096">16</cx:pt>
          <cx:pt idx="21097">14</cx:pt>
          <cx:pt idx="21098">18</cx:pt>
          <cx:pt idx="21099">18</cx:pt>
          <cx:pt idx="21100">17</cx:pt>
          <cx:pt idx="21101">17</cx:pt>
          <cx:pt idx="21102">17</cx:pt>
          <cx:pt idx="21103">17</cx:pt>
          <cx:pt idx="21104">16</cx:pt>
          <cx:pt idx="21105">16</cx:pt>
          <cx:pt idx="21106">16</cx:pt>
          <cx:pt idx="21107">16</cx:pt>
          <cx:pt idx="21108">14</cx:pt>
          <cx:pt idx="21109">13</cx:pt>
          <cx:pt idx="21110">14</cx:pt>
          <cx:pt idx="21111">14</cx:pt>
          <cx:pt idx="21112">13</cx:pt>
          <cx:pt idx="21113">13</cx:pt>
          <cx:pt idx="21114">15</cx:pt>
          <cx:pt idx="21115">14</cx:pt>
          <cx:pt idx="21116">14</cx:pt>
          <cx:pt idx="21117">13</cx:pt>
          <cx:pt idx="21118">15</cx:pt>
          <cx:pt idx="21119">14</cx:pt>
          <cx:pt idx="21120">13</cx:pt>
          <cx:pt idx="21121">14</cx:pt>
          <cx:pt idx="21122">12</cx:pt>
          <cx:pt idx="21123">12</cx:pt>
          <cx:pt idx="21124">13</cx:pt>
          <cx:pt idx="21125">12</cx:pt>
          <cx:pt idx="21126">12</cx:pt>
          <cx:pt idx="21127">12</cx:pt>
          <cx:pt idx="21128">13</cx:pt>
          <cx:pt idx="21129">13</cx:pt>
          <cx:pt idx="21130">13</cx:pt>
          <cx:pt idx="21131">12</cx:pt>
          <cx:pt idx="21132">12</cx:pt>
          <cx:pt idx="21133">14</cx:pt>
          <cx:pt idx="21134">14</cx:pt>
          <cx:pt idx="21135">13</cx:pt>
          <cx:pt idx="21136">13</cx:pt>
          <cx:pt idx="21137">14</cx:pt>
          <cx:pt idx="21138">14</cx:pt>
          <cx:pt idx="21139">13</cx:pt>
          <cx:pt idx="21140">13</cx:pt>
          <cx:pt idx="21141">13</cx:pt>
          <cx:pt idx="21142">12</cx:pt>
          <cx:pt idx="21143">13</cx:pt>
          <cx:pt idx="21144">13</cx:pt>
          <cx:pt idx="21145">11</cx:pt>
          <cx:pt idx="21146">17</cx:pt>
          <cx:pt idx="21147">15</cx:pt>
          <cx:pt idx="21148">19</cx:pt>
          <cx:pt idx="21149">15</cx:pt>
          <cx:pt idx="21150">14</cx:pt>
          <cx:pt idx="21151">12</cx:pt>
          <cx:pt idx="21152">13</cx:pt>
          <cx:pt idx="21153">13</cx:pt>
          <cx:pt idx="21154">13</cx:pt>
          <cx:pt idx="21155">12</cx:pt>
          <cx:pt idx="21156">12</cx:pt>
          <cx:pt idx="21157">13</cx:pt>
          <cx:pt idx="21158">12</cx:pt>
          <cx:pt idx="21159">11</cx:pt>
          <cx:pt idx="21160">13</cx:pt>
          <cx:pt idx="21161">12</cx:pt>
          <cx:pt idx="21162">13</cx:pt>
          <cx:pt idx="21163">12</cx:pt>
          <cx:pt idx="21164">13</cx:pt>
          <cx:pt idx="21165">12</cx:pt>
          <cx:pt idx="21166">11</cx:pt>
          <cx:pt idx="21167">13</cx:pt>
          <cx:pt idx="21168">21</cx:pt>
          <cx:pt idx="21169">19</cx:pt>
          <cx:pt idx="21170">23</cx:pt>
          <cx:pt idx="21171">18</cx:pt>
          <cx:pt idx="21172">29</cx:pt>
          <cx:pt idx="21173">25</cx:pt>
          <cx:pt idx="21174">26</cx:pt>
          <cx:pt idx="21175">27</cx:pt>
          <cx:pt idx="21176">31</cx:pt>
          <cx:pt idx="21177">27</cx:pt>
          <cx:pt idx="21178">22</cx:pt>
          <cx:pt idx="21179">26</cx:pt>
          <cx:pt idx="21180">40</cx:pt>
          <cx:pt idx="21181">39</cx:pt>
          <cx:pt idx="21182">38</cx:pt>
          <cx:pt idx="21183">37</cx:pt>
          <cx:pt idx="21184">20</cx:pt>
          <cx:pt idx="21185">19</cx:pt>
          <cx:pt idx="21186">19</cx:pt>
          <cx:pt idx="21187">20</cx:pt>
          <cx:pt idx="21188">19</cx:pt>
          <cx:pt idx="21189">19</cx:pt>
          <cx:pt idx="21190">18</cx:pt>
          <cx:pt idx="21191">45</cx:pt>
          <cx:pt idx="21192">48</cx:pt>
          <cx:pt idx="21193">16</cx:pt>
          <cx:pt idx="21194">15</cx:pt>
          <cx:pt idx="21195">18</cx:pt>
          <cx:pt idx="21196">23</cx:pt>
          <cx:pt idx="21197">23</cx:pt>
          <cx:pt idx="21198">24</cx:pt>
          <cx:pt idx="21199">25</cx:pt>
          <cx:pt idx="21200">22</cx:pt>
          <cx:pt idx="21201">21</cx:pt>
          <cx:pt idx="21202">22</cx:pt>
          <cx:pt idx="21203">21</cx:pt>
          <cx:pt idx="21204">18</cx:pt>
          <cx:pt idx="21205">18</cx:pt>
          <cx:pt idx="21206">15</cx:pt>
          <cx:pt idx="21207">18</cx:pt>
          <cx:pt idx="21208">16</cx:pt>
          <cx:pt idx="21209">15</cx:pt>
          <cx:pt idx="21210">19</cx:pt>
          <cx:pt idx="21211">17</cx:pt>
          <cx:pt idx="21212">20</cx:pt>
          <cx:pt idx="21213">18</cx:pt>
          <cx:pt idx="21214">20</cx:pt>
          <cx:pt idx="21215">17</cx:pt>
          <cx:pt idx="21216">20</cx:pt>
          <cx:pt idx="21217">17</cx:pt>
          <cx:pt idx="21218">19</cx:pt>
          <cx:pt idx="21219">16</cx:pt>
          <cx:pt idx="21220">15</cx:pt>
          <cx:pt idx="21221">15</cx:pt>
          <cx:pt idx="21222">15</cx:pt>
          <cx:pt idx="21223">13</cx:pt>
          <cx:pt idx="21224">17</cx:pt>
          <cx:pt idx="21225">17</cx:pt>
          <cx:pt idx="21226">17</cx:pt>
          <cx:pt idx="21227">17</cx:pt>
          <cx:pt idx="21228">16</cx:pt>
          <cx:pt idx="21229">16</cx:pt>
          <cx:pt idx="21230">14</cx:pt>
          <cx:pt idx="21231">14</cx:pt>
          <cx:pt idx="21232">14</cx:pt>
          <cx:pt idx="21233">14</cx:pt>
          <cx:pt idx="21234">13</cx:pt>
          <cx:pt idx="21235">13</cx:pt>
          <cx:pt idx="21236">15</cx:pt>
          <cx:pt idx="21237">14</cx:pt>
          <cx:pt idx="21238">16</cx:pt>
          <cx:pt idx="21239">15</cx:pt>
          <cx:pt idx="21240">18</cx:pt>
          <cx:pt idx="21241">15</cx:pt>
          <cx:pt idx="21242">16</cx:pt>
          <cx:pt idx="21243">16</cx:pt>
          <cx:pt idx="21244">15</cx:pt>
          <cx:pt idx="21245">18</cx:pt>
          <cx:pt idx="21246">15</cx:pt>
          <cx:pt idx="21247">16</cx:pt>
          <cx:pt idx="21248">16</cx:pt>
          <cx:pt idx="21249">15</cx:pt>
          <cx:pt idx="21250">15</cx:pt>
          <cx:pt idx="21251">14</cx:pt>
          <cx:pt idx="21252">15</cx:pt>
          <cx:pt idx="21253">17</cx:pt>
          <cx:pt idx="21254">16</cx:pt>
          <cx:pt idx="21255">17</cx:pt>
          <cx:pt idx="21256">16</cx:pt>
          <cx:pt idx="21257">15</cx:pt>
          <cx:pt idx="21258">15</cx:pt>
          <cx:pt idx="21259">14</cx:pt>
          <cx:pt idx="21260">16</cx:pt>
          <cx:pt idx="21261">16</cx:pt>
          <cx:pt idx="21262">14</cx:pt>
          <cx:pt idx="21263">14</cx:pt>
          <cx:pt idx="21264">14</cx:pt>
          <cx:pt idx="21265">14</cx:pt>
          <cx:pt idx="21266">14</cx:pt>
          <cx:pt idx="21267">14</cx:pt>
          <cx:pt idx="21268">15</cx:pt>
          <cx:pt idx="21269">17</cx:pt>
          <cx:pt idx="21270">15</cx:pt>
          <cx:pt idx="21271">15</cx:pt>
          <cx:pt idx="21272">17</cx:pt>
          <cx:pt idx="21273">14</cx:pt>
          <cx:pt idx="21274">16</cx:pt>
          <cx:pt idx="21275">14</cx:pt>
          <cx:pt idx="21276">16</cx:pt>
          <cx:pt idx="21277">15</cx:pt>
          <cx:pt idx="21278">19</cx:pt>
          <cx:pt idx="21279">18</cx:pt>
          <cx:pt idx="21280">20</cx:pt>
          <cx:pt idx="21281">18</cx:pt>
          <cx:pt idx="21282">22</cx:pt>
          <cx:pt idx="21283">23</cx:pt>
          <cx:pt idx="21284">14</cx:pt>
          <cx:pt idx="21285">14</cx:pt>
          <cx:pt idx="21286">13</cx:pt>
          <cx:pt idx="21287">19</cx:pt>
          <cx:pt idx="21288">21</cx:pt>
          <cx:pt idx="21289">8</cx:pt>
          <cx:pt idx="21290">8</cx:pt>
          <cx:pt idx="21291">11</cx:pt>
          <cx:pt idx="21292">15</cx:pt>
          <cx:pt idx="21293">15</cx:pt>
          <cx:pt idx="21294">11</cx:pt>
          <cx:pt idx="21295">18</cx:pt>
          <cx:pt idx="21296">16</cx:pt>
          <cx:pt idx="21297">16</cx:pt>
          <cx:pt idx="21298">14</cx:pt>
          <cx:pt idx="21299">16</cx:pt>
          <cx:pt idx="21300">16</cx:pt>
          <cx:pt idx="21301">17</cx:pt>
          <cx:pt idx="21302">12</cx:pt>
          <cx:pt idx="21303">17</cx:pt>
          <cx:pt idx="21304">16</cx:pt>
          <cx:pt idx="21305">16</cx:pt>
          <cx:pt idx="21306">12</cx:pt>
          <cx:pt idx="21307">12</cx:pt>
          <cx:pt idx="21308">11</cx:pt>
          <cx:pt idx="21309">17</cx:pt>
          <cx:pt idx="21310">18</cx:pt>
          <cx:pt idx="21311">16</cx:pt>
          <cx:pt idx="21312">16</cx:pt>
          <cx:pt idx="21313">11</cx:pt>
          <cx:pt idx="21314">16</cx:pt>
          <cx:pt idx="21315">21</cx:pt>
          <cx:pt idx="21316">14</cx:pt>
          <cx:pt idx="21317">10</cx:pt>
          <cx:pt idx="21318">10</cx:pt>
          <cx:pt idx="21319">10</cx:pt>
          <cx:pt idx="21320">10</cx:pt>
          <cx:pt idx="21321">20</cx:pt>
          <cx:pt idx="21322">17</cx:pt>
          <cx:pt idx="21323">22</cx:pt>
          <cx:pt idx="21324">17</cx:pt>
          <cx:pt idx="21325">20</cx:pt>
          <cx:pt idx="21326">21</cx:pt>
          <cx:pt idx="21327">16</cx:pt>
          <cx:pt idx="21328">17</cx:pt>
          <cx:pt idx="21329">15</cx:pt>
          <cx:pt idx="21330">15</cx:pt>
          <cx:pt idx="21331">16</cx:pt>
          <cx:pt idx="21332">14</cx:pt>
          <cx:pt idx="21333">15</cx:pt>
          <cx:pt idx="21334">14</cx:pt>
          <cx:pt idx="21335">14</cx:pt>
          <cx:pt idx="21336">16</cx:pt>
          <cx:pt idx="21337">20</cx:pt>
          <cx:pt idx="21338">20</cx:pt>
          <cx:pt idx="21339">20</cx:pt>
          <cx:pt idx="21340">22</cx:pt>
          <cx:pt idx="21341">22</cx:pt>
          <cx:pt idx="21342">21</cx:pt>
          <cx:pt idx="21343">22</cx:pt>
          <cx:pt idx="21344">17</cx:pt>
          <cx:pt idx="21345">20</cx:pt>
          <cx:pt idx="21346">16</cx:pt>
          <cx:pt idx="21347">19</cx:pt>
          <cx:pt idx="21348">20</cx:pt>
          <cx:pt idx="21349">21</cx:pt>
          <cx:pt idx="21350">18</cx:pt>
          <cx:pt idx="21351">19</cx:pt>
          <cx:pt idx="21352">17</cx:pt>
          <cx:pt idx="21353">15</cx:pt>
          <cx:pt idx="21354">17</cx:pt>
          <cx:pt idx="21355">15</cx:pt>
          <cx:pt idx="21356">17</cx:pt>
          <cx:pt idx="21357">17</cx:pt>
          <cx:pt idx="21358">15</cx:pt>
          <cx:pt idx="21359">18</cx:pt>
          <cx:pt idx="21360">15</cx:pt>
          <cx:pt idx="21361">18</cx:pt>
          <cx:pt idx="21362">15</cx:pt>
          <cx:pt idx="21363">17</cx:pt>
          <cx:pt idx="21364">17</cx:pt>
          <cx:pt idx="21365">17</cx:pt>
          <cx:pt idx="21366">15</cx:pt>
          <cx:pt idx="21367">14</cx:pt>
          <cx:pt idx="21368">13</cx:pt>
          <cx:pt idx="21369">12</cx:pt>
          <cx:pt idx="21370">17</cx:pt>
          <cx:pt idx="21371">17</cx:pt>
          <cx:pt idx="21372">16</cx:pt>
          <cx:pt idx="21373">15</cx:pt>
          <cx:pt idx="21374">14</cx:pt>
          <cx:pt idx="21375">17</cx:pt>
          <cx:pt idx="21376">17</cx:pt>
          <cx:pt idx="21377">17</cx:pt>
          <cx:pt idx="21378">15</cx:pt>
          <cx:pt idx="21379">13</cx:pt>
          <cx:pt idx="21380">11</cx:pt>
          <cx:pt idx="21381">12</cx:pt>
          <cx:pt idx="21382">14</cx:pt>
          <cx:pt idx="21383">14</cx:pt>
          <cx:pt idx="21384">13</cx:pt>
          <cx:pt idx="21385">13</cx:pt>
          <cx:pt idx="21386">15</cx:pt>
          <cx:pt idx="21387">15</cx:pt>
          <cx:pt idx="21388">14</cx:pt>
          <cx:pt idx="21389">14</cx:pt>
          <cx:pt idx="21390">13</cx:pt>
          <cx:pt idx="21391">12</cx:pt>
          <cx:pt idx="21392">14</cx:pt>
          <cx:pt idx="21393">12</cx:pt>
          <cx:pt idx="21394">19</cx:pt>
          <cx:pt idx="21395">17</cx:pt>
          <cx:pt idx="21396">15</cx:pt>
          <cx:pt idx="21397">18</cx:pt>
          <cx:pt idx="21398">15</cx:pt>
          <cx:pt idx="21399">16</cx:pt>
          <cx:pt idx="21400">15</cx:pt>
          <cx:pt idx="21401">13</cx:pt>
          <cx:pt idx="21402">14</cx:pt>
          <cx:pt idx="21403">13</cx:pt>
          <cx:pt idx="21404">14</cx:pt>
          <cx:pt idx="21405">18</cx:pt>
          <cx:pt idx="21406">18</cx:pt>
          <cx:pt idx="21407">17</cx:pt>
          <cx:pt idx="21408">17</cx:pt>
          <cx:pt idx="21409">17</cx:pt>
          <cx:pt idx="21410">17</cx:pt>
          <cx:pt idx="21411">22</cx:pt>
          <cx:pt idx="21412">25</cx:pt>
          <cx:pt idx="21413">22</cx:pt>
          <cx:pt idx="21414">16</cx:pt>
          <cx:pt idx="21415">19</cx:pt>
          <cx:pt idx="21416">18</cx:pt>
          <cx:pt idx="21417">18</cx:pt>
          <cx:pt idx="21418">19</cx:pt>
          <cx:pt idx="21419">19</cx:pt>
          <cx:pt idx="21420">20</cx:pt>
          <cx:pt idx="21421">21</cx:pt>
          <cx:pt idx="21422">18</cx:pt>
          <cx:pt idx="21423">18</cx:pt>
          <cx:pt idx="21424">18</cx:pt>
          <cx:pt idx="21425">18</cx:pt>
          <cx:pt idx="21426">20</cx:pt>
          <cx:pt idx="21427">20</cx:pt>
          <cx:pt idx="21428">18</cx:pt>
          <cx:pt idx="21429">19</cx:pt>
          <cx:pt idx="21430">19</cx:pt>
          <cx:pt idx="21431">18</cx:pt>
          <cx:pt idx="21432">21</cx:pt>
          <cx:pt idx="21433">21</cx:pt>
          <cx:pt idx="21434">24</cx:pt>
          <cx:pt idx="21435">23</cx:pt>
          <cx:pt idx="21436">16</cx:pt>
          <cx:pt idx="21437">13</cx:pt>
          <cx:pt idx="21438">14</cx:pt>
          <cx:pt idx="21439">16</cx:pt>
          <cx:pt idx="21440">15</cx:pt>
          <cx:pt idx="21441">15</cx:pt>
          <cx:pt idx="21442">14</cx:pt>
          <cx:pt idx="21443">16</cx:pt>
          <cx:pt idx="21444">18</cx:pt>
          <cx:pt idx="21445">18</cx:pt>
          <cx:pt idx="21446">15</cx:pt>
          <cx:pt idx="21447">17</cx:pt>
          <cx:pt idx="21448">18</cx:pt>
          <cx:pt idx="21449">20</cx:pt>
          <cx:pt idx="21450">17</cx:pt>
          <cx:pt idx="21451">20</cx:pt>
          <cx:pt idx="21452">19</cx:pt>
          <cx:pt idx="21453">17</cx:pt>
          <cx:pt idx="21454">20</cx:pt>
          <cx:pt idx="21455">14</cx:pt>
          <cx:pt idx="21456">15</cx:pt>
          <cx:pt idx="21457">14</cx:pt>
          <cx:pt idx="21458">15</cx:pt>
          <cx:pt idx="21459">14</cx:pt>
          <cx:pt idx="21460">14</cx:pt>
          <cx:pt idx="21461">13</cx:pt>
          <cx:pt idx="21462">15</cx:pt>
          <cx:pt idx="21463">17</cx:pt>
          <cx:pt idx="21464">19</cx:pt>
          <cx:pt idx="21465">18</cx:pt>
          <cx:pt idx="21466">18</cx:pt>
          <cx:pt idx="21467">14</cx:pt>
          <cx:pt idx="21468">15</cx:pt>
          <cx:pt idx="21469">14</cx:pt>
          <cx:pt idx="21470">15</cx:pt>
          <cx:pt idx="21471">24</cx:pt>
          <cx:pt idx="21472">20</cx:pt>
          <cx:pt idx="21473">25</cx:pt>
          <cx:pt idx="21474">21</cx:pt>
          <cx:pt idx="21475">20</cx:pt>
          <cx:pt idx="21476">17</cx:pt>
          <cx:pt idx="21477">14</cx:pt>
          <cx:pt idx="21478">15</cx:pt>
          <cx:pt idx="21479">14</cx:pt>
          <cx:pt idx="21480">15</cx:pt>
          <cx:pt idx="21481">14</cx:pt>
          <cx:pt idx="21482">14</cx:pt>
          <cx:pt idx="21483">14</cx:pt>
          <cx:pt idx="21484">15</cx:pt>
          <cx:pt idx="21485">21</cx:pt>
          <cx:pt idx="21486">18</cx:pt>
          <cx:pt idx="21487">22</cx:pt>
          <cx:pt idx="21488">15</cx:pt>
          <cx:pt idx="21489">14</cx:pt>
          <cx:pt idx="21490">13</cx:pt>
          <cx:pt idx="21491">17</cx:pt>
          <cx:pt idx="21492">16</cx:pt>
          <cx:pt idx="21493">16</cx:pt>
          <cx:pt idx="21494">17</cx:pt>
          <cx:pt idx="21495">16</cx:pt>
          <cx:pt idx="21496">17</cx:pt>
          <cx:pt idx="21497">21</cx:pt>
          <cx:pt idx="21498">18</cx:pt>
          <cx:pt idx="21499">22</cx:pt>
          <cx:pt idx="21500">18</cx:pt>
          <cx:pt idx="21501">16</cx:pt>
          <cx:pt idx="21502">17</cx:pt>
          <cx:pt idx="21503">16</cx:pt>
          <cx:pt idx="21504">17</cx:pt>
          <cx:pt idx="21505">21</cx:pt>
          <cx:pt idx="21506">22</cx:pt>
          <cx:pt idx="21507">25</cx:pt>
          <cx:pt idx="21508">23</cx:pt>
          <cx:pt idx="21509">25</cx:pt>
          <cx:pt idx="21510">22</cx:pt>
          <cx:pt idx="21511">22</cx:pt>
          <cx:pt idx="21512">16</cx:pt>
          <cx:pt idx="21513">18</cx:pt>
          <cx:pt idx="21514">15</cx:pt>
          <cx:pt idx="21515">16</cx:pt>
          <cx:pt idx="21516">16</cx:pt>
          <cx:pt idx="21517">16</cx:pt>
          <cx:pt idx="21518">16</cx:pt>
          <cx:pt idx="21519">16</cx:pt>
          <cx:pt idx="21520">16</cx:pt>
          <cx:pt idx="21521">16</cx:pt>
          <cx:pt idx="21522">16</cx:pt>
          <cx:pt idx="21523">16</cx:pt>
          <cx:pt idx="21524">15</cx:pt>
          <cx:pt idx="21525">15</cx:pt>
          <cx:pt idx="21526">15</cx:pt>
          <cx:pt idx="21527">15</cx:pt>
          <cx:pt idx="21528">15</cx:pt>
          <cx:pt idx="21529">15</cx:pt>
          <cx:pt idx="21530">15</cx:pt>
          <cx:pt idx="21531">15</cx:pt>
          <cx:pt idx="21532">12</cx:pt>
          <cx:pt idx="21533">12</cx:pt>
          <cx:pt idx="21534">16</cx:pt>
          <cx:pt idx="21535">16</cx:pt>
          <cx:pt idx="21536">16</cx:pt>
          <cx:pt idx="21537">16</cx:pt>
          <cx:pt idx="21538">13</cx:pt>
          <cx:pt idx="21539">14</cx:pt>
          <cx:pt idx="21540">14</cx:pt>
          <cx:pt idx="21541">13</cx:pt>
          <cx:pt idx="21542">14</cx:pt>
          <cx:pt idx="21543">15</cx:pt>
          <cx:pt idx="21544">15</cx:pt>
          <cx:pt idx="21545">18</cx:pt>
          <cx:pt idx="21546">20</cx:pt>
          <cx:pt idx="21547">19</cx:pt>
          <cx:pt idx="21548">18</cx:pt>
          <cx:pt idx="21549">20</cx:pt>
          <cx:pt idx="21550">19</cx:pt>
          <cx:pt idx="21551">17</cx:pt>
          <cx:pt idx="21552">18</cx:pt>
          <cx:pt idx="21553">16</cx:pt>
          <cx:pt idx="21554">19</cx:pt>
          <cx:pt idx="21555">19</cx:pt>
          <cx:pt idx="21556">17</cx:pt>
          <cx:pt idx="21557">17</cx:pt>
          <cx:pt idx="21558">16</cx:pt>
          <cx:pt idx="21559">19</cx:pt>
          <cx:pt idx="21560">19</cx:pt>
          <cx:pt idx="21561">21</cx:pt>
          <cx:pt idx="21562">21</cx:pt>
          <cx:pt idx="21563">22</cx:pt>
          <cx:pt idx="21564">21</cx:pt>
          <cx:pt idx="21565">21</cx:pt>
          <cx:pt idx="21566">18</cx:pt>
          <cx:pt idx="21567">21</cx:pt>
          <cx:pt idx="21568">21</cx:pt>
          <cx:pt idx="21569">18</cx:pt>
          <cx:pt idx="21570">18</cx:pt>
          <cx:pt idx="21571">17</cx:pt>
          <cx:pt idx="21572">19</cx:pt>
          <cx:pt idx="21573">17</cx:pt>
          <cx:pt idx="21574">20</cx:pt>
          <cx:pt idx="21575">18</cx:pt>
          <cx:pt idx="21576">18</cx:pt>
          <cx:pt idx="21577">19</cx:pt>
          <cx:pt idx="21578">19</cx:pt>
          <cx:pt idx="21579">17</cx:pt>
          <cx:pt idx="21580">19</cx:pt>
          <cx:pt idx="21581">18</cx:pt>
          <cx:pt idx="21582">18</cx:pt>
          <cx:pt idx="21583">17</cx:pt>
          <cx:pt idx="21584">19</cx:pt>
          <cx:pt idx="21585">18</cx:pt>
          <cx:pt idx="21586">19</cx:pt>
          <cx:pt idx="21587">18</cx:pt>
          <cx:pt idx="21588">19</cx:pt>
          <cx:pt idx="21589">17</cx:pt>
          <cx:pt idx="21590">18</cx:pt>
          <cx:pt idx="21591">18</cx:pt>
          <cx:pt idx="21592">19</cx:pt>
          <cx:pt idx="21593">17</cx:pt>
          <cx:pt idx="21594">18</cx:pt>
          <cx:pt idx="21595">22</cx:pt>
          <cx:pt idx="21596">23</cx:pt>
          <cx:pt idx="21597">21</cx:pt>
          <cx:pt idx="21598">22</cx:pt>
          <cx:pt idx="21599">23</cx:pt>
          <cx:pt idx="21600">21</cx:pt>
          <cx:pt idx="21601">17</cx:pt>
          <cx:pt idx="21602">17</cx:pt>
          <cx:pt idx="21603">16</cx:pt>
          <cx:pt idx="21604">17</cx:pt>
          <cx:pt idx="21605">15</cx:pt>
          <cx:pt idx="21606">16</cx:pt>
          <cx:pt idx="21607">15</cx:pt>
          <cx:pt idx="21608">16</cx:pt>
          <cx:pt idx="21609">20</cx:pt>
          <cx:pt idx="21610">20</cx:pt>
          <cx:pt idx="21611">20</cx:pt>
          <cx:pt idx="21612">20</cx:pt>
          <cx:pt idx="21613">20</cx:pt>
          <cx:pt idx="21614">20</cx:pt>
          <cx:pt idx="21615">20</cx:pt>
          <cx:pt idx="21616">20</cx:pt>
          <cx:pt idx="21617">16</cx:pt>
          <cx:pt idx="21618">15</cx:pt>
          <cx:pt idx="21619">15</cx:pt>
          <cx:pt idx="21620">14</cx:pt>
          <cx:pt idx="21621">19</cx:pt>
          <cx:pt idx="21622">21</cx:pt>
          <cx:pt idx="21623">18</cx:pt>
          <cx:pt idx="21624">18</cx:pt>
          <cx:pt idx="21625">21</cx:pt>
          <cx:pt idx="21626">21</cx:pt>
          <cx:pt idx="21627">17</cx:pt>
          <cx:pt idx="21628">21</cx:pt>
          <cx:pt idx="21629">20</cx:pt>
          <cx:pt idx="21630">17</cx:pt>
          <cx:pt idx="21631">20</cx:pt>
          <cx:pt idx="21632">25</cx:pt>
          <cx:pt idx="21633">23</cx:pt>
          <cx:pt idx="21634">20</cx:pt>
          <cx:pt idx="21635">25</cx:pt>
          <cx:pt idx="21636">28</cx:pt>
          <cx:pt idx="21637">28</cx:pt>
          <cx:pt idx="21638">30</cx:pt>
          <cx:pt idx="21639">19</cx:pt>
          <cx:pt idx="21640">17</cx:pt>
          <cx:pt idx="21641">17</cx:pt>
          <cx:pt idx="21642">16</cx:pt>
          <cx:pt idx="21643">12</cx:pt>
          <cx:pt idx="21644">25</cx:pt>
          <cx:pt idx="21645">23</cx:pt>
          <cx:pt idx="21646">25</cx:pt>
          <cx:pt idx="21647">22</cx:pt>
          <cx:pt idx="21648">22</cx:pt>
          <cx:pt idx="21649">23</cx:pt>
          <cx:pt idx="21650">22</cx:pt>
          <cx:pt idx="21651">42</cx:pt>
          <cx:pt idx="21652">21</cx:pt>
          <cx:pt idx="21653">22</cx:pt>
          <cx:pt idx="21654">20</cx:pt>
          <cx:pt idx="21655">20</cx:pt>
          <cx:pt idx="21656">87</cx:pt>
          <cx:pt idx="21657">13</cx:pt>
          <cx:pt idx="21658">13</cx:pt>
          <cx:pt idx="21659">17</cx:pt>
          <cx:pt idx="21660">19</cx:pt>
          <cx:pt idx="21661">17</cx:pt>
          <cx:pt idx="21662">15</cx:pt>
          <cx:pt idx="21663">20</cx:pt>
          <cx:pt idx="21664">17</cx:pt>
          <cx:pt idx="21665">16</cx:pt>
          <cx:pt idx="21666">15</cx:pt>
          <cx:pt idx="21667">16</cx:pt>
          <cx:pt idx="21668">15</cx:pt>
          <cx:pt idx="21669">15</cx:pt>
          <cx:pt idx="21670">13</cx:pt>
          <cx:pt idx="21671">15</cx:pt>
          <cx:pt idx="21672">14</cx:pt>
          <cx:pt idx="21673">13</cx:pt>
          <cx:pt idx="21674">15</cx:pt>
          <cx:pt idx="21675">15</cx:pt>
          <cx:pt idx="21676">14</cx:pt>
          <cx:pt idx="21677">29</cx:pt>
          <cx:pt idx="21678">20</cx:pt>
          <cx:pt idx="21679">35</cx:pt>
          <cx:pt idx="21680">21</cx:pt>
          <cx:pt idx="21681">19</cx:pt>
          <cx:pt idx="21682">21</cx:pt>
          <cx:pt idx="21683">19</cx:pt>
          <cx:pt idx="21684">20</cx:pt>
          <cx:pt idx="21685">19</cx:pt>
          <cx:pt idx="21686">19</cx:pt>
          <cx:pt idx="21687">29</cx:pt>
          <cx:pt idx="21688">20</cx:pt>
          <cx:pt idx="21689">35</cx:pt>
          <cx:pt idx="21690">21</cx:pt>
          <cx:pt idx="21691">21</cx:pt>
          <cx:pt idx="21692">19</cx:pt>
          <cx:pt idx="21693">19</cx:pt>
          <cx:pt idx="21694">29</cx:pt>
          <cx:pt idx="21695">20</cx:pt>
          <cx:pt idx="21696">35</cx:pt>
          <cx:pt idx="21697">21</cx:pt>
          <cx:pt idx="21698">21</cx:pt>
          <cx:pt idx="21699">29</cx:pt>
          <cx:pt idx="21700">20</cx:pt>
          <cx:pt idx="21701">20</cx:pt>
          <cx:pt idx="21702">35</cx:pt>
          <cx:pt idx="21703">21</cx:pt>
          <cx:pt idx="21704">21</cx:pt>
          <cx:pt idx="21705">20</cx:pt>
          <cx:pt idx="21706">19</cx:pt>
          <cx:pt idx="21707">19</cx:pt>
          <cx:pt idx="21708">21</cx:pt>
          <cx:pt idx="21709">21</cx:pt>
          <cx:pt idx="21710">19</cx:pt>
          <cx:pt idx="21711">17</cx:pt>
          <cx:pt idx="21712">19</cx:pt>
          <cx:pt idx="21713">17</cx:pt>
          <cx:pt idx="21714">17</cx:pt>
          <cx:pt idx="21715">16</cx:pt>
          <cx:pt idx="21716">15</cx:pt>
          <cx:pt idx="21717">19</cx:pt>
          <cx:pt idx="21718">17</cx:pt>
          <cx:pt idx="21719">19</cx:pt>
          <cx:pt idx="21720">17</cx:pt>
          <cx:pt idx="21721">17</cx:pt>
          <cx:pt idx="21722">16</cx:pt>
          <cx:pt idx="21723">15</cx:pt>
          <cx:pt idx="21724">18</cx:pt>
          <cx:pt idx="21725">17</cx:pt>
          <cx:pt idx="21726">17</cx:pt>
          <cx:pt idx="21727">19</cx:pt>
          <cx:pt idx="21728">16</cx:pt>
          <cx:pt idx="21729">18</cx:pt>
          <cx:pt idx="21730">19</cx:pt>
          <cx:pt idx="21731">18</cx:pt>
          <cx:pt idx="21732">18</cx:pt>
          <cx:pt idx="21733">19</cx:pt>
          <cx:pt idx="21734">17</cx:pt>
          <cx:pt idx="21735">18</cx:pt>
          <cx:pt idx="21736">19</cx:pt>
          <cx:pt idx="21737">16</cx:pt>
          <cx:pt idx="21738">17</cx:pt>
          <cx:pt idx="21739">19</cx:pt>
          <cx:pt idx="21740">17</cx:pt>
          <cx:pt idx="21741">17</cx:pt>
          <cx:pt idx="21742">19</cx:pt>
          <cx:pt idx="21743">16</cx:pt>
          <cx:pt idx="21744">14</cx:pt>
          <cx:pt idx="21745">16</cx:pt>
          <cx:pt idx="21746">16</cx:pt>
          <cx:pt idx="21747">16</cx:pt>
          <cx:pt idx="21748">15</cx:pt>
          <cx:pt idx="21749">16</cx:pt>
          <cx:pt idx="21750">16</cx:pt>
          <cx:pt idx="21751">22</cx:pt>
          <cx:pt idx="21752">24</cx:pt>
          <cx:pt idx="21753">21</cx:pt>
          <cx:pt idx="21754">18</cx:pt>
          <cx:pt idx="21755">18</cx:pt>
          <cx:pt idx="21756">20</cx:pt>
          <cx:pt idx="21757">19</cx:pt>
          <cx:pt idx="21758">11</cx:pt>
          <cx:pt idx="21759">20</cx:pt>
          <cx:pt idx="21760">18</cx:pt>
          <cx:pt idx="21761">20</cx:pt>
          <cx:pt idx="21762">18</cx:pt>
          <cx:pt idx="21763">16</cx:pt>
          <cx:pt idx="21764">19</cx:pt>
          <cx:pt idx="21765">16</cx:pt>
          <cx:pt idx="21766">20</cx:pt>
          <cx:pt idx="21767">18</cx:pt>
          <cx:pt idx="21768">16</cx:pt>
          <cx:pt idx="21769">18</cx:pt>
          <cx:pt idx="21770">16</cx:pt>
          <cx:pt idx="21771">19</cx:pt>
          <cx:pt idx="21772">16</cx:pt>
          <cx:pt idx="21773">18</cx:pt>
          <cx:pt idx="21774">16</cx:pt>
          <cx:pt idx="21775">16</cx:pt>
          <cx:pt idx="21776">16</cx:pt>
          <cx:pt idx="21777">15</cx:pt>
          <cx:pt idx="21778">16</cx:pt>
          <cx:pt idx="21779">16</cx:pt>
          <cx:pt idx="21780">15</cx:pt>
          <cx:pt idx="21781">14</cx:pt>
          <cx:pt idx="21782">14</cx:pt>
          <cx:pt idx="21783">16</cx:pt>
          <cx:pt idx="21784">13</cx:pt>
          <cx:pt idx="21785">16</cx:pt>
          <cx:pt idx="21786">13</cx:pt>
          <cx:pt idx="21787">16</cx:pt>
          <cx:pt idx="21788">13</cx:pt>
          <cx:pt idx="21789">18</cx:pt>
          <cx:pt idx="21790">20</cx:pt>
          <cx:pt idx="21791">18</cx:pt>
          <cx:pt idx="21792">18</cx:pt>
          <cx:pt idx="21793">19</cx:pt>
          <cx:pt idx="21794">18</cx:pt>
          <cx:pt idx="21795">9</cx:pt>
          <cx:pt idx="21796">9</cx:pt>
          <cx:pt idx="21797">10</cx:pt>
          <cx:pt idx="21798">17</cx:pt>
          <cx:pt idx="21799">19</cx:pt>
          <cx:pt idx="21800">18</cx:pt>
          <cx:pt idx="21801">16</cx:pt>
          <cx:pt idx="21802">18</cx:pt>
          <cx:pt idx="21803">17</cx:pt>
          <cx:pt idx="21804">17</cx:pt>
          <cx:pt idx="21805">19</cx:pt>
          <cx:pt idx="21806">18</cx:pt>
          <cx:pt idx="21807">17</cx:pt>
          <cx:pt idx="21808">19</cx:pt>
          <cx:pt idx="21809">18</cx:pt>
          <cx:pt idx="21810">17</cx:pt>
          <cx:pt idx="21811">17</cx:pt>
          <cx:pt idx="21812">17</cx:pt>
          <cx:pt idx="21813">17</cx:pt>
          <cx:pt idx="21814">17</cx:pt>
          <cx:pt idx="21815">18</cx:pt>
          <cx:pt idx="21816">18</cx:pt>
          <cx:pt idx="21817">16</cx:pt>
          <cx:pt idx="21818">17</cx:pt>
          <cx:pt idx="21819">17</cx:pt>
          <cx:pt idx="21820">17</cx:pt>
          <cx:pt idx="21821">18</cx:pt>
          <cx:pt idx="21822">18</cx:pt>
          <cx:pt idx="21823">16</cx:pt>
          <cx:pt idx="21824">18</cx:pt>
          <cx:pt idx="21825">17</cx:pt>
          <cx:pt idx="21826">19</cx:pt>
          <cx:pt idx="21827">17</cx:pt>
          <cx:pt idx="21828">18</cx:pt>
          <cx:pt idx="21829">17</cx:pt>
          <cx:pt idx="21830">18</cx:pt>
          <cx:pt idx="21831">16</cx:pt>
          <cx:pt idx="21832">15</cx:pt>
          <cx:pt idx="21833">15</cx:pt>
          <cx:pt idx="21834">16</cx:pt>
          <cx:pt idx="21835">15</cx:pt>
          <cx:pt idx="21836">15</cx:pt>
          <cx:pt idx="21837">16</cx:pt>
          <cx:pt idx="21838">13</cx:pt>
          <cx:pt idx="21839">13</cx:pt>
          <cx:pt idx="21840">16</cx:pt>
          <cx:pt idx="21841">16</cx:pt>
          <cx:pt idx="21842">13</cx:pt>
          <cx:pt idx="21843">13</cx:pt>
          <cx:pt idx="21844">15</cx:pt>
          <cx:pt idx="21845">15</cx:pt>
          <cx:pt idx="21846">14</cx:pt>
          <cx:pt idx="21847">14</cx:pt>
          <cx:pt idx="21848">15</cx:pt>
          <cx:pt idx="21849">14</cx:pt>
          <cx:pt idx="21850">15</cx:pt>
          <cx:pt idx="21851">15</cx:pt>
          <cx:pt idx="21852">14</cx:pt>
          <cx:pt idx="21853">14</cx:pt>
          <cx:pt idx="21854">13</cx:pt>
          <cx:pt idx="21855">14</cx:pt>
          <cx:pt idx="21856">18</cx:pt>
          <cx:pt idx="21857">17</cx:pt>
          <cx:pt idx="21858">18</cx:pt>
          <cx:pt idx="21859">18</cx:pt>
          <cx:pt idx="21860">18</cx:pt>
          <cx:pt idx="21861">18</cx:pt>
          <cx:pt idx="21862">18</cx:pt>
          <cx:pt idx="21863">18</cx:pt>
          <cx:pt idx="21864">18</cx:pt>
          <cx:pt idx="21865">16</cx:pt>
          <cx:pt idx="21866">14</cx:pt>
          <cx:pt idx="21867">14</cx:pt>
          <cx:pt idx="21868">14</cx:pt>
          <cx:pt idx="21869">13</cx:pt>
          <cx:pt idx="21870">18</cx:pt>
          <cx:pt idx="21871">16</cx:pt>
          <cx:pt idx="21872">16</cx:pt>
          <cx:pt idx="21873">16</cx:pt>
          <cx:pt idx="21874">17</cx:pt>
          <cx:pt idx="21875">13</cx:pt>
          <cx:pt idx="21876">16</cx:pt>
          <cx:pt idx="21877">16</cx:pt>
          <cx:pt idx="21878">17</cx:pt>
          <cx:pt idx="21879">14</cx:pt>
          <cx:pt idx="21880">16</cx:pt>
          <cx:pt idx="21881">16</cx:pt>
          <cx:pt idx="21882">13</cx:pt>
          <cx:pt idx="21883">12</cx:pt>
          <cx:pt idx="21884">12</cx:pt>
          <cx:pt idx="21885">12</cx:pt>
          <cx:pt idx="21886">13</cx:pt>
          <cx:pt idx="21887">13</cx:pt>
          <cx:pt idx="21888">16</cx:pt>
          <cx:pt idx="21889">16</cx:pt>
          <cx:pt idx="21890">15</cx:pt>
          <cx:pt idx="21891">14</cx:pt>
          <cx:pt idx="21892">14</cx:pt>
          <cx:pt idx="21893">13</cx:pt>
          <cx:pt idx="21894">15</cx:pt>
          <cx:pt idx="21895">14</cx:pt>
          <cx:pt idx="21896">14</cx:pt>
          <cx:pt idx="21897">14</cx:pt>
          <cx:pt idx="21898">14</cx:pt>
          <cx:pt idx="21899">12</cx:pt>
          <cx:pt idx="21900">12</cx:pt>
          <cx:pt idx="21901">14</cx:pt>
          <cx:pt idx="21902">13</cx:pt>
          <cx:pt idx="21903">13</cx:pt>
          <cx:pt idx="21904">13</cx:pt>
          <cx:pt idx="21905">13</cx:pt>
          <cx:pt idx="21906">23</cx:pt>
          <cx:pt idx="21907">23</cx:pt>
          <cx:pt idx="21908">14</cx:pt>
          <cx:pt idx="21909">14</cx:pt>
          <cx:pt idx="21910">13</cx:pt>
          <cx:pt idx="21911">13</cx:pt>
          <cx:pt idx="21912">21</cx:pt>
          <cx:pt idx="21913">23</cx:pt>
          <cx:pt idx="21914">21</cx:pt>
          <cx:pt idx="21915">21</cx:pt>
          <cx:pt idx="21916">16</cx:pt>
          <cx:pt idx="21917">16</cx:pt>
          <cx:pt idx="21918">18</cx:pt>
          <cx:pt idx="21919">17</cx:pt>
          <cx:pt idx="21920">16</cx:pt>
          <cx:pt idx="21921">16</cx:pt>
          <cx:pt idx="21922">17</cx:pt>
          <cx:pt idx="21923">16</cx:pt>
          <cx:pt idx="21924">16</cx:pt>
          <cx:pt idx="21925">16</cx:pt>
          <cx:pt idx="21926">18</cx:pt>
          <cx:pt idx="21927">16</cx:pt>
          <cx:pt idx="21928">15</cx:pt>
          <cx:pt idx="21929">17</cx:pt>
          <cx:pt idx="21930">16</cx:pt>
          <cx:pt idx="21931">17</cx:pt>
          <cx:pt idx="21932">17</cx:pt>
          <cx:pt idx="21933">13</cx:pt>
          <cx:pt idx="21934">13</cx:pt>
          <cx:pt idx="21935">14</cx:pt>
          <cx:pt idx="21936">11</cx:pt>
          <cx:pt idx="21937">11</cx:pt>
          <cx:pt idx="21938">11</cx:pt>
          <cx:pt idx="21939">11</cx:pt>
          <cx:pt idx="21940">19</cx:pt>
          <cx:pt idx="21941">18</cx:pt>
          <cx:pt idx="21942">16</cx:pt>
          <cx:pt idx="21943">17</cx:pt>
          <cx:pt idx="21944">21</cx:pt>
          <cx:pt idx="21945">20</cx:pt>
          <cx:pt idx="21946">19</cx:pt>
          <cx:pt idx="21947">19</cx:pt>
          <cx:pt idx="21948">18</cx:pt>
          <cx:pt idx="21949">16</cx:pt>
          <cx:pt idx="21950">20</cx:pt>
          <cx:pt idx="21951">20</cx:pt>
          <cx:pt idx="21952">14</cx:pt>
          <cx:pt idx="21953">16</cx:pt>
          <cx:pt idx="21954">15</cx:pt>
          <cx:pt idx="21955">14</cx:pt>
          <cx:pt idx="21956">15</cx:pt>
          <cx:pt idx="21957">14</cx:pt>
          <cx:pt idx="21958">13</cx:pt>
          <cx:pt idx="21959">13</cx:pt>
          <cx:pt idx="21960">14</cx:pt>
          <cx:pt idx="21961">14</cx:pt>
          <cx:pt idx="21962">13</cx:pt>
          <cx:pt idx="21963">13</cx:pt>
          <cx:pt idx="21964">13</cx:pt>
          <cx:pt idx="21965">12</cx:pt>
          <cx:pt idx="21966">13</cx:pt>
          <cx:pt idx="21967">13</cx:pt>
          <cx:pt idx="21968">12</cx:pt>
          <cx:pt idx="21969">9</cx:pt>
          <cx:pt idx="21970">14</cx:pt>
          <cx:pt idx="21971">14</cx:pt>
          <cx:pt idx="21972">13</cx:pt>
          <cx:pt idx="21973">13</cx:pt>
          <cx:pt idx="21974">13</cx:pt>
          <cx:pt idx="21975">13</cx:pt>
          <cx:pt idx="21976">13</cx:pt>
          <cx:pt idx="21977">14</cx:pt>
          <cx:pt idx="21978">13</cx:pt>
          <cx:pt idx="21979">13</cx:pt>
          <cx:pt idx="21980">13</cx:pt>
          <cx:pt idx="21981">13</cx:pt>
          <cx:pt idx="21982">13</cx:pt>
          <cx:pt idx="21983">13</cx:pt>
          <cx:pt idx="21984">13</cx:pt>
          <cx:pt idx="21985">17</cx:pt>
          <cx:pt idx="21986">17</cx:pt>
          <cx:pt idx="21987">17</cx:pt>
          <cx:pt idx="21988">17</cx:pt>
          <cx:pt idx="21989">17</cx:pt>
          <cx:pt idx="21990">14</cx:pt>
          <cx:pt idx="21991">14</cx:pt>
          <cx:pt idx="21992">13</cx:pt>
          <cx:pt idx="21993">14</cx:pt>
          <cx:pt idx="21994">14</cx:pt>
          <cx:pt idx="21995">13</cx:pt>
          <cx:pt idx="21996">13</cx:pt>
          <cx:pt idx="21997">14</cx:pt>
          <cx:pt idx="21998">13</cx:pt>
          <cx:pt idx="21999">14</cx:pt>
          <cx:pt idx="22000">13</cx:pt>
          <cx:pt idx="22001">13</cx:pt>
          <cx:pt idx="22002">16</cx:pt>
          <cx:pt idx="22003">17</cx:pt>
          <cx:pt idx="22004">16</cx:pt>
          <cx:pt idx="22005">19</cx:pt>
          <cx:pt idx="22006">17</cx:pt>
          <cx:pt idx="22007">19</cx:pt>
          <cx:pt idx="22008">15</cx:pt>
          <cx:pt idx="22009">15</cx:pt>
          <cx:pt idx="22010">15</cx:pt>
          <cx:pt idx="22011">17</cx:pt>
          <cx:pt idx="22012">19</cx:pt>
          <cx:pt idx="22013">19</cx:pt>
          <cx:pt idx="22014">19</cx:pt>
          <cx:pt idx="22015">18</cx:pt>
          <cx:pt idx="22016">19</cx:pt>
          <cx:pt idx="22017">18</cx:pt>
          <cx:pt idx="22018">21</cx:pt>
          <cx:pt idx="22019">18</cx:pt>
          <cx:pt idx="22020">20</cx:pt>
          <cx:pt idx="22021">19</cx:pt>
          <cx:pt idx="22022">19</cx:pt>
          <cx:pt idx="22023">20</cx:pt>
          <cx:pt idx="22024">19</cx:pt>
          <cx:pt idx="22025">19</cx:pt>
          <cx:pt idx="22026">17</cx:pt>
          <cx:pt idx="22027">17</cx:pt>
          <cx:pt idx="22028">17</cx:pt>
          <cx:pt idx="22029">16</cx:pt>
          <cx:pt idx="22030">15</cx:pt>
          <cx:pt idx="22031">23</cx:pt>
          <cx:pt idx="22032">23</cx:pt>
          <cx:pt idx="22033">20</cx:pt>
          <cx:pt idx="22034">20</cx:pt>
          <cx:pt idx="22035">17</cx:pt>
          <cx:pt idx="22036">17</cx:pt>
          <cx:pt idx="22037">17</cx:pt>
          <cx:pt idx="22038">16</cx:pt>
          <cx:pt idx="22039">15</cx:pt>
          <cx:pt idx="22040">15</cx:pt>
          <cx:pt idx="22041">14</cx:pt>
          <cx:pt idx="22042">14</cx:pt>
          <cx:pt idx="22043">13</cx:pt>
          <cx:pt idx="22044">14</cx:pt>
          <cx:pt idx="22045">13</cx:pt>
          <cx:pt idx="22046">14</cx:pt>
          <cx:pt idx="22047">13</cx:pt>
          <cx:pt idx="22048">14</cx:pt>
          <cx:pt idx="22049">13</cx:pt>
          <cx:pt idx="22050">12</cx:pt>
          <cx:pt idx="22051">12</cx:pt>
          <cx:pt idx="22052">12</cx:pt>
          <cx:pt idx="22053">19</cx:pt>
          <cx:pt idx="22054">17</cx:pt>
          <cx:pt idx="22055">16</cx:pt>
          <cx:pt idx="22056">22</cx:pt>
          <cx:pt idx="22057">25</cx:pt>
          <cx:pt idx="22058">19</cx:pt>
          <cx:pt idx="22059">14</cx:pt>
          <cx:pt idx="22060">13</cx:pt>
          <cx:pt idx="22061">12</cx:pt>
          <cx:pt idx="22062">11</cx:pt>
          <cx:pt idx="22063">14</cx:pt>
          <cx:pt idx="22064">13</cx:pt>
          <cx:pt idx="22065">9</cx:pt>
          <cx:pt idx="22066">12</cx:pt>
          <cx:pt idx="22067">12</cx:pt>
          <cx:pt idx="22068">11</cx:pt>
          <cx:pt idx="22069">12</cx:pt>
          <cx:pt idx="22070">18</cx:pt>
          <cx:pt idx="22071">19</cx:pt>
          <cx:pt idx="22072">18</cx:pt>
          <cx:pt idx="22073">21</cx:pt>
          <cx:pt idx="22074">18</cx:pt>
          <cx:pt idx="22075">20</cx:pt>
          <cx:pt idx="22076">19</cx:pt>
          <cx:pt idx="22077">19</cx:pt>
          <cx:pt idx="22078">17</cx:pt>
          <cx:pt idx="22079">11</cx:pt>
          <cx:pt idx="22080">10</cx:pt>
          <cx:pt idx="22081">10</cx:pt>
          <cx:pt idx="22082">10</cx:pt>
          <cx:pt idx="22083">9</cx:pt>
          <cx:pt idx="22084">9</cx:pt>
          <cx:pt idx="22085">15</cx:pt>
          <cx:pt idx="22086">12</cx:pt>
          <cx:pt idx="22087">14</cx:pt>
          <cx:pt idx="22088">14</cx:pt>
          <cx:pt idx="22089">12</cx:pt>
          <cx:pt idx="22090">13</cx:pt>
          <cx:pt idx="22091">13</cx:pt>
          <cx:pt idx="22092">14</cx:pt>
          <cx:pt idx="22093">17</cx:pt>
          <cx:pt idx="22094">20</cx:pt>
          <cx:pt idx="22095">16</cx:pt>
          <cx:pt idx="22096">14</cx:pt>
          <cx:pt idx="22097">12</cx:pt>
          <cx:pt idx="22098">12</cx:pt>
          <cx:pt idx="22099">12</cx:pt>
          <cx:pt idx="22100">13</cx:pt>
          <cx:pt idx="22101">14</cx:pt>
          <cx:pt idx="22102">14</cx:pt>
          <cx:pt idx="22103">13</cx:pt>
          <cx:pt idx="22104">14</cx:pt>
          <cx:pt idx="22105">14</cx:pt>
          <cx:pt idx="22106">14</cx:pt>
          <cx:pt idx="22107">14</cx:pt>
          <cx:pt idx="22108">11</cx:pt>
          <cx:pt idx="22109">11</cx:pt>
          <cx:pt idx="22110">13</cx:pt>
          <cx:pt idx="22111">11</cx:pt>
          <cx:pt idx="22112">13</cx:pt>
          <cx:pt idx="22113">14</cx:pt>
          <cx:pt idx="22114">14</cx:pt>
          <cx:pt idx="22115">14</cx:pt>
          <cx:pt idx="22116">11</cx:pt>
          <cx:pt idx="22117">15</cx:pt>
          <cx:pt idx="22118">14</cx:pt>
          <cx:pt idx="22119">13</cx:pt>
          <cx:pt idx="22120">11</cx:pt>
          <cx:pt idx="22121">13</cx:pt>
          <cx:pt idx="22122">13</cx:pt>
          <cx:pt idx="22123">23</cx:pt>
          <cx:pt idx="22124">22</cx:pt>
          <cx:pt idx="22125">21</cx:pt>
          <cx:pt idx="22126">24</cx:pt>
          <cx:pt idx="22127">22</cx:pt>
          <cx:pt idx="22128">22</cx:pt>
          <cx:pt idx="22129">18</cx:pt>
          <cx:pt idx="22130">22</cx:pt>
          <cx:pt idx="22131">21</cx:pt>
          <cx:pt idx="22132">23</cx:pt>
          <cx:pt idx="22133">22</cx:pt>
          <cx:pt idx="22134">22</cx:pt>
          <cx:pt idx="22135">15</cx:pt>
          <cx:pt idx="22136">15</cx:pt>
          <cx:pt idx="22137">15</cx:pt>
          <cx:pt idx="22138">17</cx:pt>
          <cx:pt idx="22139">17</cx:pt>
          <cx:pt idx="22140">16</cx:pt>
          <cx:pt idx="22141">15</cx:pt>
          <cx:pt idx="22142">18</cx:pt>
          <cx:pt idx="22143">18</cx:pt>
          <cx:pt idx="22144">15</cx:pt>
          <cx:pt idx="22145">15</cx:pt>
          <cx:pt idx="22146">15</cx:pt>
          <cx:pt idx="22147">19</cx:pt>
          <cx:pt idx="22148">16</cx:pt>
          <cx:pt idx="22149">15</cx:pt>
          <cx:pt idx="22150">15</cx:pt>
          <cx:pt idx="22151">21</cx:pt>
          <cx:pt idx="22152">16</cx:pt>
          <cx:pt idx="22153">15</cx:pt>
          <cx:pt idx="22154">15</cx:pt>
          <cx:pt idx="22155">14</cx:pt>
          <cx:pt idx="22156">15</cx:pt>
          <cx:pt idx="22157">14</cx:pt>
          <cx:pt idx="22158">18</cx:pt>
          <cx:pt idx="22159">17</cx:pt>
          <cx:pt idx="22160">17</cx:pt>
          <cx:pt idx="22161">17</cx:pt>
          <cx:pt idx="22162">16</cx:pt>
          <cx:pt idx="22163">17</cx:pt>
          <cx:pt idx="22164">15</cx:pt>
          <cx:pt idx="22165">15</cx:pt>
          <cx:pt idx="22166">16</cx:pt>
          <cx:pt idx="22167">16</cx:pt>
          <cx:pt idx="22168">18</cx:pt>
          <cx:pt idx="22169">17</cx:pt>
          <cx:pt idx="22170">16</cx:pt>
          <cx:pt idx="22171">16</cx:pt>
          <cx:pt idx="22172">17</cx:pt>
          <cx:pt idx="22173">16</cx:pt>
          <cx:pt idx="22174">16</cx:pt>
          <cx:pt idx="22175">16</cx:pt>
          <cx:pt idx="22176">18</cx:pt>
          <cx:pt idx="22177">16</cx:pt>
          <cx:pt idx="22178">15</cx:pt>
          <cx:pt idx="22179">17</cx:pt>
          <cx:pt idx="22180">14</cx:pt>
          <cx:pt idx="22181">14</cx:pt>
          <cx:pt idx="22182">13</cx:pt>
          <cx:pt idx="22183">14</cx:pt>
          <cx:pt idx="22184">13</cx:pt>
          <cx:pt idx="22185">13</cx:pt>
          <cx:pt idx="22186">14</cx:pt>
          <cx:pt idx="22187">13</cx:pt>
          <cx:pt idx="22188">14</cx:pt>
          <cx:pt idx="22189">14</cx:pt>
          <cx:pt idx="22190">14</cx:pt>
          <cx:pt idx="22191">14</cx:pt>
          <cx:pt idx="22192">12</cx:pt>
          <cx:pt idx="22193">12</cx:pt>
          <cx:pt idx="22194">11</cx:pt>
          <cx:pt idx="22195">13</cx:pt>
          <cx:pt idx="22196">14</cx:pt>
          <cx:pt idx="22197">13</cx:pt>
          <cx:pt idx="22198">13</cx:pt>
          <cx:pt idx="22199">14</cx:pt>
          <cx:pt idx="22200">13</cx:pt>
          <cx:pt idx="22201">13</cx:pt>
          <cx:pt idx="22202">14</cx:pt>
          <cx:pt idx="22203">13</cx:pt>
          <cx:pt idx="22204">11</cx:pt>
          <cx:pt idx="22205">11</cx:pt>
          <cx:pt idx="22206">11</cx:pt>
          <cx:pt idx="22207">16</cx:pt>
          <cx:pt idx="22208">15</cx:pt>
          <cx:pt idx="22209">14</cx:pt>
          <cx:pt idx="22210">15</cx:pt>
          <cx:pt idx="22211">14</cx:pt>
          <cx:pt idx="22212">13</cx:pt>
          <cx:pt idx="22213">13</cx:pt>
          <cx:pt idx="22214">14</cx:pt>
          <cx:pt idx="22215">14</cx:pt>
          <cx:pt idx="22216">13</cx:pt>
          <cx:pt idx="22217">13</cx:pt>
          <cx:pt idx="22218">13</cx:pt>
          <cx:pt idx="22219">12</cx:pt>
          <cx:pt idx="22220">13</cx:pt>
          <cx:pt idx="22221">13</cx:pt>
          <cx:pt idx="22222">12</cx:pt>
          <cx:pt idx="22223">14</cx:pt>
          <cx:pt idx="22224">14</cx:pt>
          <cx:pt idx="22225">13</cx:pt>
          <cx:pt idx="22226">13</cx:pt>
          <cx:pt idx="22227">13</cx:pt>
          <cx:pt idx="22228">13</cx:pt>
          <cx:pt idx="22229">13</cx:pt>
          <cx:pt idx="22230">13</cx:pt>
          <cx:pt idx="22231">12</cx:pt>
          <cx:pt idx="22232">13</cx:pt>
          <cx:pt idx="22233">14</cx:pt>
          <cx:pt idx="22234">13</cx:pt>
          <cx:pt idx="22235">13</cx:pt>
          <cx:pt idx="22236">13</cx:pt>
          <cx:pt idx="22237">13</cx:pt>
          <cx:pt idx="22238">12</cx:pt>
          <cx:pt idx="22239">13</cx:pt>
          <cx:pt idx="22240">21</cx:pt>
          <cx:pt idx="22241">18</cx:pt>
          <cx:pt idx="22242">23</cx:pt>
          <cx:pt idx="22243">18</cx:pt>
          <cx:pt idx="22244">29</cx:pt>
          <cx:pt idx="22245">25</cx:pt>
          <cx:pt idx="22246">26</cx:pt>
          <cx:pt idx="22247">27</cx:pt>
          <cx:pt idx="22248">27</cx:pt>
          <cx:pt idx="22249">31</cx:pt>
          <cx:pt idx="22250">22</cx:pt>
          <cx:pt idx="22251">26</cx:pt>
          <cx:pt idx="22252">39</cx:pt>
          <cx:pt idx="22253">39</cx:pt>
          <cx:pt idx="22254">37</cx:pt>
          <cx:pt idx="22255">38</cx:pt>
          <cx:pt idx="22256">20</cx:pt>
          <cx:pt idx="22257">19</cx:pt>
          <cx:pt idx="22258">19</cx:pt>
          <cx:pt idx="22259">20</cx:pt>
          <cx:pt idx="22260">19</cx:pt>
          <cx:pt idx="22261">19</cx:pt>
          <cx:pt idx="22262">18</cx:pt>
          <cx:pt idx="22263">45</cx:pt>
          <cx:pt idx="22264">48</cx:pt>
          <cx:pt idx="22265">16</cx:pt>
          <cx:pt idx="22266">15</cx:pt>
          <cx:pt idx="22267">17</cx:pt>
          <cx:pt idx="22268">23</cx:pt>
          <cx:pt idx="22269">23</cx:pt>
          <cx:pt idx="22270">24</cx:pt>
          <cx:pt idx="22271">25</cx:pt>
          <cx:pt idx="22272">21</cx:pt>
          <cx:pt idx="22273">23</cx:pt>
          <cx:pt idx="22274">24</cx:pt>
          <cx:pt idx="22275">18</cx:pt>
          <cx:pt idx="22276">18</cx:pt>
          <cx:pt idx="22277">15</cx:pt>
          <cx:pt idx="22278">18</cx:pt>
          <cx:pt idx="22279">16</cx:pt>
          <cx:pt idx="22280">15</cx:pt>
          <cx:pt idx="22281">19</cx:pt>
          <cx:pt idx="22282">17</cx:pt>
          <cx:pt idx="22283">20</cx:pt>
          <cx:pt idx="22284">18</cx:pt>
          <cx:pt idx="22285">20</cx:pt>
          <cx:pt idx="22286">17</cx:pt>
          <cx:pt idx="22287">21</cx:pt>
          <cx:pt idx="22288">17</cx:pt>
          <cx:pt idx="22289">16</cx:pt>
          <cx:pt idx="22290">15</cx:pt>
          <cx:pt idx="22291">15</cx:pt>
          <cx:pt idx="22292">15</cx:pt>
          <cx:pt idx="22293">13</cx:pt>
          <cx:pt idx="22294">16</cx:pt>
          <cx:pt idx="22295">16</cx:pt>
          <cx:pt idx="22296">16</cx:pt>
          <cx:pt idx="22297">17</cx:pt>
          <cx:pt idx="22298">17</cx:pt>
          <cx:pt idx="22299">17</cx:pt>
          <cx:pt idx="22300">16</cx:pt>
          <cx:pt idx="22301">16</cx:pt>
          <cx:pt idx="22302">12</cx:pt>
          <cx:pt idx="22303">12</cx:pt>
          <cx:pt idx="22304">13</cx:pt>
          <cx:pt idx="22305">14</cx:pt>
          <cx:pt idx="22306">14</cx:pt>
          <cx:pt idx="22307">13</cx:pt>
          <cx:pt idx="22308">14</cx:pt>
          <cx:pt idx="22309">14</cx:pt>
          <cx:pt idx="22310">16</cx:pt>
          <cx:pt idx="22311">15</cx:pt>
          <cx:pt idx="22312">16</cx:pt>
          <cx:pt idx="22313">16</cx:pt>
          <cx:pt idx="22314">16</cx:pt>
          <cx:pt idx="22315">15</cx:pt>
          <cx:pt idx="22316">15</cx:pt>
          <cx:pt idx="22317">16</cx:pt>
          <cx:pt idx="22318">16</cx:pt>
          <cx:pt idx="22319">16</cx:pt>
          <cx:pt idx="22320">16</cx:pt>
          <cx:pt idx="22321">15</cx:pt>
          <cx:pt idx="22322">16</cx:pt>
          <cx:pt idx="22323">16</cx:pt>
          <cx:pt idx="22324">16</cx:pt>
          <cx:pt idx="22325">16</cx:pt>
          <cx:pt idx="22326">15</cx:pt>
          <cx:pt idx="22327">16</cx:pt>
          <cx:pt idx="22328">16</cx:pt>
          <cx:pt idx="22329">14</cx:pt>
          <cx:pt idx="22330">14</cx:pt>
          <cx:pt idx="22331">14</cx:pt>
          <cx:pt idx="22332">14</cx:pt>
          <cx:pt idx="22333">14</cx:pt>
          <cx:pt idx="22334">14</cx:pt>
          <cx:pt idx="22335">15</cx:pt>
          <cx:pt idx="22336">17</cx:pt>
          <cx:pt idx="22337">14</cx:pt>
          <cx:pt idx="22338">15</cx:pt>
          <cx:pt idx="22339">17</cx:pt>
          <cx:pt idx="22340">14</cx:pt>
          <cx:pt idx="22341">16</cx:pt>
          <cx:pt idx="22342">14</cx:pt>
          <cx:pt idx="22343">16</cx:pt>
          <cx:pt idx="22344">14</cx:pt>
          <cx:pt idx="22345">15</cx:pt>
          <cx:pt idx="22346">19</cx:pt>
          <cx:pt idx="22347">18</cx:pt>
          <cx:pt idx="22348">20</cx:pt>
          <cx:pt idx="22349">18</cx:pt>
          <cx:pt idx="22350">22</cx:pt>
          <cx:pt idx="22351">21</cx:pt>
          <cx:pt idx="22352">23</cx:pt>
          <cx:pt idx="22353">22</cx:pt>
          <cx:pt idx="22354">14</cx:pt>
          <cx:pt idx="22355">14</cx:pt>
          <cx:pt idx="22356">14</cx:pt>
          <cx:pt idx="22357">14</cx:pt>
          <cx:pt idx="22358">14</cx:pt>
          <cx:pt idx="22359">19</cx:pt>
          <cx:pt idx="22360">21</cx:pt>
          <cx:pt idx="22361">21</cx:pt>
          <cx:pt idx="22362">22</cx:pt>
          <cx:pt idx="22363">9</cx:pt>
          <cx:pt idx="22364">8</cx:pt>
          <cx:pt idx="22365">9</cx:pt>
          <cx:pt idx="22366">8</cx:pt>
          <cx:pt idx="22367">11</cx:pt>
          <cx:pt idx="22368">16</cx:pt>
          <cx:pt idx="22369">11</cx:pt>
          <cx:pt idx="22370">18</cx:pt>
          <cx:pt idx="22371">16</cx:pt>
          <cx:pt idx="22372">16</cx:pt>
          <cx:pt idx="22373">14</cx:pt>
          <cx:pt idx="22374">16</cx:pt>
          <cx:pt idx="22375">16</cx:pt>
          <cx:pt idx="22376">16</cx:pt>
          <cx:pt idx="22377">12</cx:pt>
          <cx:pt idx="22378">17</cx:pt>
          <cx:pt idx="22379">17</cx:pt>
          <cx:pt idx="22380">16</cx:pt>
          <cx:pt idx="22381">16</cx:pt>
          <cx:pt idx="22382">16</cx:pt>
          <cx:pt idx="22383">12</cx:pt>
          <cx:pt idx="22384">12</cx:pt>
          <cx:pt idx="22385">18</cx:pt>
          <cx:pt idx="22386">15</cx:pt>
          <cx:pt idx="22387">17</cx:pt>
          <cx:pt idx="22388">15</cx:pt>
          <cx:pt idx="22389">11</cx:pt>
          <cx:pt idx="22390">15</cx:pt>
          <cx:pt idx="22391">14</cx:pt>
          <cx:pt idx="22392">10</cx:pt>
          <cx:pt idx="22393">10</cx:pt>
          <cx:pt idx="22394">10</cx:pt>
          <cx:pt idx="22395">10</cx:pt>
          <cx:pt idx="22396">11</cx:pt>
          <cx:pt idx="22397">11</cx:pt>
          <cx:pt idx="22398">22</cx:pt>
          <cx:pt idx="22399">23</cx:pt>
          <cx:pt idx="22400">21</cx:pt>
          <cx:pt idx="22401">24</cx:pt>
          <cx:pt idx="22402">22</cx:pt>
          <cx:pt idx="22403">20</cx:pt>
          <cx:pt idx="22404">17</cx:pt>
          <cx:pt idx="22405">21</cx:pt>
          <cx:pt idx="22406">17</cx:pt>
          <cx:pt idx="22407">17</cx:pt>
          <cx:pt idx="22408">17</cx:pt>
          <cx:pt idx="22409">19</cx:pt>
          <cx:pt idx="22410">21</cx:pt>
          <cx:pt idx="22411">16</cx:pt>
          <cx:pt idx="22412">16</cx:pt>
          <cx:pt idx="22413">15</cx:pt>
          <cx:pt idx="22414">15</cx:pt>
          <cx:pt idx="22415">14</cx:pt>
          <cx:pt idx="22416">14</cx:pt>
          <cx:pt idx="22417">16</cx:pt>
          <cx:pt idx="22418">20</cx:pt>
          <cx:pt idx="22419">20</cx:pt>
          <cx:pt idx="22420">20</cx:pt>
          <cx:pt idx="22421">18</cx:pt>
          <cx:pt idx="22422">16</cx:pt>
          <cx:pt idx="22423">16</cx:pt>
          <cx:pt idx="22424">17</cx:pt>
          <cx:pt idx="22425">20</cx:pt>
          <cx:pt idx="22426">16</cx:pt>
          <cx:pt idx="22427">19</cx:pt>
          <cx:pt idx="22428">20</cx:pt>
          <cx:pt idx="22429">20</cx:pt>
          <cx:pt idx="22430">20</cx:pt>
          <cx:pt idx="22431">20</cx:pt>
          <cx:pt idx="22432">17</cx:pt>
          <cx:pt idx="22433">16</cx:pt>
          <cx:pt idx="22434">17</cx:pt>
          <cx:pt idx="22435">15</cx:pt>
          <cx:pt idx="22436">17</cx:pt>
          <cx:pt idx="22437">17</cx:pt>
          <cx:pt idx="22438">17</cx:pt>
          <cx:pt idx="22439">17</cx:pt>
          <cx:pt idx="22440">14</cx:pt>
          <cx:pt idx="22441">17</cx:pt>
          <cx:pt idx="22442">17</cx:pt>
          <cx:pt idx="22443">17</cx:pt>
          <cx:pt idx="22444">18</cx:pt>
          <cx:pt idx="22445">18</cx:pt>
          <cx:pt idx="22446">17</cx:pt>
          <cx:pt idx="22447">18</cx:pt>
          <cx:pt idx="22448">14</cx:pt>
          <cx:pt idx="22449">13</cx:pt>
          <cx:pt idx="22450">12</cx:pt>
          <cx:pt idx="22451">18</cx:pt>
          <cx:pt idx="22452">18</cx:pt>
          <cx:pt idx="22453">15</cx:pt>
          <cx:pt idx="22454">15</cx:pt>
          <cx:pt idx="22455">14</cx:pt>
          <cx:pt idx="22456">14</cx:pt>
          <cx:pt idx="22457">17</cx:pt>
          <cx:pt idx="22458">17</cx:pt>
          <cx:pt idx="22459">16</cx:pt>
          <cx:pt idx="22460">16</cx:pt>
          <cx:pt idx="22461">15</cx:pt>
          <cx:pt idx="22462">14</cx:pt>
          <cx:pt idx="22463">14</cx:pt>
          <cx:pt idx="22464">14</cx:pt>
          <cx:pt idx="22465">13</cx:pt>
          <cx:pt idx="22466">11</cx:pt>
          <cx:pt idx="22467">12</cx:pt>
          <cx:pt idx="22468">14</cx:pt>
          <cx:pt idx="22469">13</cx:pt>
          <cx:pt idx="22470">16</cx:pt>
          <cx:pt idx="22471">15</cx:pt>
          <cx:pt idx="22472">14</cx:pt>
          <cx:pt idx="22473">14</cx:pt>
          <cx:pt idx="22474">13</cx:pt>
          <cx:pt idx="22475">11</cx:pt>
          <cx:pt idx="22476">14</cx:pt>
          <cx:pt idx="22477">13</cx:pt>
          <cx:pt idx="22478">12</cx:pt>
          <cx:pt idx="22479">19</cx:pt>
          <cx:pt idx="22480">19</cx:pt>
          <cx:pt idx="22481">15</cx:pt>
          <cx:pt idx="22482">18</cx:pt>
          <cx:pt idx="22483">17</cx:pt>
          <cx:pt idx="22484">15</cx:pt>
          <cx:pt idx="22485">15</cx:pt>
          <cx:pt idx="22486">15</cx:pt>
          <cx:pt idx="22487">13</cx:pt>
          <cx:pt idx="22488">14</cx:pt>
          <cx:pt idx="22489">14</cx:pt>
          <cx:pt idx="22490">13</cx:pt>
          <cx:pt idx="22491">14</cx:pt>
          <cx:pt idx="22492">13</cx:pt>
          <cx:pt idx="22493">17</cx:pt>
          <cx:pt idx="22494">18</cx:pt>
          <cx:pt idx="22495">17</cx:pt>
          <cx:pt idx="22496">17</cx:pt>
          <cx:pt idx="22497">16</cx:pt>
          <cx:pt idx="22498">17</cx:pt>
          <cx:pt idx="22499">22</cx:pt>
          <cx:pt idx="22500">25</cx:pt>
          <cx:pt idx="22501">22</cx:pt>
          <cx:pt idx="22502">15</cx:pt>
          <cx:pt idx="22503">15</cx:pt>
          <cx:pt idx="22504">19</cx:pt>
          <cx:pt idx="22505">18</cx:pt>
          <cx:pt idx="22506">18</cx:pt>
          <cx:pt idx="22507">19</cx:pt>
          <cx:pt idx="22508">20</cx:pt>
          <cx:pt idx="22509">18</cx:pt>
          <cx:pt idx="22510">18</cx:pt>
          <cx:pt idx="22511">18</cx:pt>
          <cx:pt idx="22512">18</cx:pt>
          <cx:pt idx="22513">18</cx:pt>
          <cx:pt idx="22514">20</cx:pt>
          <cx:pt idx="22515">18</cx:pt>
          <cx:pt idx="22516">18</cx:pt>
          <cx:pt idx="22517">15</cx:pt>
          <cx:pt idx="22518">15</cx:pt>
          <cx:pt idx="22519">17</cx:pt>
          <cx:pt idx="22520">20</cx:pt>
          <cx:pt idx="22521">22</cx:pt>
          <cx:pt idx="22522">20</cx:pt>
          <cx:pt idx="22523">24</cx:pt>
          <cx:pt idx="22524">20</cx:pt>
          <cx:pt idx="22525">16</cx:pt>
          <cx:pt idx="22526">20</cx:pt>
          <cx:pt idx="22527">13</cx:pt>
          <cx:pt idx="22528">15</cx:pt>
          <cx:pt idx="22529">14</cx:pt>
          <cx:pt idx="22530">15</cx:pt>
          <cx:pt idx="22531">19</cx:pt>
          <cx:pt idx="22532">18</cx:pt>
          <cx:pt idx="22533">17</cx:pt>
          <cx:pt idx="22534">18</cx:pt>
          <cx:pt idx="22535">16</cx:pt>
          <cx:pt idx="22536">17</cx:pt>
          <cx:pt idx="22537">20</cx:pt>
          <cx:pt idx="22538">17</cx:pt>
          <cx:pt idx="22539">20</cx:pt>
          <cx:pt idx="22540">18</cx:pt>
          <cx:pt idx="22541">17</cx:pt>
          <cx:pt idx="22542">20</cx:pt>
          <cx:pt idx="22543">14</cx:pt>
          <cx:pt idx="22544">15</cx:pt>
          <cx:pt idx="22545">14</cx:pt>
          <cx:pt idx="22546">15</cx:pt>
          <cx:pt idx="22547">13</cx:pt>
          <cx:pt idx="22548">15</cx:pt>
          <cx:pt idx="22549">13</cx:pt>
          <cx:pt idx="22550">15</cx:pt>
          <cx:pt idx="22551">18</cx:pt>
          <cx:pt idx="22552">18</cx:pt>
          <cx:pt idx="22553">18</cx:pt>
          <cx:pt idx="22554">18</cx:pt>
          <cx:pt idx="22555">18</cx:pt>
          <cx:pt idx="22556">15</cx:pt>
          <cx:pt idx="22557">14</cx:pt>
          <cx:pt idx="22558">12</cx:pt>
          <cx:pt idx="22559">12</cx:pt>
          <cx:pt idx="22560">17</cx:pt>
          <cx:pt idx="22561">16</cx:pt>
          <cx:pt idx="22562">24</cx:pt>
          <cx:pt idx="22563">20</cx:pt>
          <cx:pt idx="22564">24</cx:pt>
          <cx:pt idx="22565">20</cx:pt>
          <cx:pt idx="22566">13</cx:pt>
          <cx:pt idx="22567">12</cx:pt>
          <cx:pt idx="22568">17</cx:pt>
          <cx:pt idx="22569">14</cx:pt>
          <cx:pt idx="22570">15</cx:pt>
          <cx:pt idx="22571">15</cx:pt>
          <cx:pt idx="22572">13</cx:pt>
          <cx:pt idx="22573">14</cx:pt>
          <cx:pt idx="22574">15</cx:pt>
          <cx:pt idx="22575">21</cx:pt>
          <cx:pt idx="22576">18</cx:pt>
          <cx:pt idx="22577">23</cx:pt>
          <cx:pt idx="22578">14</cx:pt>
          <cx:pt idx="22579">14</cx:pt>
          <cx:pt idx="22580">17</cx:pt>
          <cx:pt idx="22581">16</cx:pt>
          <cx:pt idx="22582">16</cx:pt>
          <cx:pt idx="22583">17</cx:pt>
          <cx:pt idx="22584">18</cx:pt>
          <cx:pt idx="22585">16</cx:pt>
          <cx:pt idx="22586">15</cx:pt>
          <cx:pt idx="22587">21</cx:pt>
          <cx:pt idx="22588">18</cx:pt>
          <cx:pt idx="22589">23</cx:pt>
          <cx:pt idx="22590">18</cx:pt>
          <cx:pt idx="22591">16</cx:pt>
          <cx:pt idx="22592">16</cx:pt>
          <cx:pt idx="22593">15</cx:pt>
          <cx:pt idx="22594">16</cx:pt>
          <cx:pt idx="22595">16</cx:pt>
          <cx:pt idx="22596">17</cx:pt>
          <cx:pt idx="22597">21</cx:pt>
          <cx:pt idx="22598">23</cx:pt>
          <cx:pt idx="22599">25</cx:pt>
          <cx:pt idx="22600">25</cx:pt>
          <cx:pt idx="22601">22</cx:pt>
          <cx:pt idx="22602">22</cx:pt>
          <cx:pt idx="22603">16</cx:pt>
          <cx:pt idx="22604">18</cx:pt>
          <cx:pt idx="22605">15</cx:pt>
          <cx:pt idx="22606">16</cx:pt>
          <cx:pt idx="22607">14</cx:pt>
          <cx:pt idx="22608">16</cx:pt>
          <cx:pt idx="22609">16</cx:pt>
          <cx:pt idx="22610">16</cx:pt>
          <cx:pt idx="22611">16</cx:pt>
          <cx:pt idx="22612">16</cx:pt>
          <cx:pt idx="22613">16</cx:pt>
          <cx:pt idx="22614">15</cx:pt>
          <cx:pt idx="22615">15</cx:pt>
          <cx:pt idx="22616">15</cx:pt>
          <cx:pt idx="22617">15</cx:pt>
          <cx:pt idx="22618">15</cx:pt>
          <cx:pt idx="22619">15</cx:pt>
          <cx:pt idx="22620">15</cx:pt>
          <cx:pt idx="22621">15</cx:pt>
          <cx:pt idx="22622">15</cx:pt>
          <cx:pt idx="22623">9</cx:pt>
          <cx:pt idx="22624">14</cx:pt>
          <cx:pt idx="22625">12</cx:pt>
          <cx:pt idx="22626">12</cx:pt>
          <cx:pt idx="22627">16</cx:pt>
          <cx:pt idx="22628">16</cx:pt>
          <cx:pt idx="22629">16</cx:pt>
          <cx:pt idx="22630">14</cx:pt>
          <cx:pt idx="22631">13</cx:pt>
          <cx:pt idx="22632">13</cx:pt>
          <cx:pt idx="22633">13</cx:pt>
          <cx:pt idx="22634">13</cx:pt>
          <cx:pt idx="22635">13</cx:pt>
          <cx:pt idx="22636">13</cx:pt>
          <cx:pt idx="22637">13</cx:pt>
          <cx:pt idx="22638">13</cx:pt>
          <cx:pt idx="22639">11</cx:pt>
          <cx:pt idx="22640">15</cx:pt>
          <cx:pt idx="22641">17</cx:pt>
          <cx:pt idx="22642">19</cx:pt>
          <cx:pt idx="22643">18</cx:pt>
          <cx:pt idx="22644">19</cx:pt>
          <cx:pt idx="22645">18</cx:pt>
          <cx:pt idx="22646">20</cx:pt>
          <cx:pt idx="22647">19</cx:pt>
          <cx:pt idx="22648">18</cx:pt>
          <cx:pt idx="22649">17</cx:pt>
          <cx:pt idx="22650">17</cx:pt>
          <cx:pt idx="22651">18</cx:pt>
          <cx:pt idx="22652">18</cx:pt>
          <cx:pt idx="22653">17</cx:pt>
          <cx:pt idx="22654">17</cx:pt>
          <cx:pt idx="22655">17</cx:pt>
          <cx:pt idx="22656">18</cx:pt>
          <cx:pt idx="22657">18</cx:pt>
          <cx:pt idx="22658">18</cx:pt>
          <cx:pt idx="22659">22</cx:pt>
          <cx:pt idx="22660">20</cx:pt>
          <cx:pt idx="22661">20</cx:pt>
          <cx:pt idx="22662">23</cx:pt>
          <cx:pt idx="22663">21</cx:pt>
          <cx:pt idx="22664">18</cx:pt>
          <cx:pt idx="22665">21</cx:pt>
          <cx:pt idx="22666">18</cx:pt>
          <cx:pt idx="22667">19</cx:pt>
          <cx:pt idx="22668">17</cx:pt>
          <cx:pt idx="22669">19</cx:pt>
          <cx:pt idx="22670">18</cx:pt>
          <cx:pt idx="22671">21</cx:pt>
          <cx:pt idx="22672">27</cx:pt>
          <cx:pt idx="22673">27</cx:pt>
          <cx:pt idx="22674">26</cx:pt>
          <cx:pt idx="22675">27</cx:pt>
          <cx:pt idx="22676">16</cx:pt>
          <cx:pt idx="22677">19</cx:pt>
          <cx:pt idx="22678">16</cx:pt>
          <cx:pt idx="22679">19</cx:pt>
          <cx:pt idx="22680">17</cx:pt>
          <cx:pt idx="22681">19</cx:pt>
          <cx:pt idx="22682">16</cx:pt>
          <cx:pt idx="22683">19</cx:pt>
          <cx:pt idx="22684">17</cx:pt>
          <cx:pt idx="22685">19</cx:pt>
          <cx:pt idx="22686">18</cx:pt>
          <cx:pt idx="22687">18</cx:pt>
          <cx:pt idx="22688">16</cx:pt>
          <cx:pt idx="22689">17</cx:pt>
          <cx:pt idx="22690">19</cx:pt>
          <cx:pt idx="22691">18</cx:pt>
          <cx:pt idx="22692">18</cx:pt>
          <cx:pt idx="22693">18</cx:pt>
          <cx:pt idx="22694">19</cx:pt>
          <cx:pt idx="22695">17</cx:pt>
          <cx:pt idx="22696">19</cx:pt>
          <cx:pt idx="22697">18</cx:pt>
          <cx:pt idx="22698">19</cx:pt>
          <cx:pt idx="22699">17</cx:pt>
          <cx:pt idx="22700">19</cx:pt>
          <cx:pt idx="22701">22</cx:pt>
          <cx:pt idx="22702">22</cx:pt>
          <cx:pt idx="22703">21</cx:pt>
          <cx:pt idx="22704">22</cx:pt>
          <cx:pt idx="22705">22</cx:pt>
          <cx:pt idx="22706">21</cx:pt>
          <cx:pt idx="22707">20</cx:pt>
          <cx:pt idx="22708">20</cx:pt>
          <cx:pt idx="22709">17</cx:pt>
          <cx:pt idx="22710">17</cx:pt>
          <cx:pt idx="22711">17</cx:pt>
          <cx:pt idx="22712">17</cx:pt>
          <cx:pt idx="22713">16</cx:pt>
          <cx:pt idx="22714">15</cx:pt>
          <cx:pt idx="22715">15</cx:pt>
          <cx:pt idx="22716">15</cx:pt>
          <cx:pt idx="22717">23</cx:pt>
          <cx:pt idx="22718">23</cx:pt>
          <cx:pt idx="22719">17</cx:pt>
          <cx:pt idx="22720">17</cx:pt>
          <cx:pt idx="22721">17</cx:pt>
          <cx:pt idx="22722">17</cx:pt>
          <cx:pt idx="22723">17</cx:pt>
          <cx:pt idx="22724">16</cx:pt>
          <cx:pt idx="22725">15</cx:pt>
          <cx:pt idx="22726">15</cx:pt>
          <cx:pt idx="22727">14</cx:pt>
          <cx:pt idx="22728">19</cx:pt>
          <cx:pt idx="22729">20</cx:pt>
          <cx:pt idx="22730">18</cx:pt>
          <cx:pt idx="22731">18</cx:pt>
          <cx:pt idx="22732">21</cx:pt>
          <cx:pt idx="22733">18</cx:pt>
          <cx:pt idx="22734">20</cx:pt>
          <cx:pt idx="22735">21</cx:pt>
          <cx:pt idx="22736">18</cx:pt>
          <cx:pt idx="22737">22</cx:pt>
          <cx:pt idx="22738">25</cx:pt>
          <cx:pt idx="22739">23</cx:pt>
          <cx:pt idx="22740">21</cx:pt>
          <cx:pt idx="22741">25</cx:pt>
          <cx:pt idx="22742">28</cx:pt>
          <cx:pt idx="22743">28</cx:pt>
          <cx:pt idx="22744">30</cx:pt>
          <cx:pt idx="22745">19</cx:pt>
          <cx:pt idx="22746">17</cx:pt>
          <cx:pt idx="22747">18</cx:pt>
          <cx:pt idx="22748">16</cx:pt>
          <cx:pt idx="22749">12</cx:pt>
          <cx:pt idx="22750">25</cx:pt>
          <cx:pt idx="22751">25</cx:pt>
          <cx:pt idx="22752">22</cx:pt>
          <cx:pt idx="22753">22</cx:pt>
          <cx:pt idx="22754">23</cx:pt>
          <cx:pt idx="22755">23</cx:pt>
          <cx:pt idx="22756">48</cx:pt>
          <cx:pt idx="22757">21</cx:pt>
          <cx:pt idx="22758">21</cx:pt>
          <cx:pt idx="22759">20</cx:pt>
          <cx:pt idx="22760">19</cx:pt>
          <cx:pt idx="22761">13</cx:pt>
          <cx:pt idx="22762">13</cx:pt>
          <cx:pt idx="22763">17</cx:pt>
          <cx:pt idx="22764">16</cx:pt>
          <cx:pt idx="22765">19</cx:pt>
          <cx:pt idx="22766">17</cx:pt>
          <cx:pt idx="22767">15</cx:pt>
          <cx:pt idx="22768">20</cx:pt>
          <cx:pt idx="22769">17</cx:pt>
          <cx:pt idx="22770">16</cx:pt>
          <cx:pt idx="22771">14</cx:pt>
          <cx:pt idx="22772">16</cx:pt>
          <cx:pt idx="22773">15</cx:pt>
          <cx:pt idx="22774">15</cx:pt>
          <cx:pt idx="22775">13</cx:pt>
          <cx:pt idx="22776">15</cx:pt>
          <cx:pt idx="22777">14</cx:pt>
          <cx:pt idx="22778">13</cx:pt>
          <cx:pt idx="22779">15</cx:pt>
          <cx:pt idx="22780">28</cx:pt>
          <cx:pt idx="22781">21</cx:pt>
          <cx:pt idx="22782">32</cx:pt>
          <cx:pt idx="22783">21</cx:pt>
          <cx:pt idx="22784">19</cx:pt>
          <cx:pt idx="22785">21</cx:pt>
          <cx:pt idx="22786">19</cx:pt>
          <cx:pt idx="22787">19</cx:pt>
          <cx:pt idx="22788">28</cx:pt>
          <cx:pt idx="22789">21</cx:pt>
          <cx:pt idx="22790">21</cx:pt>
          <cx:pt idx="22791">32</cx:pt>
          <cx:pt idx="22792">21</cx:pt>
          <cx:pt idx="22793">19</cx:pt>
          <cx:pt idx="22794">19</cx:pt>
          <cx:pt idx="22795">19</cx:pt>
          <cx:pt idx="22796">28</cx:pt>
          <cx:pt idx="22797">20</cx:pt>
          <cx:pt idx="22798">21</cx:pt>
          <cx:pt idx="22799">31</cx:pt>
          <cx:pt idx="22800">21</cx:pt>
          <cx:pt idx="22801">30</cx:pt>
          <cx:pt idx="22802">20</cx:pt>
          <cx:pt idx="22803">21</cx:pt>
          <cx:pt idx="22804">21</cx:pt>
          <cx:pt idx="22805">32</cx:pt>
          <cx:pt idx="22806">21</cx:pt>
          <cx:pt idx="22807">20</cx:pt>
          <cx:pt idx="22808">19</cx:pt>
          <cx:pt idx="22809">19</cx:pt>
          <cx:pt idx="22810">21</cx:pt>
          <cx:pt idx="22811">21</cx:pt>
          <cx:pt idx="22812">19</cx:pt>
          <cx:pt idx="22813">17</cx:pt>
          <cx:pt idx="22814">23</cx:pt>
          <cx:pt idx="22815">19</cx:pt>
          <cx:pt idx="22816">17</cx:pt>
          <cx:pt idx="22817">18</cx:pt>
          <cx:pt idx="22818">17</cx:pt>
          <cx:pt idx="22819">16</cx:pt>
          <cx:pt idx="22820">19</cx:pt>
          <cx:pt idx="22821">15</cx:pt>
          <cx:pt idx="22822">19</cx:pt>
          <cx:pt idx="22823">17</cx:pt>
          <cx:pt idx="22824">23</cx:pt>
          <cx:pt idx="22825">19</cx:pt>
          <cx:pt idx="22826">17</cx:pt>
          <cx:pt idx="22827">18</cx:pt>
          <cx:pt idx="22828">17</cx:pt>
          <cx:pt idx="22829">16</cx:pt>
          <cx:pt idx="22830">19</cx:pt>
          <cx:pt idx="22831">15</cx:pt>
          <cx:pt idx="22832">11</cx:pt>
          <cx:pt idx="22833">14</cx:pt>
          <cx:pt idx="22834">17</cx:pt>
          <cx:pt idx="22835">13</cx:pt>
          <cx:pt idx="22836">12</cx:pt>
          <cx:pt idx="22837">15</cx:pt>
          <cx:pt idx="22838">16</cx:pt>
          <cx:pt idx="22839">16</cx:pt>
          <cx:pt idx="22840">17</cx:pt>
          <cx:pt idx="22841">19</cx:pt>
          <cx:pt idx="22842">19</cx:pt>
          <cx:pt idx="22843">19</cx:pt>
          <cx:pt idx="22844">18</cx:pt>
          <cx:pt idx="22845">18</cx:pt>
          <cx:pt idx="22846">19</cx:pt>
          <cx:pt idx="22847">19</cx:pt>
          <cx:pt idx="22848">18</cx:pt>
          <cx:pt idx="22849">19</cx:pt>
          <cx:pt idx="22850">16</cx:pt>
          <cx:pt idx="22851">16</cx:pt>
          <cx:pt idx="22852">18</cx:pt>
          <cx:pt idx="22853">17</cx:pt>
          <cx:pt idx="22854">18</cx:pt>
          <cx:pt idx="22855">18</cx:pt>
          <cx:pt idx="22856">19</cx:pt>
          <cx:pt idx="22857">18</cx:pt>
          <cx:pt idx="22858">16</cx:pt>
          <cx:pt idx="22859">19</cx:pt>
          <cx:pt idx="22860">18</cx:pt>
          <cx:pt idx="22861">17</cx:pt>
          <cx:pt idx="22862">19</cx:pt>
          <cx:pt idx="22863">16</cx:pt>
          <cx:pt idx="22864">16</cx:pt>
          <cx:pt idx="22865">17</cx:pt>
          <cx:pt idx="22866">14</cx:pt>
          <cx:pt idx="22867">16</cx:pt>
          <cx:pt idx="22868">16</cx:pt>
          <cx:pt idx="22869">15</cx:pt>
          <cx:pt idx="22870">16</cx:pt>
          <cx:pt idx="22871">16</cx:pt>
          <cx:pt idx="22872">16</cx:pt>
          <cx:pt idx="22873">22</cx:pt>
          <cx:pt idx="22874">24</cx:pt>
          <cx:pt idx="22875">20</cx:pt>
          <cx:pt idx="22876">18</cx:pt>
          <cx:pt idx="22877">18</cx:pt>
          <cx:pt idx="22878">20</cx:pt>
          <cx:pt idx="22879">19</cx:pt>
          <cx:pt idx="22880">11</cx:pt>
          <cx:pt idx="22881">10</cx:pt>
          <cx:pt idx="22882">11</cx:pt>
          <cx:pt idx="22883">10</cx:pt>
          <cx:pt idx="22884">10</cx:pt>
          <cx:pt idx="22885">20</cx:pt>
          <cx:pt idx="22886">19</cx:pt>
          <cx:pt idx="22887">21</cx:pt>
          <cx:pt idx="22888">20</cx:pt>
          <cx:pt idx="22889">20</cx:pt>
          <cx:pt idx="22890">18</cx:pt>
          <cx:pt idx="22891">16</cx:pt>
          <cx:pt idx="22892">19</cx:pt>
          <cx:pt idx="22893">17</cx:pt>
          <cx:pt idx="22894">19</cx:pt>
          <cx:pt idx="22895">16</cx:pt>
          <cx:pt idx="22896">20</cx:pt>
          <cx:pt idx="22897">20</cx:pt>
          <cx:pt idx="22898">18</cx:pt>
          <cx:pt idx="22899">16</cx:pt>
          <cx:pt idx="22900">18</cx:pt>
          <cx:pt idx="22901">16</cx:pt>
          <cx:pt idx="22902">19</cx:pt>
          <cx:pt idx="22903">17</cx:pt>
          <cx:pt idx="22904">19</cx:pt>
          <cx:pt idx="22905">16</cx:pt>
          <cx:pt idx="22906">20</cx:pt>
          <cx:pt idx="22907">17</cx:pt>
          <cx:pt idx="22908">16</cx:pt>
          <cx:pt idx="22909">16</cx:pt>
          <cx:pt idx="22910">13</cx:pt>
          <cx:pt idx="22911">15</cx:pt>
          <cx:pt idx="22912">14</cx:pt>
          <cx:pt idx="22913">14</cx:pt>
          <cx:pt idx="22914">14</cx:pt>
          <cx:pt idx="22915">13</cx:pt>
          <cx:pt idx="22916">14</cx:pt>
          <cx:pt idx="22917">13</cx:pt>
          <cx:pt idx="22918">14</cx:pt>
          <cx:pt idx="22919">13</cx:pt>
          <cx:pt idx="22920">18</cx:pt>
          <cx:pt idx="22921">17</cx:pt>
          <cx:pt idx="22922">18</cx:pt>
          <cx:pt idx="22923">18</cx:pt>
          <cx:pt idx="22924">17</cx:pt>
          <cx:pt idx="22925">18</cx:pt>
          <cx:pt idx="22926">9</cx:pt>
          <cx:pt idx="22927">9</cx:pt>
          <cx:pt idx="22928">10</cx:pt>
          <cx:pt idx="22929">17</cx:pt>
          <cx:pt idx="22930">18</cx:pt>
          <cx:pt idx="22931">16</cx:pt>
          <cx:pt idx="22932">17</cx:pt>
          <cx:pt idx="22933">17</cx:pt>
          <cx:pt idx="22934">19</cx:pt>
          <cx:pt idx="22935">18</cx:pt>
          <cx:pt idx="22936">17</cx:pt>
          <cx:pt idx="22937">18</cx:pt>
          <cx:pt idx="22938">17</cx:pt>
          <cx:pt idx="22939">17</cx:pt>
          <cx:pt idx="22940">17</cx:pt>
          <cx:pt idx="22941">17</cx:pt>
          <cx:pt idx="22942">17</cx:pt>
          <cx:pt idx="22943">18</cx:pt>
          <cx:pt idx="22944">18</cx:pt>
          <cx:pt idx="22945">16</cx:pt>
          <cx:pt idx="22946">17</cx:pt>
          <cx:pt idx="22947">17</cx:pt>
          <cx:pt idx="22948">17</cx:pt>
          <cx:pt idx="22949">18</cx:pt>
          <cx:pt idx="22950">18</cx:pt>
          <cx:pt idx="22951">16</cx:pt>
          <cx:pt idx="22952">18</cx:pt>
          <cx:pt idx="22953">17</cx:pt>
          <cx:pt idx="22954">17</cx:pt>
          <cx:pt idx="22955">18</cx:pt>
          <cx:pt idx="22956">17</cx:pt>
          <cx:pt idx="22957">18</cx:pt>
          <cx:pt idx="22958">16</cx:pt>
          <cx:pt idx="22959">15</cx:pt>
          <cx:pt idx="22960">15</cx:pt>
          <cx:pt idx="22961">16</cx:pt>
          <cx:pt idx="22962">15</cx:pt>
          <cx:pt idx="22963">15</cx:pt>
          <cx:pt idx="22964">16</cx:pt>
          <cx:pt idx="22965">13</cx:pt>
          <cx:pt idx="22966">13</cx:pt>
          <cx:pt idx="22967">16</cx:pt>
          <cx:pt idx="22968">16</cx:pt>
          <cx:pt idx="22969">13</cx:pt>
          <cx:pt idx="22970">13</cx:pt>
          <cx:pt idx="22971">15</cx:pt>
          <cx:pt idx="22972">15</cx:pt>
          <cx:pt idx="22973">14</cx:pt>
          <cx:pt idx="22974">14</cx:pt>
          <cx:pt idx="22975">15</cx:pt>
          <cx:pt idx="22976">14</cx:pt>
          <cx:pt idx="22977">15</cx:pt>
          <cx:pt idx="22978">15</cx:pt>
          <cx:pt idx="22979">14</cx:pt>
          <cx:pt idx="22980">14</cx:pt>
          <cx:pt idx="22981">13</cx:pt>
          <cx:pt idx="22982">14</cx:pt>
          <cx:pt idx="22983">18</cx:pt>
          <cx:pt idx="22984">17</cx:pt>
          <cx:pt idx="22985">18</cx:pt>
          <cx:pt idx="22986">18</cx:pt>
          <cx:pt idx="22987">18</cx:pt>
          <cx:pt idx="22988">18</cx:pt>
          <cx:pt idx="22989">17</cx:pt>
          <cx:pt idx="22990">18</cx:pt>
          <cx:pt idx="22991">18</cx:pt>
          <cx:pt idx="22992">17</cx:pt>
          <cx:pt idx="22993">18</cx:pt>
          <cx:pt idx="22994">14</cx:pt>
          <cx:pt idx="22995">14</cx:pt>
          <cx:pt idx="22996">14</cx:pt>
          <cx:pt idx="22997">14</cx:pt>
          <cx:pt idx="22998">16</cx:pt>
          <cx:pt idx="22999">16</cx:pt>
          <cx:pt idx="23000">17</cx:pt>
          <cx:pt idx="23001">16</cx:pt>
          <cx:pt idx="23002">15</cx:pt>
          <cx:pt idx="23003">16</cx:pt>
          <cx:pt idx="23004">13</cx:pt>
          <cx:pt idx="23005">16</cx:pt>
          <cx:pt idx="23006">16</cx:pt>
          <cx:pt idx="23007">16</cx:pt>
          <cx:pt idx="23008">15</cx:pt>
          <cx:pt idx="23009">13</cx:pt>
          <cx:pt idx="23010">15</cx:pt>
          <cx:pt idx="23011">16</cx:pt>
          <cx:pt idx="23012">14</cx:pt>
          <cx:pt idx="23013">13</cx:pt>
          <cx:pt idx="23014">12</cx:pt>
          <cx:pt idx="23015">12</cx:pt>
          <cx:pt idx="23016">12</cx:pt>
          <cx:pt idx="23017">13</cx:pt>
          <cx:pt idx="23018">13</cx:pt>
          <cx:pt idx="23019">15</cx:pt>
          <cx:pt idx="23020">14</cx:pt>
          <cx:pt idx="23021">14</cx:pt>
          <cx:pt idx="23022">14</cx:pt>
          <cx:pt idx="23023">16</cx:pt>
          <cx:pt idx="23024">15</cx:pt>
          <cx:pt idx="23025">14</cx:pt>
          <cx:pt idx="23026">15</cx:pt>
          <cx:pt idx="23027">15</cx:pt>
          <cx:pt idx="23028">14</cx:pt>
          <cx:pt idx="23029">14</cx:pt>
          <cx:pt idx="23030">14</cx:pt>
          <cx:pt idx="23031">12</cx:pt>
          <cx:pt idx="23032">12</cx:pt>
          <cx:pt idx="23033">13</cx:pt>
          <cx:pt idx="23034">13</cx:pt>
          <cx:pt idx="23035">23</cx:pt>
          <cx:pt idx="23036">23</cx:pt>
          <cx:pt idx="23037">23</cx:pt>
          <cx:pt idx="23038">23</cx:pt>
          <cx:pt idx="23039">15</cx:pt>
          <cx:pt idx="23040">14</cx:pt>
          <cx:pt idx="23041">14</cx:pt>
          <cx:pt idx="23042">13</cx:pt>
          <cx:pt idx="23043">21</cx:pt>
          <cx:pt idx="23044">23</cx:pt>
          <cx:pt idx="23045">22</cx:pt>
          <cx:pt idx="23046">21</cx:pt>
          <cx:pt idx="23047">20</cx:pt>
          <cx:pt idx="23048">22</cx:pt>
          <cx:pt idx="23049">16</cx:pt>
          <cx:pt idx="23050">16</cx:pt>
          <cx:pt idx="23051">18</cx:pt>
          <cx:pt idx="23052">17</cx:pt>
          <cx:pt idx="23053">15</cx:pt>
          <cx:pt idx="23054">16</cx:pt>
          <cx:pt idx="23055">17</cx:pt>
          <cx:pt idx="23056">17</cx:pt>
          <cx:pt idx="23057">16</cx:pt>
          <cx:pt idx="23058">16</cx:pt>
          <cx:pt idx="23059">18</cx:pt>
          <cx:pt idx="23060">15</cx:pt>
          <cx:pt idx="23061">16</cx:pt>
          <cx:pt idx="23062">17</cx:pt>
          <cx:pt idx="23063">16</cx:pt>
          <cx:pt idx="23064">16</cx:pt>
          <cx:pt idx="23065">18</cx:pt>
          <cx:pt idx="23066">17</cx:pt>
          <cx:pt idx="23067">17</cx:pt>
          <cx:pt idx="23068">13</cx:pt>
          <cx:pt idx="23069">13</cx:pt>
          <cx:pt idx="23070">13</cx:pt>
          <cx:pt idx="23071">19</cx:pt>
          <cx:pt idx="23072">17</cx:pt>
          <cx:pt idx="23073">18</cx:pt>
          <cx:pt idx="23074">17</cx:pt>
          <cx:pt idx="23075">21</cx:pt>
          <cx:pt idx="23076">20</cx:pt>
          <cx:pt idx="23077">20</cx:pt>
          <cx:pt idx="23078">19</cx:pt>
          <cx:pt idx="23079">17</cx:pt>
          <cx:pt idx="23080">18</cx:pt>
          <cx:pt idx="23081">20</cx:pt>
          <cx:pt idx="23082">20</cx:pt>
          <cx:pt idx="23083">20</cx:pt>
          <cx:pt idx="23084">20</cx:pt>
          <cx:pt idx="23085">18</cx:pt>
          <cx:pt idx="23086">18</cx:pt>
          <cx:pt idx="23087">16</cx:pt>
          <cx:pt idx="23088">15</cx:pt>
          <cx:pt idx="23089">14</cx:pt>
          <cx:pt idx="23090">15</cx:pt>
          <cx:pt idx="23091">14</cx:pt>
          <cx:pt idx="23092">13</cx:pt>
          <cx:pt idx="23093">14</cx:pt>
          <cx:pt idx="23094">14</cx:pt>
          <cx:pt idx="23095">14</cx:pt>
          <cx:pt idx="23096">13</cx:pt>
          <cx:pt idx="23097">14</cx:pt>
          <cx:pt idx="23098">13</cx:pt>
          <cx:pt idx="23099">13</cx:pt>
          <cx:pt idx="23100">13</cx:pt>
          <cx:pt idx="23101">14</cx:pt>
          <cx:pt idx="23102">12</cx:pt>
          <cx:pt idx="23103">10</cx:pt>
          <cx:pt idx="23104">8</cx:pt>
          <cx:pt idx="23105">8</cx:pt>
          <cx:pt idx="23106">14</cx:pt>
          <cx:pt idx="23107">12</cx:pt>
          <cx:pt idx="23108">14</cx:pt>
          <cx:pt idx="23109">13</cx:pt>
          <cx:pt idx="23110">13</cx:pt>
          <cx:pt idx="23111">13</cx:pt>
          <cx:pt idx="23112">14</cx:pt>
          <cx:pt idx="23113">14</cx:pt>
          <cx:pt idx="23114">14</cx:pt>
          <cx:pt idx="23115">14</cx:pt>
          <cx:pt idx="23116">13</cx:pt>
          <cx:pt idx="23117">13</cx:pt>
          <cx:pt idx="23118">13</cx:pt>
          <cx:pt idx="23119">13</cx:pt>
          <cx:pt idx="23120">14</cx:pt>
          <cx:pt idx="23121">14</cx:pt>
          <cx:pt idx="23122">13</cx:pt>
          <cx:pt idx="23123">13</cx:pt>
          <cx:pt idx="23124">12</cx:pt>
          <cx:pt idx="23125">13</cx:pt>
          <cx:pt idx="23126">15</cx:pt>
          <cx:pt idx="23127">16</cx:pt>
          <cx:pt idx="23128">13</cx:pt>
          <cx:pt idx="23129">13</cx:pt>
          <cx:pt idx="23130">13</cx:pt>
          <cx:pt idx="23131">14</cx:pt>
          <cx:pt idx="23132">14</cx:pt>
          <cx:pt idx="23133">13</cx:pt>
          <cx:pt idx="23134">17</cx:pt>
          <cx:pt idx="23135">15</cx:pt>
          <cx:pt idx="23136">15</cx:pt>
          <cx:pt idx="23137">18</cx:pt>
          <cx:pt idx="23138">17</cx:pt>
          <cx:pt idx="23139">15</cx:pt>
          <cx:pt idx="23140">13</cx:pt>
          <cx:pt idx="23141">19</cx:pt>
          <cx:pt idx="23142">15</cx:pt>
          <cx:pt idx="23143">15</cx:pt>
          <cx:pt idx="23144">19</cx:pt>
          <cx:pt idx="23145">15</cx:pt>
          <cx:pt idx="23146">15</cx:pt>
          <cx:pt idx="23147">15</cx:pt>
          <cx:pt idx="23148">16</cx:pt>
          <cx:pt idx="23149">15</cx:pt>
          <cx:pt idx="23150">17</cx:pt>
          <cx:pt idx="23151">19</cx:pt>
          <cx:pt idx="23152">19</cx:pt>
          <cx:pt idx="23153">19</cx:pt>
          <cx:pt idx="23154">17</cx:pt>
          <cx:pt idx="23155">19</cx:pt>
          <cx:pt idx="23156">19</cx:pt>
          <cx:pt idx="23157">19</cx:pt>
          <cx:pt idx="23158">18</cx:pt>
          <cx:pt idx="23159">19</cx:pt>
          <cx:pt idx="23160">18</cx:pt>
          <cx:pt idx="23161">21</cx:pt>
          <cx:pt idx="23162">18</cx:pt>
          <cx:pt idx="23163">20</cx:pt>
          <cx:pt idx="23164">19</cx:pt>
          <cx:pt idx="23165">19</cx:pt>
          <cx:pt idx="23166">20</cx:pt>
          <cx:pt idx="23167">19</cx:pt>
          <cx:pt idx="23168">19</cx:pt>
          <cx:pt idx="23169">17</cx:pt>
          <cx:pt idx="23170">16</cx:pt>
          <cx:pt idx="23171">16</cx:pt>
          <cx:pt idx="23172">17</cx:pt>
          <cx:pt idx="23173">17</cx:pt>
          <cx:pt idx="23174">16</cx:pt>
          <cx:pt idx="23175">16</cx:pt>
          <cx:pt idx="23176">15</cx:pt>
          <cx:pt idx="23177">14</cx:pt>
          <cx:pt idx="23178">14</cx:pt>
          <cx:pt idx="23179">13</cx:pt>
          <cx:pt idx="23180">14</cx:pt>
          <cx:pt idx="23181">14</cx:pt>
          <cx:pt idx="23182">15</cx:pt>
          <cx:pt idx="23183">13</cx:pt>
          <cx:pt idx="23184">14</cx:pt>
          <cx:pt idx="23185">13</cx:pt>
          <cx:pt idx="23186">12</cx:pt>
          <cx:pt idx="23187">12</cx:pt>
          <cx:pt idx="23188">12</cx:pt>
          <cx:pt idx="23189">18</cx:pt>
          <cx:pt idx="23190">17</cx:pt>
          <cx:pt idx="23191">15</cx:pt>
          <cx:pt idx="23192">15</cx:pt>
          <cx:pt idx="23193">15</cx:pt>
          <cx:pt idx="23194">22</cx:pt>
          <cx:pt idx="23195">25</cx:pt>
          <cx:pt idx="23196">19</cx:pt>
          <cx:pt idx="23197">14</cx:pt>
          <cx:pt idx="23198">8</cx:pt>
          <cx:pt idx="23199">13</cx:pt>
          <cx:pt idx="23200">12</cx:pt>
          <cx:pt idx="23201">11</cx:pt>
          <cx:pt idx="23202">14</cx:pt>
          <cx:pt idx="23203">9</cx:pt>
          <cx:pt idx="23204">13</cx:pt>
          <cx:pt idx="23205">12</cx:pt>
          <cx:pt idx="23206">12</cx:pt>
          <cx:pt idx="23207">11</cx:pt>
          <cx:pt idx="23208">12</cx:pt>
          <cx:pt idx="23209">18</cx:pt>
          <cx:pt idx="23210">19</cx:pt>
          <cx:pt idx="23211">18</cx:pt>
          <cx:pt idx="23212">21</cx:pt>
          <cx:pt idx="23213">18</cx:pt>
          <cx:pt idx="23214">20</cx:pt>
          <cx:pt idx="23215">19</cx:pt>
          <cx:pt idx="23216">19</cx:pt>
          <cx:pt idx="23217">11</cx:pt>
          <cx:pt idx="23218">10</cx:pt>
          <cx:pt idx="23219">10</cx:pt>
          <cx:pt idx="23220">9</cx:pt>
          <cx:pt idx="23221">9</cx:pt>
          <cx:pt idx="23222">9</cx:pt>
          <cx:pt idx="23223">10</cx:pt>
          <cx:pt idx="23224">10</cx:pt>
          <cx:pt idx="23225">10</cx:pt>
          <cx:pt idx="23226">16</cx:pt>
          <cx:pt idx="23227">14</cx:pt>
          <cx:pt idx="23228">13</cx:pt>
          <cx:pt idx="23229">12</cx:pt>
          <cx:pt idx="23230">13</cx:pt>
          <cx:pt idx="23231">13</cx:pt>
          <cx:pt idx="23232">13</cx:pt>
          <cx:pt idx="23233">19</cx:pt>
          <cx:pt idx="23234">17</cx:pt>
          <cx:pt idx="23235">21</cx:pt>
          <cx:pt idx="23236">17</cx:pt>
          <cx:pt idx="23237">16</cx:pt>
          <cx:pt idx="23238">19</cx:pt>
          <cx:pt idx="23239">30</cx:pt>
          <cx:pt idx="23240">28</cx:pt>
          <cx:pt idx="23241">13</cx:pt>
          <cx:pt idx="23242">13</cx:pt>
          <cx:pt idx="23243">14</cx:pt>
          <cx:pt idx="23244">13</cx:pt>
          <cx:pt idx="23245">13</cx:pt>
          <cx:pt idx="23246">13</cx:pt>
          <cx:pt idx="23247">13</cx:pt>
          <cx:pt idx="23248">13</cx:pt>
          <cx:pt idx="23249">13</cx:pt>
          <cx:pt idx="23250">13</cx:pt>
          <cx:pt idx="23251">14</cx:pt>
          <cx:pt idx="23252">13</cx:pt>
          <cx:pt idx="23253">13</cx:pt>
          <cx:pt idx="23254">13</cx:pt>
          <cx:pt idx="23255">12</cx:pt>
          <cx:pt idx="23256">13</cx:pt>
          <cx:pt idx="23257">17</cx:pt>
          <cx:pt idx="23258">18</cx:pt>
          <cx:pt idx="23259">19</cx:pt>
          <cx:pt idx="23260">22</cx:pt>
          <cx:pt idx="23261">22</cx:pt>
          <cx:pt idx="23262">20</cx:pt>
          <cx:pt idx="23263">22</cx:pt>
          <cx:pt idx="23264">22</cx:pt>
          <cx:pt idx="23265">16</cx:pt>
          <cx:pt idx="23266">16</cx:pt>
          <cx:pt idx="23267">16</cx:pt>
          <cx:pt idx="23268">16</cx:pt>
          <cx:pt idx="23269">17</cx:pt>
          <cx:pt idx="23270">18</cx:pt>
          <cx:pt idx="23271">12</cx:pt>
          <cx:pt idx="23272">17</cx:pt>
          <cx:pt idx="23273">16</cx:pt>
          <cx:pt idx="23274">17</cx:pt>
          <cx:pt idx="23275">15</cx:pt>
          <cx:pt idx="23276">19</cx:pt>
          <cx:pt idx="23277">16</cx:pt>
          <cx:pt idx="23278">15</cx:pt>
          <cx:pt idx="23279">21</cx:pt>
          <cx:pt idx="23280">16</cx:pt>
          <cx:pt idx="23281">16</cx:pt>
          <cx:pt idx="23282">15</cx:pt>
          <cx:pt idx="23283">14</cx:pt>
          <cx:pt idx="23284">15</cx:pt>
          <cx:pt idx="23285">14</cx:pt>
          <cx:pt idx="23286">18</cx:pt>
          <cx:pt idx="23287">18</cx:pt>
          <cx:pt idx="23288">17</cx:pt>
          <cx:pt idx="23289">17</cx:pt>
          <cx:pt idx="23290">17</cx:pt>
          <cx:pt idx="23291">17</cx:pt>
          <cx:pt idx="23292">16</cx:pt>
          <cx:pt idx="23293">16</cx:pt>
          <cx:pt idx="23294">16</cx:pt>
          <cx:pt idx="23295">16</cx:pt>
          <cx:pt idx="23296">18</cx:pt>
          <cx:pt idx="23297">17</cx:pt>
          <cx:pt idx="23298">15</cx:pt>
          <cx:pt idx="23299">16</cx:pt>
          <cx:pt idx="23300">17</cx:pt>
          <cx:pt idx="23301">17</cx:pt>
          <cx:pt idx="23302">16</cx:pt>
          <cx:pt idx="23303">16</cx:pt>
          <cx:pt idx="23304">18</cx:pt>
          <cx:pt idx="23305">15</cx:pt>
          <cx:pt idx="23306">16</cx:pt>
          <cx:pt idx="23307">17</cx:pt>
          <cx:pt idx="23308">14</cx:pt>
          <cx:pt idx="23309">14</cx:pt>
          <cx:pt idx="23310">14</cx:pt>
          <cx:pt idx="23311">14</cx:pt>
          <cx:pt idx="23312">13</cx:pt>
          <cx:pt idx="23313">13</cx:pt>
          <cx:pt idx="23314">12</cx:pt>
          <cx:pt idx="23315">13</cx:pt>
          <cx:pt idx="23316">13</cx:pt>
          <cx:pt idx="23317">14</cx:pt>
          <cx:pt idx="23318">12</cx:pt>
          <cx:pt idx="23319">13</cx:pt>
          <cx:pt idx="23320">15</cx:pt>
          <cx:pt idx="23321">14</cx:pt>
          <cx:pt idx="23322">14</cx:pt>
          <cx:pt idx="23323">14</cx:pt>
          <cx:pt idx="23324">12</cx:pt>
          <cx:pt idx="23325">12</cx:pt>
          <cx:pt idx="23326">13</cx:pt>
          <cx:pt idx="23327">13</cx:pt>
          <cx:pt idx="23328">13</cx:pt>
          <cx:pt idx="23329">13</cx:pt>
          <cx:pt idx="23330">14</cx:pt>
          <cx:pt idx="23331">14</cx:pt>
          <cx:pt idx="23332">13</cx:pt>
          <cx:pt idx="23333">13</cx:pt>
          <cx:pt idx="23334">13</cx:pt>
          <cx:pt idx="23335">16</cx:pt>
          <cx:pt idx="23336">15</cx:pt>
          <cx:pt idx="23337">14</cx:pt>
          <cx:pt idx="23338">15</cx:pt>
          <cx:pt idx="23339">14</cx:pt>
          <cx:pt idx="23340">13</cx:pt>
          <cx:pt idx="23341">14</cx:pt>
          <cx:pt idx="23342">14</cx:pt>
          <cx:pt idx="23343">14</cx:pt>
          <cx:pt idx="23344">13</cx:pt>
          <cx:pt idx="23345">14</cx:pt>
          <cx:pt idx="23346">13</cx:pt>
          <cx:pt idx="23347">13</cx:pt>
          <cx:pt idx="23348">13</cx:pt>
          <cx:pt idx="23349">14</cx:pt>
          <cx:pt idx="23350">12</cx:pt>
          <cx:pt idx="23351">10</cx:pt>
          <cx:pt idx="23352">8</cx:pt>
          <cx:pt idx="23353">8</cx:pt>
          <cx:pt idx="23354">14</cx:pt>
          <cx:pt idx="23355">14</cx:pt>
          <cx:pt idx="23356">14</cx:pt>
          <cx:pt idx="23357">14</cx:pt>
          <cx:pt idx="23358">13</cx:pt>
          <cx:pt idx="23359">13</cx:pt>
          <cx:pt idx="23360">13</cx:pt>
          <cx:pt idx="23361">12</cx:pt>
          <cx:pt idx="23362">13</cx:pt>
          <cx:pt idx="23363">13</cx:pt>
          <cx:pt idx="23364">13</cx:pt>
          <cx:pt idx="23365">12</cx:pt>
          <cx:pt idx="23366">13</cx:pt>
          <cx:pt idx="23367">21</cx:pt>
          <cx:pt idx="23368">19</cx:pt>
          <cx:pt idx="23369">23</cx:pt>
          <cx:pt idx="23370">18</cx:pt>
          <cx:pt idx="23371">25</cx:pt>
          <cx:pt idx="23372">29</cx:pt>
          <cx:pt idx="23373">25</cx:pt>
          <cx:pt idx="23374">26</cx:pt>
          <cx:pt idx="23375">27</cx:pt>
          <cx:pt idx="23376">31</cx:pt>
          <cx:pt idx="23377">27</cx:pt>
          <cx:pt idx="23378">22</cx:pt>
          <cx:pt idx="23379">26</cx:pt>
          <cx:pt idx="23380">39</cx:pt>
          <cx:pt idx="23381">39</cx:pt>
          <cx:pt idx="23382">37</cx:pt>
          <cx:pt idx="23383">38</cx:pt>
          <cx:pt idx="23384">20</cx:pt>
          <cx:pt idx="23385">20</cx:pt>
          <cx:pt idx="23386">19</cx:pt>
          <cx:pt idx="23387">19</cx:pt>
          <cx:pt idx="23388">19</cx:pt>
          <cx:pt idx="23389">19</cx:pt>
          <cx:pt idx="23390">18</cx:pt>
          <cx:pt idx="23391">45</cx:pt>
          <cx:pt idx="23392">48</cx:pt>
          <cx:pt idx="23393">17</cx:pt>
          <cx:pt idx="23394">17</cx:pt>
          <cx:pt idx="23395">15</cx:pt>
          <cx:pt idx="23396">17</cx:pt>
          <cx:pt idx="23397">23</cx:pt>
          <cx:pt idx="23398">23</cx:pt>
          <cx:pt idx="23399">24</cx:pt>
          <cx:pt idx="23400">25</cx:pt>
          <cx:pt idx="23401">21</cx:pt>
          <cx:pt idx="23402">23</cx:pt>
          <cx:pt idx="23403">18</cx:pt>
          <cx:pt idx="23404">17</cx:pt>
          <cx:pt idx="23405">16</cx:pt>
          <cx:pt idx="23406">18</cx:pt>
          <cx:pt idx="23407">16</cx:pt>
          <cx:pt idx="23408">15</cx:pt>
          <cx:pt idx="23409">19</cx:pt>
          <cx:pt idx="23410">17</cx:pt>
          <cx:pt idx="23411">20</cx:pt>
          <cx:pt idx="23412">18</cx:pt>
          <cx:pt idx="23413">19</cx:pt>
          <cx:pt idx="23414">17</cx:pt>
          <cx:pt idx="23415">21</cx:pt>
          <cx:pt idx="23416">17</cx:pt>
          <cx:pt idx="23417">16</cx:pt>
          <cx:pt idx="23418">19</cx:pt>
          <cx:pt idx="23419">18</cx:pt>
          <cx:pt idx="23420">20</cx:pt>
          <cx:pt idx="23421">17</cx:pt>
          <cx:pt idx="23422">19</cx:pt>
          <cx:pt idx="23423">16</cx:pt>
          <cx:pt idx="23424">15</cx:pt>
          <cx:pt idx="23425">15</cx:pt>
          <cx:pt idx="23426">14</cx:pt>
          <cx:pt idx="23427">16</cx:pt>
          <cx:pt idx="23428">16</cx:pt>
          <cx:pt idx="23429">16</cx:pt>
          <cx:pt idx="23430">17</cx:pt>
          <cx:pt idx="23431">16</cx:pt>
          <cx:pt idx="23432">12</cx:pt>
          <cx:pt idx="23433">12</cx:pt>
          <cx:pt idx="23434">14</cx:pt>
          <cx:pt idx="23435">14</cx:pt>
          <cx:pt idx="23436">13</cx:pt>
          <cx:pt idx="23437">13</cx:pt>
          <cx:pt idx="23438">14</cx:pt>
          <cx:pt idx="23439">13</cx:pt>
          <cx:pt idx="23440">16</cx:pt>
          <cx:pt idx="23441">16</cx:pt>
          <cx:pt idx="23442">16</cx:pt>
          <cx:pt idx="23443">15</cx:pt>
          <cx:pt idx="23444">15</cx:pt>
          <cx:pt idx="23445">16</cx:pt>
          <cx:pt idx="23446">16</cx:pt>
          <cx:pt idx="23447">16</cx:pt>
          <cx:pt idx="23448">17</cx:pt>
          <cx:pt idx="23449">16</cx:pt>
          <cx:pt idx="23450">17</cx:pt>
          <cx:pt idx="23451">16</cx:pt>
          <cx:pt idx="23452">17</cx:pt>
          <cx:pt idx="23453">16</cx:pt>
          <cx:pt idx="23454">16</cx:pt>
          <cx:pt idx="23455">16</cx:pt>
          <cx:pt idx="23456">15</cx:pt>
          <cx:pt idx="23457">16</cx:pt>
          <cx:pt idx="23458">16</cx:pt>
          <cx:pt idx="23459">14</cx:pt>
          <cx:pt idx="23460">14</cx:pt>
          <cx:pt idx="23461">15</cx:pt>
          <cx:pt idx="23462">14</cx:pt>
          <cx:pt idx="23463">13</cx:pt>
          <cx:pt idx="23464">15</cx:pt>
          <cx:pt idx="23465">13</cx:pt>
          <cx:pt idx="23466">14</cx:pt>
          <cx:pt idx="23467">15</cx:pt>
          <cx:pt idx="23468">18</cx:pt>
          <cx:pt idx="23469">16</cx:pt>
          <cx:pt idx="23470">15</cx:pt>
          <cx:pt idx="23471">19</cx:pt>
          <cx:pt idx="23472">18</cx:pt>
          <cx:pt idx="23473">16</cx:pt>
          <cx:pt idx="23474">13</cx:pt>
          <cx:pt idx="23475">16</cx:pt>
          <cx:pt idx="23476">13</cx:pt>
          <cx:pt idx="23477">15</cx:pt>
          <cx:pt idx="23478">19</cx:pt>
          <cx:pt idx="23479">18</cx:pt>
          <cx:pt idx="23480">20</cx:pt>
          <cx:pt idx="23481">18</cx:pt>
          <cx:pt idx="23482">21</cx:pt>
          <cx:pt idx="23483">22</cx:pt>
          <cx:pt idx="23484">14</cx:pt>
          <cx:pt idx="23485">14</cx:pt>
          <cx:pt idx="23486">15</cx:pt>
          <cx:pt idx="23487">13</cx:pt>
          <cx:pt idx="23488">14</cx:pt>
          <cx:pt idx="23489">21</cx:pt>
          <cx:pt idx="23490">22</cx:pt>
          <cx:pt idx="23491">19</cx:pt>
          <cx:pt idx="23492">17</cx:pt>
          <cx:pt idx="23493">20</cx:pt>
          <cx:pt idx="23494">17</cx:pt>
          <cx:pt idx="23495">19</cx:pt>
          <cx:pt idx="23496">9</cx:pt>
          <cx:pt idx="23497">8</cx:pt>
          <cx:pt idx="23498">9</cx:pt>
          <cx:pt idx="23499">8</cx:pt>
          <cx:pt idx="23500">16</cx:pt>
          <cx:pt idx="23501">13</cx:pt>
          <cx:pt idx="23502">13</cx:pt>
          <cx:pt idx="23503">11</cx:pt>
          <cx:pt idx="23504">18</cx:pt>
          <cx:pt idx="23505">16</cx:pt>
          <cx:pt idx="23506">16</cx:pt>
          <cx:pt idx="23507">14</cx:pt>
          <cx:pt idx="23508">16</cx:pt>
          <cx:pt idx="23509">16</cx:pt>
          <cx:pt idx="23510">16</cx:pt>
          <cx:pt idx="23511">12</cx:pt>
          <cx:pt idx="23512">17</cx:pt>
          <cx:pt idx="23513">17</cx:pt>
          <cx:pt idx="23514">16</cx:pt>
          <cx:pt idx="23515">16</cx:pt>
          <cx:pt idx="23516">16</cx:pt>
          <cx:pt idx="23517">11</cx:pt>
          <cx:pt idx="23518">11</cx:pt>
          <cx:pt idx="23519">17</cx:pt>
          <cx:pt idx="23520">16</cx:pt>
          <cx:pt idx="23521">17</cx:pt>
          <cx:pt idx="23522">16</cx:pt>
          <cx:pt idx="23523">11</cx:pt>
          <cx:pt idx="23524">16</cx:pt>
          <cx:pt idx="23525">20</cx:pt>
          <cx:pt idx="23526">11</cx:pt>
          <cx:pt idx="23527">10</cx:pt>
          <cx:pt idx="23528">11</cx:pt>
          <cx:pt idx="23529">11</cx:pt>
          <cx:pt idx="23530">10</cx:pt>
          <cx:pt idx="23531">11</cx:pt>
          <cx:pt idx="23532">11</cx:pt>
          <cx:pt idx="23533">23</cx:pt>
          <cx:pt idx="23534">21</cx:pt>
          <cx:pt idx="23535">24</cx:pt>
          <cx:pt idx="23536">22</cx:pt>
          <cx:pt idx="23537">20</cx:pt>
          <cx:pt idx="23538">17</cx:pt>
          <cx:pt idx="23539">21</cx:pt>
          <cx:pt idx="23540">17</cx:pt>
          <cx:pt idx="23541">17</cx:pt>
          <cx:pt idx="23542">17</cx:pt>
          <cx:pt idx="23543">19</cx:pt>
          <cx:pt idx="23544">21</cx:pt>
          <cx:pt idx="23545">16</cx:pt>
          <cx:pt idx="23546">16</cx:pt>
          <cx:pt idx="23547">15</cx:pt>
          <cx:pt idx="23548">16</cx:pt>
          <cx:pt idx="23549">14</cx:pt>
          <cx:pt idx="23550">14</cx:pt>
          <cx:pt idx="23551">16</cx:pt>
          <cx:pt idx="23552">20</cx:pt>
          <cx:pt idx="23553">20</cx:pt>
          <cx:pt idx="23554">20</cx:pt>
          <cx:pt idx="23555">18</cx:pt>
          <cx:pt idx="23556">16</cx:pt>
          <cx:pt idx="23557">16</cx:pt>
          <cx:pt idx="23558">19</cx:pt>
          <cx:pt idx="23559">17</cx:pt>
          <cx:pt idx="23560">21</cx:pt>
          <cx:pt idx="23561">17</cx:pt>
          <cx:pt idx="23562">16</cx:pt>
          <cx:pt idx="23563">19</cx:pt>
          <cx:pt idx="23564">21</cx:pt>
          <cx:pt idx="23565">20</cx:pt>
          <cx:pt idx="23566">21</cx:pt>
          <cx:pt idx="23567">21</cx:pt>
          <cx:pt idx="23568">17</cx:pt>
          <cx:pt idx="23569">17</cx:pt>
          <cx:pt idx="23570">17</cx:pt>
          <cx:pt idx="23571">17</cx:pt>
          <cx:pt idx="23572">17</cx:pt>
          <cx:pt idx="23573">17</cx:pt>
          <cx:pt idx="23574">18</cx:pt>
          <cx:pt idx="23575">16</cx:pt>
          <cx:pt idx="23576">17</cx:pt>
          <cx:pt idx="23577">14</cx:pt>
          <cx:pt idx="23578">14</cx:pt>
          <cx:pt idx="23579">13</cx:pt>
          <cx:pt idx="23580">12</cx:pt>
          <cx:pt idx="23581">11</cx:pt>
          <cx:pt idx="23582">18</cx:pt>
          <cx:pt idx="23583">18</cx:pt>
          <cx:pt idx="23584">15</cx:pt>
          <cx:pt idx="23585">15</cx:pt>
          <cx:pt idx="23586">14</cx:pt>
          <cx:pt idx="23587">14</cx:pt>
          <cx:pt idx="23588">18</cx:pt>
          <cx:pt idx="23589">17</cx:pt>
          <cx:pt idx="23590">17</cx:pt>
          <cx:pt idx="23591">16</cx:pt>
          <cx:pt idx="23592">23</cx:pt>
          <cx:pt idx="23593">15</cx:pt>
          <cx:pt idx="23594">14</cx:pt>
          <cx:pt idx="23595">14</cx:pt>
          <cx:pt idx="23596">13</cx:pt>
          <cx:pt idx="23597">13</cx:pt>
          <cx:pt idx="23598">11</cx:pt>
          <cx:pt idx="23599">11</cx:pt>
          <cx:pt idx="23600">14</cx:pt>
          <cx:pt idx="23601">13</cx:pt>
          <cx:pt idx="23602">16</cx:pt>
          <cx:pt idx="23603">15</cx:pt>
          <cx:pt idx="23604">14</cx:pt>
          <cx:pt idx="23605">14</cx:pt>
          <cx:pt idx="23606">13</cx:pt>
          <cx:pt idx="23607">11</cx:pt>
          <cx:pt idx="23608">14</cx:pt>
          <cx:pt idx="23609">12</cx:pt>
          <cx:pt idx="23610">11</cx:pt>
          <cx:pt idx="23611">11</cx:pt>
          <cx:pt idx="23612">17</cx:pt>
          <cx:pt idx="23613">16</cx:pt>
          <cx:pt idx="23614">14</cx:pt>
          <cx:pt idx="23615">12</cx:pt>
          <cx:pt idx="23616">16</cx:pt>
          <cx:pt idx="23617">19</cx:pt>
          <cx:pt idx="23618">17</cx:pt>
          <cx:pt idx="23619">17</cx:pt>
          <cx:pt idx="23620">16</cx:pt>
          <cx:pt idx="23621">17</cx:pt>
          <cx:pt idx="23622">18</cx:pt>
          <cx:pt idx="23623">19</cx:pt>
          <cx:pt idx="23624">16</cx:pt>
          <cx:pt idx="23625">13</cx:pt>
          <cx:pt idx="23626">14</cx:pt>
          <cx:pt idx="23627">13</cx:pt>
          <cx:pt idx="23628">13</cx:pt>
          <cx:pt idx="23629">13</cx:pt>
          <cx:pt idx="23630">13</cx:pt>
          <cx:pt idx="23631">13</cx:pt>
          <cx:pt idx="23632">18</cx:pt>
          <cx:pt idx="23633">18</cx:pt>
          <cx:pt idx="23634">17</cx:pt>
          <cx:pt idx="23635">17</cx:pt>
          <cx:pt idx="23636">17</cx:pt>
          <cx:pt idx="23637">17</cx:pt>
          <cx:pt idx="23638">23</cx:pt>
          <cx:pt idx="23639">24</cx:pt>
          <cx:pt idx="23640">23</cx:pt>
          <cx:pt idx="23641">24</cx:pt>
          <cx:pt idx="23642">21</cx:pt>
          <cx:pt idx="23643">22</cx:pt>
          <cx:pt idx="23644">21</cx:pt>
          <cx:pt idx="23645">22</cx:pt>
          <cx:pt idx="23646">15</cx:pt>
          <cx:pt idx="23647">19</cx:pt>
          <cx:pt idx="23648">18</cx:pt>
          <cx:pt idx="23649">18</cx:pt>
          <cx:pt idx="23650">19</cx:pt>
          <cx:pt idx="23651">20</cx:pt>
          <cx:pt idx="23652">18</cx:pt>
          <cx:pt idx="23653">18</cx:pt>
          <cx:pt idx="23654">18</cx:pt>
          <cx:pt idx="23655">18</cx:pt>
          <cx:pt idx="23656">18</cx:pt>
          <cx:pt idx="23657">20</cx:pt>
          <cx:pt idx="23658">18</cx:pt>
          <cx:pt idx="23659">18</cx:pt>
          <cx:pt idx="23660">16</cx:pt>
          <cx:pt idx="23661">15</cx:pt>
          <cx:pt idx="23662">17</cx:pt>
          <cx:pt idx="23663">20</cx:pt>
          <cx:pt idx="23664">22</cx:pt>
          <cx:pt idx="23665">20</cx:pt>
          <cx:pt idx="23666">24</cx:pt>
          <cx:pt idx="23667">20</cx:pt>
          <cx:pt idx="23668">17</cx:pt>
          <cx:pt idx="23669">17</cx:pt>
          <cx:pt idx="23670">20</cx:pt>
          <cx:pt idx="23671">13</cx:pt>
          <cx:pt idx="23672">19</cx:pt>
          <cx:pt idx="23673">19</cx:pt>
          <cx:pt idx="23674">18</cx:pt>
          <cx:pt idx="23675">18</cx:pt>
          <cx:pt idx="23676">17</cx:pt>
          <cx:pt idx="23677">17</cx:pt>
          <cx:pt idx="23678">17</cx:pt>
          <cx:pt idx="23679">16</cx:pt>
          <cx:pt idx="23680">17</cx:pt>
          <cx:pt idx="23681">18</cx:pt>
          <cx:pt idx="23682">21</cx:pt>
          <cx:pt idx="23683">21</cx:pt>
          <cx:pt idx="23684">19</cx:pt>
          <cx:pt idx="23685">18</cx:pt>
          <cx:pt idx="23686">12</cx:pt>
          <cx:pt idx="23687">12</cx:pt>
          <cx:pt idx="23688">17</cx:pt>
          <cx:pt idx="23689">19</cx:pt>
          <cx:pt idx="23690">14</cx:pt>
          <cx:pt idx="23691">15</cx:pt>
          <cx:pt idx="23692">14</cx:pt>
          <cx:pt idx="23693">15</cx:pt>
          <cx:pt idx="23694">18</cx:pt>
          <cx:pt idx="23695">18</cx:pt>
          <cx:pt idx="23696">18</cx:pt>
          <cx:pt idx="23697">18</cx:pt>
          <cx:pt idx="23698">14</cx:pt>
          <cx:pt idx="23699">14</cx:pt>
          <cx:pt idx="23700">17</cx:pt>
          <cx:pt idx="23701">16</cx:pt>
          <cx:pt idx="23702">24</cx:pt>
          <cx:pt idx="23703">20</cx:pt>
          <cx:pt idx="23704">24</cx:pt>
          <cx:pt idx="23705">20</cx:pt>
          <cx:pt idx="23706">13</cx:pt>
          <cx:pt idx="23707">13</cx:pt>
          <cx:pt idx="23708">12</cx:pt>
          <cx:pt idx="23709">12</cx:pt>
          <cx:pt idx="23710">14</cx:pt>
          <cx:pt idx="23711">15</cx:pt>
          <cx:pt idx="23712">14</cx:pt>
          <cx:pt idx="23713">15</cx:pt>
          <cx:pt idx="23714">16</cx:pt>
          <cx:pt idx="23715">17</cx:pt>
          <cx:pt idx="23716">18</cx:pt>
          <cx:pt idx="23717">15</cx:pt>
          <cx:pt idx="23718">19</cx:pt>
          <cx:pt idx="23719">20</cx:pt>
          <cx:pt idx="23720">22</cx:pt>
          <cx:pt idx="23721">18</cx:pt>
          <cx:pt idx="23722">16</cx:pt>
          <cx:pt idx="23723">16</cx:pt>
          <cx:pt idx="23724">17</cx:pt>
          <cx:pt idx="23725">18</cx:pt>
          <cx:pt idx="23726">14</cx:pt>
          <cx:pt idx="23727">15</cx:pt>
          <cx:pt idx="23728">15</cx:pt>
          <cx:pt idx="23729">16</cx:pt>
          <cx:pt idx="23730">17</cx:pt>
          <cx:pt idx="23731">21</cx:pt>
          <cx:pt idx="23732">23</cx:pt>
          <cx:pt idx="23733">25</cx:pt>
          <cx:pt idx="23734">26</cx:pt>
          <cx:pt idx="23735">22</cx:pt>
          <cx:pt idx="23736">22</cx:pt>
          <cx:pt idx="23737">23</cx:pt>
          <cx:pt idx="23738">23</cx:pt>
          <cx:pt idx="23739">23</cx:pt>
          <cx:pt idx="23740">23</cx:pt>
          <cx:pt idx="23741">16</cx:pt>
          <cx:pt idx="23742">18</cx:pt>
          <cx:pt idx="23743">18</cx:pt>
          <cx:pt idx="23744">16</cx:pt>
          <cx:pt idx="23745">17</cx:pt>
          <cx:pt idx="23746">14</cx:pt>
          <cx:pt idx="23747">17</cx:pt>
          <cx:pt idx="23748">16</cx:pt>
          <cx:pt idx="23749">16</cx:pt>
          <cx:pt idx="23750">16</cx:pt>
          <cx:pt idx="23751">16</cx:pt>
          <cx:pt idx="23752">16</cx:pt>
          <cx:pt idx="23753">17</cx:pt>
          <cx:pt idx="23754">16</cx:pt>
          <cx:pt idx="23755">16</cx:pt>
          <cx:pt idx="23756">16</cx:pt>
          <cx:pt idx="23757">16</cx:pt>
          <cx:pt idx="23758">16</cx:pt>
          <cx:pt idx="23759">17</cx:pt>
          <cx:pt idx="23760">16</cx:pt>
          <cx:pt idx="23761">17</cx:pt>
          <cx:pt idx="23762">16</cx:pt>
          <cx:pt idx="23763">15</cx:pt>
          <cx:pt idx="23764">15</cx:pt>
          <cx:pt idx="23765">15</cx:pt>
          <cx:pt idx="23766">15</cx:pt>
          <cx:pt idx="23767">15</cx:pt>
          <cx:pt idx="23768">15</cx:pt>
          <cx:pt idx="23769">15</cx:pt>
          <cx:pt idx="23770">15</cx:pt>
          <cx:pt idx="23771">15</cx:pt>
          <cx:pt idx="23772">15</cx:pt>
          <cx:pt idx="23773">15</cx:pt>
          <cx:pt idx="23774">15</cx:pt>
          <cx:pt idx="23775">9</cx:pt>
          <cx:pt idx="23776">14</cx:pt>
          <cx:pt idx="23777">13</cx:pt>
          <cx:pt idx="23778">12</cx:pt>
          <cx:pt idx="23779">12</cx:pt>
          <cx:pt idx="23780">16</cx:pt>
          <cx:pt idx="23781">16</cx:pt>
          <cx:pt idx="23782">16</cx:pt>
          <cx:pt idx="23783">16</cx:pt>
          <cx:pt idx="23784">14</cx:pt>
          <cx:pt idx="23785">13</cx:pt>
          <cx:pt idx="23786">14</cx:pt>
          <cx:pt idx="23787">13</cx:pt>
          <cx:pt idx="23788">14</cx:pt>
          <cx:pt idx="23789">13</cx:pt>
          <cx:pt idx="23790">13</cx:pt>
          <cx:pt idx="23791">13</cx:pt>
          <cx:pt idx="23792">13</cx:pt>
          <cx:pt idx="23793">13</cx:pt>
          <cx:pt idx="23794">13</cx:pt>
          <cx:pt idx="23795">13</cx:pt>
          <cx:pt idx="23796">14</cx:pt>
          <cx:pt idx="23797">11</cx:pt>
          <cx:pt idx="23798">17</cx:pt>
          <cx:pt idx="23799">20</cx:pt>
          <cx:pt idx="23800">17</cx:pt>
          <cx:pt idx="23801">20</cx:pt>
          <cx:pt idx="23802">17</cx:pt>
          <cx:pt idx="23803">19</cx:pt>
          <cx:pt idx="23804">19</cx:pt>
          <cx:pt idx="23805">19</cx:pt>
          <cx:pt idx="23806">19</cx:pt>
          <cx:pt idx="23807">19</cx:pt>
          <cx:pt idx="23808">17</cx:pt>
          <cx:pt idx="23809">18</cx:pt>
          <cx:pt idx="23810">17</cx:pt>
          <cx:pt idx="23811">18</cx:pt>
          <cx:pt idx="23812">14</cx:pt>
          <cx:pt idx="23813">14</cx:pt>
          <cx:pt idx="23814">21</cx:pt>
          <cx:pt idx="23815">20</cx:pt>
          <cx:pt idx="23816">23</cx:pt>
          <cx:pt idx="23817">18</cx:pt>
          <cx:pt idx="23818">18</cx:pt>
          <cx:pt idx="23819">15</cx:pt>
          <cx:pt idx="23820">16</cx:pt>
          <cx:pt idx="23821">19</cx:pt>
          <cx:pt idx="23822">17</cx:pt>
          <cx:pt idx="23823">20</cx:pt>
          <cx:pt idx="23824">19</cx:pt>
          <cx:pt idx="23825">18</cx:pt>
          <cx:pt idx="23826">20</cx:pt>
          <cx:pt idx="23827">20</cx:pt>
          <cx:pt idx="23828">19</cx:pt>
          <cx:pt idx="23829">27</cx:pt>
          <cx:pt idx="23830">27</cx:pt>
          <cx:pt idx="23831">27</cx:pt>
          <cx:pt idx="23832">27</cx:pt>
          <cx:pt idx="23833">13</cx:pt>
          <cx:pt idx="23834">13</cx:pt>
          <cx:pt idx="23835">13</cx:pt>
          <cx:pt idx="23836">16</cx:pt>
          <cx:pt idx="23837">19</cx:pt>
          <cx:pt idx="23838">17</cx:pt>
          <cx:pt idx="23839">19</cx:pt>
          <cx:pt idx="23840">18</cx:pt>
          <cx:pt idx="23841">20</cx:pt>
          <cx:pt idx="23842">17</cx:pt>
          <cx:pt idx="23843">20</cx:pt>
          <cx:pt idx="23844">17</cx:pt>
          <cx:pt idx="23845">20</cx:pt>
          <cx:pt idx="23846">18</cx:pt>
          <cx:pt idx="23847">20</cx:pt>
          <cx:pt idx="23848">16</cx:pt>
          <cx:pt idx="23849">17</cx:pt>
          <cx:pt idx="23850">20</cx:pt>
          <cx:pt idx="23851">18</cx:pt>
          <cx:pt idx="23852">20</cx:pt>
          <cx:pt idx="23853">20</cx:pt>
          <cx:pt idx="23854">17</cx:pt>
          <cx:pt idx="23855">17</cx:pt>
          <cx:pt idx="23856">20</cx:pt>
          <cx:pt idx="23857">20</cx:pt>
          <cx:pt idx="23858">17</cx:pt>
          <cx:pt idx="23859">17</cx:pt>
          <cx:pt idx="23860">20</cx:pt>
          <cx:pt idx="23861">17</cx:pt>
          <cx:pt idx="23862">20</cx:pt>
          <cx:pt idx="23863">17</cx:pt>
          <cx:pt idx="23864">17</cx:pt>
          <cx:pt idx="23865">17</cx:pt>
          <cx:pt idx="23866">20</cx:pt>
          <cx:pt idx="23867">22</cx:pt>
          <cx:pt idx="23868">22</cx:pt>
          <cx:pt idx="23869">21</cx:pt>
          <cx:pt idx="23870">22</cx:pt>
          <cx:pt idx="23871">22</cx:pt>
          <cx:pt idx="23872">21</cx:pt>
          <cx:pt idx="23873">20</cx:pt>
          <cx:pt idx="23874">20</cx:pt>
          <cx:pt idx="23875">18</cx:pt>
          <cx:pt idx="23876">18</cx:pt>
          <cx:pt idx="23877">17</cx:pt>
          <cx:pt idx="23878">17</cx:pt>
          <cx:pt idx="23879">17</cx:pt>
          <cx:pt idx="23880">17</cx:pt>
          <cx:pt idx="23881">16</cx:pt>
          <cx:pt idx="23882">15</cx:pt>
          <cx:pt idx="23883">15</cx:pt>
          <cx:pt idx="23884">15</cx:pt>
          <cx:pt idx="23885">20</cx:pt>
          <cx:pt idx="23886">20</cx:pt>
          <cx:pt idx="23887">23</cx:pt>
          <cx:pt idx="23888">23</cx:pt>
          <cx:pt idx="23889">23</cx:pt>
          <cx:pt idx="23890">23</cx:pt>
          <cx:pt idx="23891">18</cx:pt>
          <cx:pt idx="23892">16</cx:pt>
          <cx:pt idx="23893">15</cx:pt>
          <cx:pt idx="23894">15</cx:pt>
          <cx:pt idx="23895">14</cx:pt>
          <cx:pt idx="23896">19</cx:pt>
          <cx:pt idx="23897">21</cx:pt>
          <cx:pt idx="23898">18</cx:pt>
          <cx:pt idx="23899">18</cx:pt>
          <cx:pt idx="23900">21</cx:pt>
          <cx:pt idx="23901">18</cx:pt>
          <cx:pt idx="23902">20</cx:pt>
          <cx:pt idx="23903">21</cx:pt>
          <cx:pt idx="23904">18</cx:pt>
          <cx:pt idx="23905">22</cx:pt>
          <cx:pt idx="23906">25</cx:pt>
          <cx:pt idx="23907">23</cx:pt>
          <cx:pt idx="23908">21</cx:pt>
          <cx:pt idx="23909">26</cx:pt>
          <cx:pt idx="23910">28</cx:pt>
          <cx:pt idx="23911">22</cx:pt>
          <cx:pt idx="23912">28</cx:pt>
          <cx:pt idx="23913">30</cx:pt>
          <cx:pt idx="23914">19</cx:pt>
          <cx:pt idx="23915">17</cx:pt>
          <cx:pt idx="23916">19</cx:pt>
          <cx:pt idx="23917">16</cx:pt>
          <cx:pt idx="23918">12</cx:pt>
          <cx:pt idx="23919">25</cx:pt>
          <cx:pt idx="23920">26</cx:pt>
          <cx:pt idx="23921">22</cx:pt>
          <cx:pt idx="23922">22</cx:pt>
          <cx:pt idx="23923">23</cx:pt>
          <cx:pt idx="23924">23</cx:pt>
          <cx:pt idx="23925">48</cx:pt>
          <cx:pt idx="23926">21</cx:pt>
          <cx:pt idx="23927">21</cx:pt>
          <cx:pt idx="23928">20</cx:pt>
          <cx:pt idx="23929">19</cx:pt>
          <cx:pt idx="23930">14</cx:pt>
          <cx:pt idx="23931">13</cx:pt>
          <cx:pt idx="23932">17</cx:pt>
          <cx:pt idx="23933">16</cx:pt>
          <cx:pt idx="23934">18</cx:pt>
          <cx:pt idx="23935">16</cx:pt>
          <cx:pt idx="23936">18</cx:pt>
          <cx:pt idx="23937">14</cx:pt>
          <cx:pt idx="23938">16</cx:pt>
          <cx:pt idx="23939">17</cx:pt>
          <cx:pt idx="23940">14</cx:pt>
          <cx:pt idx="23941">16</cx:pt>
          <cx:pt idx="23942">14</cx:pt>
          <cx:pt idx="23943">14</cx:pt>
          <cx:pt idx="23944">13</cx:pt>
          <cx:pt idx="23945">28</cx:pt>
          <cx:pt idx="23946">21</cx:pt>
          <cx:pt idx="23947">32</cx:pt>
          <cx:pt idx="23948">21</cx:pt>
          <cx:pt idx="23949">19</cx:pt>
          <cx:pt idx="23950">21</cx:pt>
          <cx:pt idx="23951">19</cx:pt>
          <cx:pt idx="23952">19</cx:pt>
          <cx:pt idx="23953">28</cx:pt>
          <cx:pt idx="23954">19</cx:pt>
          <cx:pt idx="23955">30</cx:pt>
          <cx:pt idx="23956">21</cx:pt>
          <cx:pt idx="23957">21</cx:pt>
          <cx:pt idx="23958">32</cx:pt>
          <cx:pt idx="23959">21</cx:pt>
          <cx:pt idx="23960">19</cx:pt>
          <cx:pt idx="23961">31</cx:pt>
          <cx:pt idx="23962">19</cx:pt>
          <cx:pt idx="23963">19</cx:pt>
          <cx:pt idx="23964">28</cx:pt>
          <cx:pt idx="23965">20</cx:pt>
          <cx:pt idx="23966">21</cx:pt>
          <cx:pt idx="23967">31</cx:pt>
          <cx:pt idx="23968">21</cx:pt>
          <cx:pt idx="23969">19</cx:pt>
          <cx:pt idx="23970">30</cx:pt>
          <cx:pt idx="23971">19</cx:pt>
          <cx:pt idx="23972">22</cx:pt>
          <cx:pt idx="23973">32</cx:pt>
          <cx:pt idx="23974">21</cx:pt>
          <cx:pt idx="23975">19</cx:pt>
          <cx:pt idx="23976">19</cx:pt>
          <cx:pt idx="23977">22</cx:pt>
          <cx:pt idx="23978">21</cx:pt>
          <cx:pt idx="23979">19</cx:pt>
          <cx:pt idx="23980">23</cx:pt>
          <cx:pt idx="23981">17</cx:pt>
          <cx:pt idx="23982">19</cx:pt>
          <cx:pt idx="23983">17</cx:pt>
          <cx:pt idx="23984">18</cx:pt>
          <cx:pt idx="23985">17</cx:pt>
          <cx:pt idx="23986">19</cx:pt>
          <cx:pt idx="23987">19</cx:pt>
          <cx:pt idx="23988">23</cx:pt>
          <cx:pt idx="23989">17</cx:pt>
          <cx:pt idx="23990">19</cx:pt>
          <cx:pt idx="23991">17</cx:pt>
          <cx:pt idx="23992">18</cx:pt>
          <cx:pt idx="23993">17</cx:pt>
          <cx:pt idx="23994">19</cx:pt>
          <cx:pt idx="23995">11</cx:pt>
          <cx:pt idx="23996">14</cx:pt>
          <cx:pt idx="23997">14</cx:pt>
          <cx:pt idx="23998">12</cx:pt>
          <cx:pt idx="23999">18</cx:pt>
          <cx:pt idx="24000">17</cx:pt>
          <cx:pt idx="24001">19</cx:pt>
          <cx:pt idx="24002">19</cx:pt>
          <cx:pt idx="24003">19</cx:pt>
          <cx:pt idx="24004">19</cx:pt>
          <cx:pt idx="24005">17</cx:pt>
          <cx:pt idx="24006">18</cx:pt>
          <cx:pt idx="24007">19</cx:pt>
          <cx:pt idx="24008">19</cx:pt>
          <cx:pt idx="24009">19</cx:pt>
          <cx:pt idx="24010">18</cx:pt>
          <cx:pt idx="24011">16</cx:pt>
          <cx:pt idx="24012">16</cx:pt>
          <cx:pt idx="24013">17</cx:pt>
          <cx:pt idx="24014">16</cx:pt>
          <cx:pt idx="24015">18</cx:pt>
          <cx:pt idx="24016">17</cx:pt>
          <cx:pt idx="24017">17</cx:pt>
          <cx:pt idx="24018">19</cx:pt>
          <cx:pt idx="24019">19</cx:pt>
          <cx:pt idx="24020">19</cx:pt>
          <cx:pt idx="24021">19</cx:pt>
          <cx:pt idx="24022">17</cx:pt>
          <cx:pt idx="24023">17</cx:pt>
          <cx:pt idx="24024">18</cx:pt>
          <cx:pt idx="24025">18</cx:pt>
          <cx:pt idx="24026">19</cx:pt>
          <cx:pt idx="24027">17</cx:pt>
          <cx:pt idx="24028">16</cx:pt>
          <cx:pt idx="24029">16</cx:pt>
          <cx:pt idx="24030">16</cx:pt>
          <cx:pt idx="24031">14</cx:pt>
          <cx:pt idx="24032">15</cx:pt>
          <cx:pt idx="24033">13</cx:pt>
          <cx:pt idx="24034">16</cx:pt>
          <cx:pt idx="24035">15</cx:pt>
          <cx:pt idx="24036">16</cx:pt>
          <cx:pt idx="24037">22</cx:pt>
          <cx:pt idx="24038">24</cx:pt>
          <cx:pt idx="24039">20</cx:pt>
          <cx:pt idx="24040">18</cx:pt>
          <cx:pt idx="24041">18</cx:pt>
          <cx:pt idx="24042">20</cx:pt>
          <cx:pt idx="24043">19</cx:pt>
          <cx:pt idx="24044">11</cx:pt>
          <cx:pt idx="24045">10</cx:pt>
          <cx:pt idx="24046">11</cx:pt>
          <cx:pt idx="24047">10</cx:pt>
          <cx:pt idx="24048">10</cx:pt>
          <cx:pt idx="24049">12</cx:pt>
          <cx:pt idx="24050">22</cx:pt>
          <cx:pt idx="24051">21</cx:pt>
          <cx:pt idx="24052">18</cx:pt>
          <cx:pt idx="24053">21</cx:pt>
          <cx:pt idx="24054">18</cx:pt>
          <cx:pt idx="24055">20</cx:pt>
          <cx:pt idx="24056">19</cx:pt>
          <cx:pt idx="24057">17</cx:pt>
          <cx:pt idx="24058">20</cx:pt>
          <cx:pt idx="24059">15</cx:pt>
          <cx:pt idx="24060">20</cx:pt>
          <cx:pt idx="24061">16</cx:pt>
          <cx:pt idx="24062">19</cx:pt>
          <cx:pt idx="24063">17</cx:pt>
          <cx:pt idx="24064">20</cx:pt>
          <cx:pt idx="24065">15</cx:pt>
          <cx:pt idx="24066">18</cx:pt>
          <cx:pt idx="24067">16</cx:pt>
          <cx:pt idx="24068">17</cx:pt>
          <cx:pt idx="24069">15</cx:pt>
          <cx:pt idx="24070">16</cx:pt>
          <cx:pt idx="24071">16</cx:pt>
          <cx:pt idx="24072">13</cx:pt>
          <cx:pt idx="24073">14</cx:pt>
          <cx:pt idx="24074">13</cx:pt>
          <cx:pt idx="24075">14</cx:pt>
          <cx:pt idx="24076">13</cx:pt>
          <cx:pt idx="24077">14</cx:pt>
          <cx:pt idx="24078">13</cx:pt>
          <cx:pt idx="24079">18</cx:pt>
          <cx:pt idx="24080">17</cx:pt>
          <cx:pt idx="24081">18</cx:pt>
          <cx:pt idx="24082">18</cx:pt>
          <cx:pt idx="24083">17</cx:pt>
          <cx:pt idx="24084">18</cx:pt>
          <cx:pt idx="24085">9</cx:pt>
          <cx:pt idx="24086">9</cx:pt>
          <cx:pt idx="24087">10</cx:pt>
          <cx:pt idx="24088">10</cx:pt>
          <cx:pt idx="24089">17</cx:pt>
          <cx:pt idx="24090">18</cx:pt>
          <cx:pt idx="24091">16</cx:pt>
          <cx:pt idx="24092">17</cx:pt>
          <cx:pt idx="24093">18</cx:pt>
          <cx:pt idx="24094">18</cx:pt>
          <cx:pt idx="24095">18</cx:pt>
          <cx:pt idx="24096">17</cx:pt>
          <cx:pt idx="24097">18</cx:pt>
          <cx:pt idx="24098">17</cx:pt>
          <cx:pt idx="24099">17</cx:pt>
          <cx:pt idx="24100">18</cx:pt>
          <cx:pt idx="24101">16</cx:pt>
          <cx:pt idx="24102">17</cx:pt>
          <cx:pt idx="24103">18</cx:pt>
          <cx:pt idx="24104">17</cx:pt>
          <cx:pt idx="24105">18</cx:pt>
          <cx:pt idx="24106">18</cx:pt>
          <cx:pt idx="24107">17</cx:pt>
          <cx:pt idx="24108">18</cx:pt>
          <cx:pt idx="24109">18</cx:pt>
          <cx:pt idx="24110">18</cx:pt>
          <cx:pt idx="24111">17</cx:pt>
          <cx:pt idx="24112">18</cx:pt>
          <cx:pt idx="24113">17</cx:pt>
          <cx:pt idx="24114">18</cx:pt>
          <cx:pt idx="24115">18</cx:pt>
          <cx:pt idx="24116">17</cx:pt>
          <cx:pt idx="24117">18</cx:pt>
          <cx:pt idx="24118">17</cx:pt>
          <cx:pt idx="24119">15</cx:pt>
          <cx:pt idx="24120">14</cx:pt>
          <cx:pt idx="24121">14</cx:pt>
          <cx:pt idx="24122">15</cx:pt>
          <cx:pt idx="24123">14</cx:pt>
          <cx:pt idx="24124">14</cx:pt>
          <cx:pt idx="24125">15</cx:pt>
          <cx:pt idx="24126">13</cx:pt>
          <cx:pt idx="24127">13</cx:pt>
          <cx:pt idx="24128">15</cx:pt>
          <cx:pt idx="24129">15</cx:pt>
          <cx:pt idx="24130">13</cx:pt>
          <cx:pt idx="24131">13</cx:pt>
          <cx:pt idx="24132">15</cx:pt>
          <cx:pt idx="24133">14</cx:pt>
          <cx:pt idx="24134">14</cx:pt>
          <cx:pt idx="24135">14</cx:pt>
          <cx:pt idx="24136">11</cx:pt>
          <cx:pt idx="24137">11</cx:pt>
          <cx:pt idx="24138">14</cx:pt>
          <cx:pt idx="24139">15</cx:pt>
          <cx:pt idx="24140">14</cx:pt>
          <cx:pt idx="24141">14</cx:pt>
          <cx:pt idx="24142">13</cx:pt>
          <cx:pt idx="24143">14</cx:pt>
          <cx:pt idx="24144">18</cx:pt>
          <cx:pt idx="24145">18</cx:pt>
          <cx:pt idx="24146">18</cx:pt>
          <cx:pt idx="24147">18</cx:pt>
          <cx:pt idx="24148">18</cx:pt>
          <cx:pt idx="24149">18</cx:pt>
          <cx:pt idx="24150">14</cx:pt>
          <cx:pt idx="24151">14</cx:pt>
          <cx:pt idx="24152">8</cx:pt>
          <cx:pt idx="24153">17</cx:pt>
          <cx:pt idx="24154">17</cx:pt>
          <cx:pt idx="24155">17</cx:pt>
          <cx:pt idx="24156">15</cx:pt>
          <cx:pt idx="24157">14</cx:pt>
          <cx:pt idx="24158">14</cx:pt>
          <cx:pt idx="24159">14</cx:pt>
          <cx:pt idx="24160">14</cx:pt>
          <cx:pt idx="24161">16</cx:pt>
          <cx:pt idx="24162">16</cx:pt>
          <cx:pt idx="24163">17</cx:pt>
          <cx:pt idx="24164">16</cx:pt>
          <cx:pt idx="24165">15</cx:pt>
          <cx:pt idx="24166">16</cx:pt>
          <cx:pt idx="24167">16</cx:pt>
          <cx:pt idx="24168">12</cx:pt>
          <cx:pt idx="24169">16</cx:pt>
          <cx:pt idx="24170">16</cx:pt>
          <cx:pt idx="24171">15</cx:pt>
          <cx:pt idx="24172">15</cx:pt>
          <cx:pt idx="24173">14</cx:pt>
          <cx:pt idx="24174">15</cx:pt>
          <cx:pt idx="24175">15</cx:pt>
          <cx:pt idx="24176">13</cx:pt>
          <cx:pt idx="24177">12</cx:pt>
          <cx:pt idx="24178">12</cx:pt>
          <cx:pt idx="24179">12</cx:pt>
          <cx:pt idx="24180">12</cx:pt>
          <cx:pt idx="24181">12</cx:pt>
          <cx:pt idx="24182">15</cx:pt>
          <cx:pt idx="24183">13</cx:pt>
          <cx:pt idx="24184">14</cx:pt>
          <cx:pt idx="24185">14</cx:pt>
          <cx:pt idx="24186">16</cx:pt>
          <cx:pt idx="24187">15</cx:pt>
          <cx:pt idx="24188">15</cx:pt>
          <cx:pt idx="24189">14</cx:pt>
          <cx:pt idx="24190">12</cx:pt>
          <cx:pt idx="24191">15</cx:pt>
          <cx:pt idx="24192">13</cx:pt>
          <cx:pt idx="24193">13</cx:pt>
          <cx:pt idx="24194">13</cx:pt>
          <cx:pt idx="24195">21</cx:pt>
          <cx:pt idx="24196">22</cx:pt>
          <cx:pt idx="24197">21</cx:pt>
          <cx:pt idx="24198">21</cx:pt>
          <cx:pt idx="24199">20</cx:pt>
          <cx:pt idx="24200">22</cx:pt>
          <cx:pt idx="24201">22</cx:pt>
          <cx:pt idx="24202">15</cx:pt>
          <cx:pt idx="24203">17</cx:pt>
          <cx:pt idx="24204">18</cx:pt>
          <cx:pt idx="24205">17</cx:pt>
          <cx:pt idx="24206">15</cx:pt>
          <cx:pt idx="24207">16</cx:pt>
          <cx:pt idx="24208">16</cx:pt>
          <cx:pt idx="24209">17</cx:pt>
          <cx:pt idx="24210">15</cx:pt>
          <cx:pt idx="24211">15</cx:pt>
          <cx:pt idx="24212">15</cx:pt>
          <cx:pt idx="24213">17</cx:pt>
          <cx:pt idx="24214">18</cx:pt>
          <cx:pt idx="24215">15</cx:pt>
          <cx:pt idx="24216">16</cx:pt>
          <cx:pt idx="24217">16</cx:pt>
          <cx:pt idx="24218">15</cx:pt>
          <cx:pt idx="24219">16</cx:pt>
          <cx:pt idx="24220">15</cx:pt>
          <cx:pt idx="24221">17</cx:pt>
          <cx:pt idx="24222">16</cx:pt>
          <cx:pt idx="24223">17</cx:pt>
          <cx:pt idx="24224">13</cx:pt>
          <cx:pt idx="24225">13</cx:pt>
          <cx:pt idx="24226">13</cx:pt>
          <cx:pt idx="24227">21</cx:pt>
          <cx:pt idx="24228">20</cx:pt>
          <cx:pt idx="24229">20</cx:pt>
          <cx:pt idx="24230">19</cx:pt>
          <cx:pt idx="24231">17</cx:pt>
          <cx:pt idx="24232">16</cx:pt>
          <cx:pt idx="24233">18</cx:pt>
          <cx:pt idx="24234">17</cx:pt>
          <cx:pt idx="24235">17</cx:pt>
          <cx:pt idx="24236">21</cx:pt>
          <cx:pt idx="24237">20</cx:pt>
          <cx:pt idx="24238">16</cx:pt>
          <cx:pt idx="24239">20</cx:pt>
          <cx:pt idx="24240">18</cx:pt>
          <cx:pt idx="24241">16</cx:pt>
          <cx:pt idx="24242">19</cx:pt>
          <cx:pt idx="24243">19</cx:pt>
          <cx:pt idx="24244">20</cx:pt>
          <cx:pt idx="24245">19</cx:pt>
          <cx:pt idx="24246">20</cx:pt>
          <cx:pt idx="24247">19</cx:pt>
          <cx:pt idx="24248">19</cx:pt>
          <cx:pt idx="24249">16</cx:pt>
          <cx:pt idx="24250">15</cx:pt>
          <cx:pt idx="24251">14</cx:pt>
          <cx:pt idx="24252">15</cx:pt>
          <cx:pt idx="24253">14</cx:pt>
          <cx:pt idx="24254">13</cx:pt>
          <cx:pt idx="24255">14</cx:pt>
          <cx:pt idx="24256">14</cx:pt>
          <cx:pt idx="24257">14</cx:pt>
          <cx:pt idx="24258">13</cx:pt>
          <cx:pt idx="24259">14</cx:pt>
          <cx:pt idx="24260">13</cx:pt>
          <cx:pt idx="24261">13</cx:pt>
          <cx:pt idx="24262">14</cx:pt>
          <cx:pt idx="24263">13</cx:pt>
          <cx:pt idx="24264">14</cx:pt>
          <cx:pt idx="24265">14</cx:pt>
          <cx:pt idx="24266">12</cx:pt>
          <cx:pt idx="24267">13</cx:pt>
          <cx:pt idx="24268">13</cx:pt>
          <cx:pt idx="24269">13</cx:pt>
          <cx:pt idx="24270">12</cx:pt>
          <cx:pt idx="24271">13</cx:pt>
          <cx:pt idx="24272">14</cx:pt>
          <cx:pt idx="24273">13</cx:pt>
          <cx:pt idx="24274">14</cx:pt>
          <cx:pt idx="24275">13</cx:pt>
          <cx:pt idx="24276">13</cx:pt>
          <cx:pt idx="24277">14</cx:pt>
          <cx:pt idx="24278">14</cx:pt>
          <cx:pt idx="24279">14</cx:pt>
          <cx:pt idx="24280">14</cx:pt>
          <cx:pt idx="24281">14</cx:pt>
          <cx:pt idx="24282">13</cx:pt>
          <cx:pt idx="24283">14</cx:pt>
          <cx:pt idx="24284">14</cx:pt>
          <cx:pt idx="24285">14</cx:pt>
          <cx:pt idx="24286">13</cx:pt>
          <cx:pt idx="24287">15</cx:pt>
          <cx:pt idx="24288">16</cx:pt>
          <cx:pt idx="24289">16</cx:pt>
          <cx:pt idx="24290">13</cx:pt>
          <cx:pt idx="24291">13</cx:pt>
          <cx:pt idx="24292">13</cx:pt>
          <cx:pt idx="24293">14</cx:pt>
          <cx:pt idx="24294">14</cx:pt>
          <cx:pt idx="24295">13</cx:pt>
          <cx:pt idx="24296">18</cx:pt>
          <cx:pt idx="24297">17</cx:pt>
          <cx:pt idx="24298">17</cx:pt>
          <cx:pt idx="24299">15</cx:pt>
          <cx:pt idx="24300">15</cx:pt>
          <cx:pt idx="24301">15</cx:pt>
          <cx:pt idx="24302">13</cx:pt>
          <cx:pt idx="24303">19</cx:pt>
          <cx:pt idx="24304">15</cx:pt>
          <cx:pt idx="24305">15</cx:pt>
          <cx:pt idx="24306">19</cx:pt>
          <cx:pt idx="24307">15</cx:pt>
          <cx:pt idx="24308">15</cx:pt>
          <cx:pt idx="24309">15</cx:pt>
          <cx:pt idx="24310">16</cx:pt>
          <cx:pt idx="24311">15</cx:pt>
          <cx:pt idx="24312">17</cx:pt>
          <cx:pt idx="24313">19</cx:pt>
          <cx:pt idx="24314">19</cx:pt>
          <cx:pt idx="24315">19</cx:pt>
          <cx:pt idx="24316">17</cx:pt>
          <cx:pt idx="24317">19</cx:pt>
          <cx:pt idx="24318">19</cx:pt>
          <cx:pt idx="24319">19</cx:pt>
          <cx:pt idx="24320">20</cx:pt>
          <cx:pt idx="24321">19</cx:pt>
          <cx:pt idx="24322">19</cx:pt>
          <cx:pt idx="24323">20</cx:pt>
          <cx:pt idx="24324">19</cx:pt>
          <cx:pt idx="24325">19</cx:pt>
          <cx:pt idx="24326">17</cx:pt>
          <cx:pt idx="24327">16</cx:pt>
          <cx:pt idx="24328">17</cx:pt>
          <cx:pt idx="24329">16</cx:pt>
          <cx:pt idx="24330">17</cx:pt>
          <cx:pt idx="24331">18</cx:pt>
          <cx:pt idx="24332">17</cx:pt>
          <cx:pt idx="24333">15</cx:pt>
          <cx:pt idx="24334">13</cx:pt>
          <cx:pt idx="24335">15</cx:pt>
          <cx:pt idx="24336">14</cx:pt>
          <cx:pt idx="24337">14</cx:pt>
          <cx:pt idx="24338">13</cx:pt>
          <cx:pt idx="24339">14</cx:pt>
          <cx:pt idx="24340">14</cx:pt>
          <cx:pt idx="24341">15</cx:pt>
          <cx:pt idx="24342">13</cx:pt>
          <cx:pt idx="24343">14</cx:pt>
          <cx:pt idx="24344">13</cx:pt>
          <cx:pt idx="24345">13</cx:pt>
          <cx:pt idx="24346">11</cx:pt>
          <cx:pt idx="24347">12</cx:pt>
          <cx:pt idx="24348">13</cx:pt>
          <cx:pt idx="24349">11</cx:pt>
          <cx:pt idx="24350">18</cx:pt>
          <cx:pt idx="24351">17</cx:pt>
          <cx:pt idx="24352">17</cx:pt>
          <cx:pt idx="24353">15</cx:pt>
          <cx:pt idx="24354">13</cx:pt>
          <cx:pt idx="24355">15</cx:pt>
          <cx:pt idx="24356">15</cx:pt>
          <cx:pt idx="24357">15</cx:pt>
          <cx:pt idx="24358">14</cx:pt>
          <cx:pt idx="24359">8</cx:pt>
          <cx:pt idx="24360">13</cx:pt>
          <cx:pt idx="24361">13</cx:pt>
          <cx:pt idx="24362">11</cx:pt>
          <cx:pt idx="24363">14</cx:pt>
          <cx:pt idx="24364">13</cx:pt>
          <cx:pt idx="24365">9</cx:pt>
          <cx:pt idx="24366">12</cx:pt>
          <cx:pt idx="24367">13</cx:pt>
          <cx:pt idx="24368">11</cx:pt>
          <cx:pt idx="24369">13</cx:pt>
          <cx:pt idx="24370">20</cx:pt>
          <cx:pt idx="24371">19</cx:pt>
          <cx:pt idx="24372">19</cx:pt>
          <cx:pt idx="24373">11</cx:pt>
          <cx:pt idx="24374">9</cx:pt>
          <cx:pt idx="24375">10</cx:pt>
          <cx:pt idx="24376">9</cx:pt>
          <cx:pt idx="24377">9</cx:pt>
          <cx:pt idx="24378">11</cx:pt>
          <cx:pt idx="24379">11</cx:pt>
          <cx:pt idx="24380">15</cx:pt>
          <cx:pt idx="24381">15</cx:pt>
          <cx:pt idx="24382">14</cx:pt>
          <cx:pt idx="24383">13</cx:pt>
          <cx:pt idx="24384">12</cx:pt>
          <cx:pt idx="24385">13</cx:pt>
          <cx:pt idx="24386">13</cx:pt>
          <cx:pt idx="24387">18</cx:pt>
          <cx:pt idx="24388">17</cx:pt>
          <cx:pt idx="24389">19</cx:pt>
          <cx:pt idx="24390">20</cx:pt>
          <cx:pt idx="24391">18</cx:pt>
          <cx:pt idx="24392">21</cx:pt>
          <cx:pt idx="24393">28</cx:pt>
          <cx:pt idx="24394">30</cx:pt>
          <cx:pt idx="24395">12</cx:pt>
          <cx:pt idx="24396">12</cx:pt>
          <cx:pt idx="24397">14</cx:pt>
          <cx:pt idx="24398">13</cx:pt>
          <cx:pt idx="24399">13</cx:pt>
          <cx:pt idx="24400">13</cx:pt>
          <cx:pt idx="24401">14</cx:pt>
          <cx:pt idx="24402">13</cx:pt>
          <cx:pt idx="24403">13</cx:pt>
          <cx:pt idx="24404">14</cx:pt>
          <cx:pt idx="24405">12</cx:pt>
          <cx:pt idx="24406">13</cx:pt>
          <cx:pt idx="24407">12</cx:pt>
          <cx:pt idx="24408">12</cx:pt>
          <cx:pt idx="24409">17</cx:pt>
          <cx:pt idx="24410">18</cx:pt>
          <cx:pt idx="24411">19</cx:pt>
          <cx:pt idx="24412">22</cx:pt>
          <cx:pt idx="24413">23</cx:pt>
          <cx:pt idx="24414">20</cx:pt>
          <cx:pt idx="24415">22</cx:pt>
          <cx:pt idx="24416">23</cx:pt>
          <cx:pt idx="24417">16</cx:pt>
          <cx:pt idx="24418">15</cx:pt>
          <cx:pt idx="24419">16</cx:pt>
          <cx:pt idx="24420">15</cx:pt>
          <cx:pt idx="24421">17</cx:pt>
          <cx:pt idx="24422">18</cx:pt>
          <cx:pt idx="24423">21</cx:pt>
          <cx:pt idx="24424">18</cx:pt>
          <cx:pt idx="24425">20</cx:pt>
          <cx:pt idx="24426">12</cx:pt>
          <cx:pt idx="24427">17</cx:pt>
          <cx:pt idx="24428">15</cx:pt>
          <cx:pt idx="24429">17</cx:pt>
          <cx:pt idx="24430">15</cx:pt>
          <cx:pt idx="24431">19</cx:pt>
          <cx:pt idx="24432">15</cx:pt>
          <cx:pt idx="24433">15</cx:pt>
          <cx:pt idx="24434">21</cx:pt>
          <cx:pt idx="24435">16</cx:pt>
          <cx:pt idx="24436">16</cx:pt>
          <cx:pt idx="24437">15</cx:pt>
          <cx:pt idx="24438">14</cx:pt>
          <cx:pt idx="24439">15</cx:pt>
          <cx:pt idx="24440">14</cx:pt>
          <cx:pt idx="24441">18</cx:pt>
          <cx:pt idx="24442">17</cx:pt>
          <cx:pt idx="24443">15</cx:pt>
          <cx:pt idx="24444">17</cx:pt>
          <cx:pt idx="24445">18</cx:pt>
          <cx:pt idx="24446">17</cx:pt>
          <cx:pt idx="24447">15</cx:pt>
          <cx:pt idx="24448">16</cx:pt>
          <cx:pt idx="24449">16</cx:pt>
          <cx:pt idx="24450">17</cx:pt>
          <cx:pt idx="24451">15</cx:pt>
          <cx:pt idx="24452">15</cx:pt>
          <cx:pt idx="24453">15</cx:pt>
          <cx:pt idx="24454">17</cx:pt>
          <cx:pt idx="24455">18</cx:pt>
          <cx:pt idx="24456">15</cx:pt>
          <cx:pt idx="24457">16</cx:pt>
          <cx:pt idx="24458">16</cx:pt>
          <cx:pt idx="24459">14</cx:pt>
          <cx:pt idx="24460">14</cx:pt>
          <cx:pt idx="24461">14</cx:pt>
          <cx:pt idx="24462">14</cx:pt>
          <cx:pt idx="24463">14</cx:pt>
          <cx:pt idx="24464">14</cx:pt>
          <cx:pt idx="24465">13</cx:pt>
          <cx:pt idx="24466">13</cx:pt>
          <cx:pt idx="24467">14</cx:pt>
          <cx:pt idx="24468">13</cx:pt>
          <cx:pt idx="24469">13</cx:pt>
          <cx:pt idx="24470">13</cx:pt>
          <cx:pt idx="24471">13</cx:pt>
          <cx:pt idx="24472">13</cx:pt>
          <cx:pt idx="24473">14</cx:pt>
          <cx:pt idx="24474">14</cx:pt>
          <cx:pt idx="24475">13</cx:pt>
          <cx:pt idx="24476">13</cx:pt>
          <cx:pt idx="24477">13</cx:pt>
          <cx:pt idx="24478">16</cx:pt>
          <cx:pt idx="24479">15</cx:pt>
          <cx:pt idx="24480">15</cx:pt>
          <cx:pt idx="24481">15</cx:pt>
          <cx:pt idx="24482">14</cx:pt>
          <cx:pt idx="24483">13</cx:pt>
          <cx:pt idx="24484">14</cx:pt>
          <cx:pt idx="24485">14</cx:pt>
          <cx:pt idx="24486">14</cx:pt>
          <cx:pt idx="24487">13</cx:pt>
          <cx:pt idx="24488">14</cx:pt>
          <cx:pt idx="24489">13</cx:pt>
          <cx:pt idx="24490">13</cx:pt>
          <cx:pt idx="24491">13</cx:pt>
          <cx:pt idx="24492">13</cx:pt>
          <cx:pt idx="24493">14</cx:pt>
          <cx:pt idx="24494">12</cx:pt>
          <cx:pt idx="24495">14</cx:pt>
          <cx:pt idx="24496">13</cx:pt>
          <cx:pt idx="24497">14</cx:pt>
          <cx:pt idx="24498">13</cx:pt>
          <cx:pt idx="24499">13</cx:pt>
          <cx:pt idx="24500">12</cx:pt>
          <cx:pt idx="24501">13</cx:pt>
          <cx:pt idx="24502">13</cx:pt>
          <cx:pt idx="24503">12</cx:pt>
          <cx:pt idx="24504">21</cx:pt>
          <cx:pt idx="24505">18</cx:pt>
          <cx:pt idx="24506">23</cx:pt>
          <cx:pt idx="24507">18</cx:pt>
          <cx:pt idx="24508">22</cx:pt>
          <cx:pt idx="24509">26</cx:pt>
          <cx:pt idx="24510">26</cx:pt>
          <cx:pt idx="24511">20</cx:pt>
          <cx:pt idx="24512">24</cx:pt>
          <cx:pt idx="24513">40</cx:pt>
          <cx:pt idx="24514">20</cx:pt>
          <cx:pt idx="24515">20</cx:pt>
          <cx:pt idx="24516">19</cx:pt>
          <cx:pt idx="24517">19</cx:pt>
          <cx:pt idx="24518">19</cx:pt>
          <cx:pt idx="24519">19</cx:pt>
          <cx:pt idx="24520">18</cx:pt>
          <cx:pt idx="24521">45</cx:pt>
          <cx:pt idx="24522">48</cx:pt>
          <cx:pt idx="24523">17</cx:pt>
          <cx:pt idx="24524">17</cx:pt>
          <cx:pt idx="24525">16</cx:pt>
          <cx:pt idx="24526">15</cx:pt>
          <cx:pt idx="24527">15</cx:pt>
          <cx:pt idx="24528">18</cx:pt>
          <cx:pt idx="24529">14</cx:pt>
          <cx:pt idx="24530">14</cx:pt>
          <cx:pt idx="24531">25</cx:pt>
          <cx:pt idx="24532">27</cx:pt>
          <cx:pt idx="24533">17</cx:pt>
          <cx:pt idx="24534">21</cx:pt>
          <cx:pt idx="24535">21</cx:pt>
          <cx:pt idx="24536">23</cx:pt>
          <cx:pt idx="24537">18</cx:pt>
          <cx:pt idx="24538">17</cx:pt>
          <cx:pt idx="24539">16</cx:pt>
          <cx:pt idx="24540">18</cx:pt>
          <cx:pt idx="24541">16</cx:pt>
          <cx:pt idx="24542">15</cx:pt>
          <cx:pt idx="24543">21</cx:pt>
          <cx:pt idx="24544">18</cx:pt>
          <cx:pt idx="24545">21</cx:pt>
          <cx:pt idx="24546">19</cx:pt>
          <cx:pt idx="24547">17</cx:pt>
          <cx:pt idx="24548">21</cx:pt>
          <cx:pt idx="24549">17</cx:pt>
          <cx:pt idx="24550">16</cx:pt>
          <cx:pt idx="24551">19</cx:pt>
          <cx:pt idx="24552">18</cx:pt>
          <cx:pt idx="24553">20</cx:pt>
          <cx:pt idx="24554">17</cx:pt>
          <cx:pt idx="24555">19</cx:pt>
          <cx:pt idx="24556">15</cx:pt>
          <cx:pt idx="24557">15</cx:pt>
          <cx:pt idx="24558">13</cx:pt>
          <cx:pt idx="24559">16</cx:pt>
          <cx:pt idx="24560">17</cx:pt>
          <cx:pt idx="24561">17</cx:pt>
          <cx:pt idx="24562">17</cx:pt>
          <cx:pt idx="24563">16</cx:pt>
          <cx:pt idx="24564">16</cx:pt>
          <cx:pt idx="24565">16</cx:pt>
          <cx:pt idx="24566">16</cx:pt>
          <cx:pt idx="24567">15</cx:pt>
          <cx:pt idx="24568">12</cx:pt>
          <cx:pt idx="24569">12</cx:pt>
          <cx:pt idx="24570">14</cx:pt>
          <cx:pt idx="24571">14</cx:pt>
          <cx:pt idx="24572">14</cx:pt>
          <cx:pt idx="24573">14</cx:pt>
          <cx:pt idx="24574">14</cx:pt>
          <cx:pt idx="24575">13</cx:pt>
          <cx:pt idx="24576">15</cx:pt>
          <cx:pt idx="24577">18</cx:pt>
          <cx:pt idx="24578">16</cx:pt>
          <cx:pt idx="24579">17</cx:pt>
          <cx:pt idx="24580">16</cx:pt>
          <cx:pt idx="24581">15</cx:pt>
          <cx:pt idx="24582">15</cx:pt>
          <cx:pt idx="24583">16</cx:pt>
          <cx:pt idx="24584">16</cx:pt>
          <cx:pt idx="24585">16</cx:pt>
          <cx:pt idx="24586">15</cx:pt>
          <cx:pt idx="24587">16</cx:pt>
          <cx:pt idx="24588">16</cx:pt>
          <cx:pt idx="24589">16</cx:pt>
          <cx:pt idx="24590">15</cx:pt>
          <cx:pt idx="24591">16</cx:pt>
          <cx:pt idx="24592">16</cx:pt>
          <cx:pt idx="24593">15</cx:pt>
          <cx:pt idx="24594">15</cx:pt>
          <cx:pt idx="24595">14</cx:pt>
          <cx:pt idx="24596">14</cx:pt>
          <cx:pt idx="24597">13</cx:pt>
          <cx:pt idx="24598">14</cx:pt>
          <cx:pt idx="24599">14</cx:pt>
          <cx:pt idx="24600">13</cx:pt>
          <cx:pt idx="24601">15</cx:pt>
          <cx:pt idx="24602">14</cx:pt>
          <cx:pt idx="24603">13</cx:pt>
          <cx:pt idx="24604">15</cx:pt>
          <cx:pt idx="24605">14</cx:pt>
          <cx:pt idx="24606">13</cx:pt>
          <cx:pt idx="24607">11</cx:pt>
          <cx:pt idx="24608">15</cx:pt>
          <cx:pt idx="24609">16</cx:pt>
          <cx:pt idx="24610">15</cx:pt>
          <cx:pt idx="24611">19</cx:pt>
          <cx:pt idx="24612">16</cx:pt>
          <cx:pt idx="24613">13</cx:pt>
          <cx:pt idx="24614">16</cx:pt>
          <cx:pt idx="24615">13</cx:pt>
          <cx:pt idx="24616">15</cx:pt>
          <cx:pt idx="24617">19</cx:pt>
          <cx:pt idx="24618">18</cx:pt>
          <cx:pt idx="24619">20</cx:pt>
          <cx:pt idx="24620">21</cx:pt>
          <cx:pt idx="24621">20</cx:pt>
          <cx:pt idx="24622">21</cx:pt>
          <cx:pt idx="24623">25</cx:pt>
          <cx:pt idx="24624">27</cx:pt>
          <cx:pt idx="24625">16</cx:pt>
          <cx:pt idx="24626">14</cx:pt>
          <cx:pt idx="24627">15</cx:pt>
          <cx:pt idx="24628">13</cx:pt>
          <cx:pt idx="24629">14</cx:pt>
          <cx:pt idx="24630">22</cx:pt>
          <cx:pt idx="24631">22</cx:pt>
          <cx:pt idx="24632">19</cx:pt>
          <cx:pt idx="24633">17</cx:pt>
          <cx:pt idx="24634">20</cx:pt>
          <cx:pt idx="24635">17</cx:pt>
          <cx:pt idx="24636">19</cx:pt>
          <cx:pt idx="24637">11</cx:pt>
          <cx:pt idx="24638">11</cx:pt>
          <cx:pt idx="24639">10</cx:pt>
          <cx:pt idx="24640">10</cx:pt>
          <cx:pt idx="24641">9</cx:pt>
          <cx:pt idx="24642">8</cx:pt>
          <cx:pt idx="24643">13</cx:pt>
          <cx:pt idx="24644">13</cx:pt>
          <cx:pt idx="24645">12</cx:pt>
          <cx:pt idx="24646">13</cx:pt>
          <cx:pt idx="24647">12</cx:pt>
          <cx:pt idx="24648">12</cx:pt>
          <cx:pt idx="24649">18</cx:pt>
          <cx:pt idx="24650">19</cx:pt>
          <cx:pt idx="24651">19</cx:pt>
          <cx:pt idx="24652">16</cx:pt>
          <cx:pt idx="24653">14</cx:pt>
          <cx:pt idx="24654">21</cx:pt>
          <cx:pt idx="24655">18</cx:pt>
          <cx:pt idx="24656">20</cx:pt>
          <cx:pt idx="24657">19</cx:pt>
          <cx:pt idx="24658">16</cx:pt>
          <cx:pt idx="24659">12</cx:pt>
          <cx:pt idx="24660">17</cx:pt>
          <cx:pt idx="24661">17</cx:pt>
          <cx:pt idx="24662">16</cx:pt>
          <cx:pt idx="24663">16</cx:pt>
          <cx:pt idx="24664">28</cx:pt>
          <cx:pt idx="24665">27</cx:pt>
          <cx:pt idx="24666">17</cx:pt>
          <cx:pt idx="24667">16</cx:pt>
          <cx:pt idx="24668">16</cx:pt>
          <cx:pt idx="24669">12</cx:pt>
          <cx:pt idx="24670">13</cx:pt>
          <cx:pt idx="24671">11</cx:pt>
          <cx:pt idx="24672">15</cx:pt>
          <cx:pt idx="24673">15</cx:pt>
          <cx:pt idx="24674">17</cx:pt>
          <cx:pt idx="24675">19</cx:pt>
          <cx:pt idx="24676">11</cx:pt>
          <cx:pt idx="24677">12</cx:pt>
          <cx:pt idx="24678">11</cx:pt>
          <cx:pt idx="24679">11</cx:pt>
          <cx:pt idx="24680">11</cx:pt>
          <cx:pt idx="24681">10</cx:pt>
          <cx:pt idx="24682">23</cx:pt>
          <cx:pt idx="24683">22</cx:pt>
          <cx:pt idx="24684">24</cx:pt>
          <cx:pt idx="24685">22</cx:pt>
          <cx:pt idx="24686">19</cx:pt>
          <cx:pt idx="24687">19</cx:pt>
          <cx:pt idx="24688">17</cx:pt>
          <cx:pt idx="24689">21</cx:pt>
          <cx:pt idx="24690">17</cx:pt>
          <cx:pt idx="24691">21</cx:pt>
          <cx:pt idx="24692">17</cx:pt>
          <cx:pt idx="24693">17</cx:pt>
          <cx:pt idx="24694">17</cx:pt>
          <cx:pt idx="24695">19</cx:pt>
          <cx:pt idx="24696">21</cx:pt>
          <cx:pt idx="24697">15</cx:pt>
          <cx:pt idx="24698">16</cx:pt>
          <cx:pt idx="24699">15</cx:pt>
          <cx:pt idx="24700">16</cx:pt>
          <cx:pt idx="24701">14</cx:pt>
          <cx:pt idx="24702">14</cx:pt>
          <cx:pt idx="24703">16</cx:pt>
          <cx:pt idx="24704">20</cx:pt>
          <cx:pt idx="24705">22</cx:pt>
          <cx:pt idx="24706">21</cx:pt>
          <cx:pt idx="24707">16</cx:pt>
          <cx:pt idx="24708">16</cx:pt>
          <cx:pt idx="24709">20</cx:pt>
          <cx:pt idx="24710">18</cx:pt>
          <cx:pt idx="24711">21</cx:pt>
          <cx:pt idx="24712">18</cx:pt>
          <cx:pt idx="24713">17</cx:pt>
          <cx:pt idx="24714">19</cx:pt>
          <cx:pt idx="24715">28</cx:pt>
          <cx:pt idx="24716">19</cx:pt>
          <cx:pt idx="24717">18</cx:pt>
          <cx:pt idx="24718">18</cx:pt>
          <cx:pt idx="24719">17</cx:pt>
          <cx:pt idx="24720">18</cx:pt>
          <cx:pt idx="24721">18</cx:pt>
          <cx:pt idx="24722">17</cx:pt>
          <cx:pt idx="24723">15</cx:pt>
          <cx:pt idx="24724">14</cx:pt>
          <cx:pt idx="24725">13</cx:pt>
          <cx:pt idx="24726">12</cx:pt>
          <cx:pt idx="24727">11</cx:pt>
          <cx:pt idx="24728">17</cx:pt>
          <cx:pt idx="24729">16</cx:pt>
          <cx:pt idx="24730">15</cx:pt>
          <cx:pt idx="24731">15</cx:pt>
          <cx:pt idx="24732">15</cx:pt>
          <cx:pt idx="24733">14</cx:pt>
          <cx:pt idx="24734">13</cx:pt>
          <cx:pt idx="24735">23</cx:pt>
          <cx:pt idx="24736">17</cx:pt>
          <cx:pt idx="24737">16</cx:pt>
          <cx:pt idx="24738">16</cx:pt>
          <cx:pt idx="24739">16</cx:pt>
          <cx:pt idx="24740">15</cx:pt>
          <cx:pt idx="24741">14</cx:pt>
          <cx:pt idx="24742">14</cx:pt>
          <cx:pt idx="24743">13</cx:pt>
          <cx:pt idx="24744">13</cx:pt>
          <cx:pt idx="24745">11</cx:pt>
          <cx:pt idx="24746">11</cx:pt>
          <cx:pt idx="24747">14</cx:pt>
          <cx:pt idx="24748">13</cx:pt>
          <cx:pt idx="24749">15</cx:pt>
          <cx:pt idx="24750">12</cx:pt>
          <cx:pt idx="24751">16</cx:pt>
          <cx:pt idx="24752">16</cx:pt>
          <cx:pt idx="24753">15</cx:pt>
          <cx:pt idx="24754">14</cx:pt>
          <cx:pt idx="24755">14</cx:pt>
          <cx:pt idx="24756">13</cx:pt>
          <cx:pt idx="24757">11</cx:pt>
          <cx:pt idx="24758">11</cx:pt>
          <cx:pt idx="24759">14</cx:pt>
          <cx:pt idx="24760">12</cx:pt>
          <cx:pt idx="24761">11</cx:pt>
          <cx:pt idx="24762">12</cx:pt>
          <cx:pt idx="24763">18</cx:pt>
          <cx:pt idx="24764">17</cx:pt>
          <cx:pt idx="24765">17</cx:pt>
          <cx:pt idx="24766">16</cx:pt>
          <cx:pt idx="24767">14</cx:pt>
          <cx:pt idx="24768">11</cx:pt>
          <cx:pt idx="24769">15</cx:pt>
          <cx:pt idx="24770">15</cx:pt>
          <cx:pt idx="24771">18</cx:pt>
          <cx:pt idx="24772">17</cx:pt>
          <cx:pt idx="24773">20</cx:pt>
          <cx:pt idx="24774">18</cx:pt>
          <cx:pt idx="24775">28</cx:pt>
          <cx:pt idx="24776">21</cx:pt>
          <cx:pt idx="24777">18</cx:pt>
          <cx:pt idx="24778">20</cx:pt>
          <cx:pt idx="24779">17</cx:pt>
          <cx:pt idx="24780">18</cx:pt>
          <cx:pt idx="24781">19</cx:pt>
          <cx:pt idx="24782">15</cx:pt>
          <cx:pt idx="24783">13</cx:pt>
          <cx:pt idx="24784">13</cx:pt>
          <cx:pt idx="24785">13</cx:pt>
          <cx:pt idx="24786">13</cx:pt>
          <cx:pt idx="24787">23</cx:pt>
          <cx:pt idx="24788">24</cx:pt>
          <cx:pt idx="24789">23</cx:pt>
          <cx:pt idx="24790">24</cx:pt>
          <cx:pt idx="24791">21</cx:pt>
          <cx:pt idx="24792">22</cx:pt>
          <cx:pt idx="24793">21</cx:pt>
          <cx:pt idx="24794">22</cx:pt>
          <cx:pt idx="24795">20</cx:pt>
          <cx:pt idx="24796">20</cx:pt>
          <cx:pt idx="24797">17</cx:pt>
          <cx:pt idx="24798">20</cx:pt>
          <cx:pt idx="24799">16</cx:pt>
          <cx:pt idx="24800">16</cx:pt>
          <cx:pt idx="24801">15</cx:pt>
          <cx:pt idx="24802">16</cx:pt>
          <cx:pt idx="24803">20</cx:pt>
          <cx:pt idx="24804">22</cx:pt>
          <cx:pt idx="24805">20</cx:pt>
          <cx:pt idx="24806">23</cx:pt>
          <cx:pt idx="24807">20</cx:pt>
          <cx:pt idx="24808">17</cx:pt>
          <cx:pt idx="24809">16</cx:pt>
          <cx:pt idx="24810">20</cx:pt>
          <cx:pt idx="24811">13</cx:pt>
          <cx:pt idx="24812">19</cx:pt>
          <cx:pt idx="24813">19</cx:pt>
          <cx:pt idx="24814">18</cx:pt>
          <cx:pt idx="24815">18</cx:pt>
          <cx:pt idx="24816">15</cx:pt>
          <cx:pt idx="24817">14</cx:pt>
          <cx:pt idx="24818">14</cx:pt>
          <cx:pt idx="24819">13</cx:pt>
          <cx:pt idx="24820">14</cx:pt>
          <cx:pt idx="24821">14</cx:pt>
          <cx:pt idx="24822">15</cx:pt>
          <cx:pt idx="24823">13</cx:pt>
          <cx:pt idx="24824">17</cx:pt>
          <cx:pt idx="24825">17</cx:pt>
          <cx:pt idx="24826">16</cx:pt>
          <cx:pt idx="24827">17</cx:pt>
          <cx:pt idx="24828">18</cx:pt>
          <cx:pt idx="24829">21</cx:pt>
          <cx:pt idx="24830">21</cx:pt>
          <cx:pt idx="24831">19</cx:pt>
          <cx:pt idx="24832">18</cx:pt>
          <cx:pt idx="24833">12</cx:pt>
          <cx:pt idx="24834">12</cx:pt>
          <cx:pt idx="24835">17</cx:pt>
          <cx:pt idx="24836">19</cx:pt>
          <cx:pt idx="24837">14</cx:pt>
          <cx:pt idx="24838">15</cx:pt>
          <cx:pt idx="24839">14</cx:pt>
          <cx:pt idx="24840">15</cx:pt>
          <cx:pt idx="24841">18</cx:pt>
          <cx:pt idx="24842">18</cx:pt>
          <cx:pt idx="24843">17</cx:pt>
          <cx:pt idx="24844">18</cx:pt>
          <cx:pt idx="24845">14</cx:pt>
          <cx:pt idx="24846">14</cx:pt>
          <cx:pt idx="24847">17</cx:pt>
          <cx:pt idx="24848">16</cx:pt>
          <cx:pt idx="24849">24</cx:pt>
          <cx:pt idx="24850">20</cx:pt>
          <cx:pt idx="24851">24</cx:pt>
          <cx:pt idx="24852">20</cx:pt>
          <cx:pt idx="24853">13</cx:pt>
          <cx:pt idx="24854">13</cx:pt>
          <cx:pt idx="24855">12</cx:pt>
          <cx:pt idx="24856">12</cx:pt>
          <cx:pt idx="24857">14</cx:pt>
          <cx:pt idx="24858">15</cx:pt>
          <cx:pt idx="24859">14</cx:pt>
          <cx:pt idx="24860">15</cx:pt>
          <cx:pt idx="24861">19</cx:pt>
          <cx:pt idx="24862">16</cx:pt>
          <cx:pt idx="24863">21</cx:pt>
          <cx:pt idx="24864">20</cx:pt>
          <cx:pt idx="24865">16</cx:pt>
          <cx:pt idx="24866">17</cx:pt>
          <cx:pt idx="24867">16</cx:pt>
          <cx:pt idx="24868">17</cx:pt>
          <cx:pt idx="24869">16</cx:pt>
          <cx:pt idx="24870">17</cx:pt>
          <cx:pt idx="24871">18</cx:pt>
          <cx:pt idx="24872">14</cx:pt>
          <cx:pt idx="24873">15</cx:pt>
          <cx:pt idx="24874">15</cx:pt>
          <cx:pt idx="24875">16</cx:pt>
          <cx:pt idx="24876">16</cx:pt>
          <cx:pt idx="24877">19</cx:pt>
          <cx:pt idx="24878">17</cx:pt>
          <cx:pt idx="24879">16</cx:pt>
          <cx:pt idx="24880">17</cx:pt>
          <cx:pt idx="24881">25</cx:pt>
          <cx:pt idx="24882">26</cx:pt>
          <cx:pt idx="24883">22</cx:pt>
          <cx:pt idx="24884">22</cx:pt>
          <cx:pt idx="24885">21</cx:pt>
          <cx:pt idx="24886">22</cx:pt>
          <cx:pt idx="24887">16</cx:pt>
          <cx:pt idx="24888">18</cx:pt>
          <cx:pt idx="24889">18</cx:pt>
          <cx:pt idx="24890">16</cx:pt>
          <cx:pt idx="24891">17</cx:pt>
          <cx:pt idx="24892">17</cx:pt>
          <cx:pt idx="24893">16</cx:pt>
          <cx:pt idx="24894">17</cx:pt>
          <cx:pt idx="24895">16</cx:pt>
          <cx:pt idx="24896">16</cx:pt>
          <cx:pt idx="24897">16</cx:pt>
          <cx:pt idx="24898">16</cx:pt>
          <cx:pt idx="24899">16</cx:pt>
          <cx:pt idx="24900">16</cx:pt>
          <cx:pt idx="24901">16</cx:pt>
          <cx:pt idx="24902">16</cx:pt>
          <cx:pt idx="24903">16</cx:pt>
          <cx:pt idx="24904">16</cx:pt>
          <cx:pt idx="24905">15</cx:pt>
          <cx:pt idx="24906">16</cx:pt>
          <cx:pt idx="24907">15</cx:pt>
          <cx:pt idx="24908">14</cx:pt>
          <cx:pt idx="24909">13</cx:pt>
          <cx:pt idx="24910">12</cx:pt>
          <cx:pt idx="24911">12</cx:pt>
          <cx:pt idx="24912">18</cx:pt>
          <cx:pt idx="24913">18</cx:pt>
          <cx:pt idx="24914">11</cx:pt>
          <cx:pt idx="24915">11</cx:pt>
          <cx:pt idx="24916">11</cx:pt>
          <cx:pt idx="24917">11</cx:pt>
          <cx:pt idx="24918">11</cx:pt>
          <cx:pt idx="24919">11</cx:pt>
          <cx:pt idx="24920">11</cx:pt>
          <cx:pt idx="24921">11</cx:pt>
          <cx:pt idx="24922">14</cx:pt>
          <cx:pt idx="24923">18</cx:pt>
          <cx:pt idx="24924">19</cx:pt>
          <cx:pt idx="24925">18</cx:pt>
          <cx:pt idx="24926">19</cx:pt>
          <cx:pt idx="24927">17</cx:pt>
          <cx:pt idx="24928">15</cx:pt>
          <cx:pt idx="24929">19</cx:pt>
          <cx:pt idx="24930">16</cx:pt>
          <cx:pt idx="24931">19</cx:pt>
          <cx:pt idx="24932">15</cx:pt>
          <cx:pt idx="24933">20</cx:pt>
          <cx:pt idx="24934">16</cx:pt>
          <cx:pt idx="24935">19</cx:pt>
          <cx:pt idx="24936">15</cx:pt>
          <cx:pt idx="24937">20</cx:pt>
          <cx:pt idx="24938">16</cx:pt>
          <cx:pt idx="24939">16</cx:pt>
          <cx:pt idx="24940">18</cx:pt>
          <cx:pt idx="24941">16</cx:pt>
          <cx:pt idx="24942">18</cx:pt>
          <cx:pt idx="24943">14</cx:pt>
          <cx:pt idx="24944">14</cx:pt>
          <cx:pt idx="24945">21</cx:pt>
          <cx:pt idx="24946">21</cx:pt>
          <cx:pt idx="24947">20</cx:pt>
          <cx:pt idx="24948">23</cx:pt>
          <cx:pt idx="24949">22</cx:pt>
          <cx:pt idx="24950">15</cx:pt>
          <cx:pt idx="24951">16</cx:pt>
          <cx:pt idx="24952">16</cx:pt>
          <cx:pt idx="24953">17</cx:pt>
          <cx:pt idx="24954">19</cx:pt>
          <cx:pt idx="24955">18</cx:pt>
          <cx:pt idx="24956">20</cx:pt>
          <cx:pt idx="24957">20</cx:pt>
          <cx:pt idx="24958">19</cx:pt>
          <cx:pt idx="24959">27</cx:pt>
          <cx:pt idx="24960">27</cx:pt>
          <cx:pt idx="24961">26</cx:pt>
          <cx:pt idx="24962">26</cx:pt>
          <cx:pt idx="24963">13</cx:pt>
          <cx:pt idx="24964">13</cx:pt>
          <cx:pt idx="24965">13</cx:pt>
          <cx:pt idx="24966">16</cx:pt>
          <cx:pt idx="24967">16</cx:pt>
          <cx:pt idx="24968">19</cx:pt>
          <cx:pt idx="24969">17</cx:pt>
          <cx:pt idx="24970">20</cx:pt>
          <cx:pt idx="24971">18</cx:pt>
          <cx:pt idx="24972">20</cx:pt>
          <cx:pt idx="24973">17</cx:pt>
          <cx:pt idx="24974">20</cx:pt>
          <cx:pt idx="24975">18</cx:pt>
          <cx:pt idx="24976">20</cx:pt>
          <cx:pt idx="24977">17</cx:pt>
          <cx:pt idx="24978">20</cx:pt>
          <cx:pt idx="24979">16</cx:pt>
          <cx:pt idx="24980">18</cx:pt>
          <cx:pt idx="24981">20</cx:pt>
          <cx:pt idx="24982">17</cx:pt>
          <cx:pt idx="24983">20</cx:pt>
          <cx:pt idx="24984">20</cx:pt>
          <cx:pt idx="24985">17</cx:pt>
          <cx:pt idx="24986">17</cx:pt>
          <cx:pt idx="24987">20</cx:pt>
          <cx:pt idx="24988">20</cx:pt>
          <cx:pt idx="24989">17</cx:pt>
          <cx:pt idx="24990">17</cx:pt>
          <cx:pt idx="24991">20</cx:pt>
          <cx:pt idx="24992">20</cx:pt>
          <cx:pt idx="24993">17</cx:pt>
          <cx:pt idx="24994">20</cx:pt>
          <cx:pt idx="24995">17</cx:pt>
          <cx:pt idx="24996">17</cx:pt>
          <cx:pt idx="24997">17</cx:pt>
          <cx:pt idx="24998">20</cx:pt>
          <cx:pt idx="24999">22</cx:pt>
          <cx:pt idx="25000">22</cx:pt>
          <cx:pt idx="25001">21</cx:pt>
          <cx:pt idx="25002">22</cx:pt>
          <cx:pt idx="25003">22</cx:pt>
          <cx:pt idx="25004">21</cx:pt>
          <cx:pt idx="25005">19</cx:pt>
          <cx:pt idx="25006">20</cx:pt>
          <cx:pt idx="25007">19</cx:pt>
          <cx:pt idx="25008">19</cx:pt>
          <cx:pt idx="25009">17</cx:pt>
          <cx:pt idx="25010">16</cx:pt>
          <cx:pt idx="25011">17</cx:pt>
          <cx:pt idx="25012">16</cx:pt>
          <cx:pt idx="25013">16</cx:pt>
          <cx:pt idx="25014">15</cx:pt>
          <cx:pt idx="25015">15</cx:pt>
          <cx:pt idx="25016">15</cx:pt>
          <cx:pt idx="25017">19</cx:pt>
          <cx:pt idx="25018">20</cx:pt>
          <cx:pt idx="25019">21</cx:pt>
          <cx:pt idx="25020">22</cx:pt>
          <cx:pt idx="25021">17</cx:pt>
          <cx:pt idx="25022">16</cx:pt>
          <cx:pt idx="25023">15</cx:pt>
          <cx:pt idx="25024">15</cx:pt>
          <cx:pt idx="25025">14</cx:pt>
          <cx:pt idx="25026">20</cx:pt>
          <cx:pt idx="25027">21</cx:pt>
          <cx:pt idx="25028">18</cx:pt>
          <cx:pt idx="25029">18</cx:pt>
          <cx:pt idx="25030">21</cx:pt>
          <cx:pt idx="25031">20</cx:pt>
          <cx:pt idx="25032">18</cx:pt>
          <cx:pt idx="25033">21</cx:pt>
          <cx:pt idx="25034">18</cx:pt>
          <cx:pt idx="25035">26</cx:pt>
          <cx:pt idx="25036">28</cx:pt>
          <cx:pt idx="25037">22</cx:pt>
          <cx:pt idx="25038">19</cx:pt>
          <cx:pt idx="25039">17</cx:pt>
          <cx:pt idx="25040">18</cx:pt>
          <cx:pt idx="25041">16</cx:pt>
          <cx:pt idx="25042">28</cx:pt>
          <cx:pt idx="25043">27</cx:pt>
          <cx:pt idx="25044">12</cx:pt>
          <cx:pt idx="25045">25</cx:pt>
          <cx:pt idx="25046">26</cx:pt>
          <cx:pt idx="25047">22</cx:pt>
          <cx:pt idx="25048">22</cx:pt>
          <cx:pt idx="25049">48</cx:pt>
          <cx:pt idx="25050">21</cx:pt>
          <cx:pt idx="25051">19</cx:pt>
          <cx:pt idx="25052">20</cx:pt>
          <cx:pt idx="25053">19</cx:pt>
          <cx:pt idx="25054">14</cx:pt>
          <cx:pt idx="25055">13</cx:pt>
          <cx:pt idx="25056">17</cx:pt>
          <cx:pt idx="25057">15</cx:pt>
          <cx:pt idx="25058">18</cx:pt>
          <cx:pt idx="25059">16</cx:pt>
          <cx:pt idx="25060">18</cx:pt>
          <cx:pt idx="25061">14</cx:pt>
          <cx:pt idx="25062">16</cx:pt>
          <cx:pt idx="25063">17</cx:pt>
          <cx:pt idx="25064">14</cx:pt>
          <cx:pt idx="25065">16</cx:pt>
          <cx:pt idx="25066">14</cx:pt>
          <cx:pt idx="25067">14</cx:pt>
          <cx:pt idx="25068">13</cx:pt>
          <cx:pt idx="25069">28</cx:pt>
          <cx:pt idx="25070">21</cx:pt>
          <cx:pt idx="25071">31</cx:pt>
          <cx:pt idx="25072">21</cx:pt>
          <cx:pt idx="25073">19</cx:pt>
          <cx:pt idx="25074">22</cx:pt>
          <cx:pt idx="25075">21</cx:pt>
          <cx:pt idx="25076">21</cx:pt>
          <cx:pt idx="25077">30</cx:pt>
          <cx:pt idx="25078">22</cx:pt>
          <cx:pt idx="25079">19</cx:pt>
          <cx:pt idx="25080">30</cx:pt>
          <cx:pt idx="25081">19</cx:pt>
          <cx:pt idx="25082">21</cx:pt>
          <cx:pt idx="25083">30</cx:pt>
          <cx:pt idx="25084">20</cx:pt>
          <cx:pt idx="25085">31</cx:pt>
          <cx:pt idx="25086">20</cx:pt>
          <cx:pt idx="25087">19</cx:pt>
          <cx:pt idx="25088">19</cx:pt>
          <cx:pt idx="25089">19</cx:pt>
          <cx:pt idx="25090">17</cx:pt>
          <cx:pt idx="25091">21</cx:pt>
          <cx:pt idx="25092">16</cx:pt>
          <cx:pt idx="25093">11</cx:pt>
          <cx:pt idx="25094">14</cx:pt>
          <cx:pt idx="25095">19</cx:pt>
          <cx:pt idx="25096">19</cx:pt>
          <cx:pt idx="25097">14</cx:pt>
          <cx:pt idx="25098">12</cx:pt>
          <cx:pt idx="25099">15</cx:pt>
          <cx:pt idx="25100">18</cx:pt>
          <cx:pt idx="25101">18</cx:pt>
          <cx:pt idx="25102">18</cx:pt>
          <cx:pt idx="25103">18</cx:pt>
          <cx:pt idx="25104">19</cx:pt>
          <cx:pt idx="25105">19</cx:pt>
          <cx:pt idx="25106">19</cx:pt>
          <cx:pt idx="25107">20</cx:pt>
          <cx:pt idx="25108">18</cx:pt>
          <cx:pt idx="25109">17</cx:pt>
          <cx:pt idx="25110">18</cx:pt>
          <cx:pt idx="25111">19</cx:pt>
          <cx:pt idx="25112">19</cx:pt>
          <cx:pt idx="25113">19</cx:pt>
          <cx:pt idx="25114">19</cx:pt>
          <cx:pt idx="25115">18</cx:pt>
          <cx:pt idx="25116">16</cx:pt>
          <cx:pt idx="25117">16</cx:pt>
          <cx:pt idx="25118">17</cx:pt>
          <cx:pt idx="25119">19</cx:pt>
          <cx:pt idx="25120">18</cx:pt>
          <cx:pt idx="25121">17</cx:pt>
          <cx:pt idx="25122">19</cx:pt>
          <cx:pt idx="25123">19</cx:pt>
          <cx:pt idx="25124">19</cx:pt>
          <cx:pt idx="25125">20</cx:pt>
          <cx:pt idx="25126">18</cx:pt>
          <cx:pt idx="25127">17</cx:pt>
          <cx:pt idx="25128">18</cx:pt>
          <cx:pt idx="25129">18</cx:pt>
          <cx:pt idx="25130">18</cx:pt>
          <cx:pt idx="25131">19</cx:pt>
          <cx:pt idx="25132">17</cx:pt>
          <cx:pt idx="25133">16</cx:pt>
          <cx:pt idx="25134">16</cx:pt>
          <cx:pt idx="25135">17</cx:pt>
          <cx:pt idx="25136">15</cx:pt>
          <cx:pt idx="25137">13</cx:pt>
          <cx:pt idx="25138">15</cx:pt>
          <cx:pt idx="25139">15</cx:pt>
          <cx:pt idx="25140">17</cx:pt>
          <cx:pt idx="25141">16</cx:pt>
          <cx:pt idx="25142">18</cx:pt>
          <cx:pt idx="25143">17</cx:pt>
          <cx:pt idx="25144">18</cx:pt>
          <cx:pt idx="25145">20</cx:pt>
          <cx:pt idx="25146">19</cx:pt>
          <cx:pt idx="25147">11</cx:pt>
          <cx:pt idx="25148">10</cx:pt>
          <cx:pt idx="25149">11</cx:pt>
          <cx:pt idx="25150">10</cx:pt>
          <cx:pt idx="25151">12</cx:pt>
          <cx:pt idx="25152">13</cx:pt>
          <cx:pt idx="25153">22</cx:pt>
          <cx:pt idx="25154">21</cx:pt>
          <cx:pt idx="25155">18</cx:pt>
          <cx:pt idx="25156">21</cx:pt>
          <cx:pt idx="25157">18</cx:pt>
          <cx:pt idx="25158">20</cx:pt>
          <cx:pt idx="25159">19</cx:pt>
          <cx:pt idx="25160">17</cx:pt>
          <cx:pt idx="25161">20</cx:pt>
          <cx:pt idx="25162">15</cx:pt>
          <cx:pt idx="25163">21</cx:pt>
          <cx:pt idx="25164">19</cx:pt>
          <cx:pt idx="25165">17</cx:pt>
          <cx:pt idx="25166">19</cx:pt>
          <cx:pt idx="25167">17</cx:pt>
          <cx:pt idx="25168">20</cx:pt>
          <cx:pt idx="25169">15</cx:pt>
          <cx:pt idx="25170">18</cx:pt>
          <cx:pt idx="25171">17</cx:pt>
          <cx:pt idx="25172">17</cx:pt>
          <cx:pt idx="25173">16</cx:pt>
          <cx:pt idx="25174">16</cx:pt>
          <cx:pt idx="25175">16</cx:pt>
          <cx:pt idx="25176">13</cx:pt>
          <cx:pt idx="25177">12</cx:pt>
          <cx:pt idx="25178">14</cx:pt>
          <cx:pt idx="25179">13</cx:pt>
          <cx:pt idx="25180">14</cx:pt>
          <cx:pt idx="25181">13</cx:pt>
          <cx:pt idx="25182">14</cx:pt>
          <cx:pt idx="25183">13</cx:pt>
          <cx:pt idx="25184">14</cx:pt>
          <cx:pt idx="25185">13</cx:pt>
          <cx:pt idx="25186">14</cx:pt>
          <cx:pt idx="25187">13</cx:pt>
          <cx:pt idx="25188">10</cx:pt>
          <cx:pt idx="25189">10</cx:pt>
          <cx:pt idx="25190">10</cx:pt>
          <cx:pt idx="25191">10</cx:pt>
          <cx:pt idx="25192">10</cx:pt>
          <cx:pt idx="25193">10</cx:pt>
          <cx:pt idx="25194">18</cx:pt>
          <cx:pt idx="25195">18</cx:pt>
          <cx:pt idx="25196">18</cx:pt>
          <cx:pt idx="25197">17</cx:pt>
          <cx:pt idx="25198">17</cx:pt>
          <cx:pt idx="25199">17</cx:pt>
          <cx:pt idx="25200">18</cx:pt>
          <cx:pt idx="25201">18</cx:pt>
          <cx:pt idx="25202">18</cx:pt>
          <cx:pt idx="25203">17</cx:pt>
          <cx:pt idx="25204">17</cx:pt>
          <cx:pt idx="25205">17</cx:pt>
          <cx:pt idx="25206">17</cx:pt>
          <cx:pt idx="25207">17</cx:pt>
          <cx:pt idx="25208">18</cx:pt>
          <cx:pt idx="25209">17</cx:pt>
          <cx:pt idx="25210">18</cx:pt>
          <cx:pt idx="25211">17</cx:pt>
          <cx:pt idx="25212">18</cx:pt>
          <cx:pt idx="25213">17</cx:pt>
          <cx:pt idx="25214">17</cx:pt>
          <cx:pt idx="25215">17</cx:pt>
          <cx:pt idx="25216">18</cx:pt>
          <cx:pt idx="25217">18</cx:pt>
          <cx:pt idx="25218">17</cx:pt>
          <cx:pt idx="25219">17</cx:pt>
          <cx:pt idx="25220">18</cx:pt>
          <cx:pt idx="25221">17</cx:pt>
          <cx:pt idx="25222">18</cx:pt>
          <cx:pt idx="25223">17</cx:pt>
          <cx:pt idx="25224">17</cx:pt>
          <cx:pt idx="25225">17</cx:pt>
          <cx:pt idx="25226">17</cx:pt>
          <cx:pt idx="25227">15</cx:pt>
          <cx:pt idx="25228">14</cx:pt>
          <cx:pt idx="25229">15</cx:pt>
          <cx:pt idx="25230">15</cx:pt>
          <cx:pt idx="25231">14</cx:pt>
          <cx:pt idx="25232">15</cx:pt>
          <cx:pt idx="25233">13</cx:pt>
          <cx:pt idx="25234">15</cx:pt>
          <cx:pt idx="25235">14</cx:pt>
          <cx:pt idx="25236">15</cx:pt>
          <cx:pt idx="25237">15</cx:pt>
          <cx:pt idx="25238">13</cx:pt>
          <cx:pt idx="25239">11</cx:pt>
          <cx:pt idx="25240">11</cx:pt>
          <cx:pt idx="25241">11</cx:pt>
          <cx:pt idx="25242">11</cx:pt>
          <cx:pt idx="25243">11</cx:pt>
          <cx:pt idx="25244">11</cx:pt>
          <cx:pt idx="25245">17</cx:pt>
          <cx:pt idx="25246">16</cx:pt>
          <cx:pt idx="25247">17</cx:pt>
          <cx:pt idx="25248">16</cx:pt>
          <cx:pt idx="25249">15</cx:pt>
          <cx:pt idx="25250">14</cx:pt>
          <cx:pt idx="25251">18</cx:pt>
          <cx:pt idx="25252">18</cx:pt>
          <cx:pt idx="25253">18</cx:pt>
          <cx:pt idx="25254">18</cx:pt>
          <cx:pt idx="25255">18</cx:pt>
          <cx:pt idx="25256">18</cx:pt>
          <cx:pt idx="25257">15</cx:pt>
          <cx:pt idx="25258">15</cx:pt>
          <cx:pt idx="25259">14</cx:pt>
          <cx:pt idx="25260">17</cx:pt>
          <cx:pt idx="25261">17</cx:pt>
          <cx:pt idx="25262">17</cx:pt>
          <cx:pt idx="25263">15</cx:pt>
          <cx:pt idx="25264">14</cx:pt>
          <cx:pt idx="25265">14</cx:pt>
          <cx:pt idx="25266">14</cx:pt>
          <cx:pt idx="25267">13</cx:pt>
          <cx:pt idx="25268">16</cx:pt>
          <cx:pt idx="25269">17</cx:pt>
          <cx:pt idx="25270">16</cx:pt>
          <cx:pt idx="25271">16</cx:pt>
          <cx:pt idx="25272">16</cx:pt>
          <cx:pt idx="25273">16</cx:pt>
          <cx:pt idx="25274">15</cx:pt>
          <cx:pt idx="25275">15</cx:pt>
          <cx:pt idx="25276">14</cx:pt>
          <cx:pt idx="25277">15</cx:pt>
          <cx:pt idx="25278">15</cx:pt>
          <cx:pt idx="25279">12</cx:pt>
          <cx:pt idx="25280">12</cx:pt>
          <cx:pt idx="25281">13</cx:pt>
          <cx:pt idx="25282">13</cx:pt>
          <cx:pt idx="25283">15</cx:pt>
          <cx:pt idx="25284">13</cx:pt>
          <cx:pt idx="25285">14</cx:pt>
          <cx:pt idx="25286">13</cx:pt>
          <cx:pt idx="25287">14</cx:pt>
          <cx:pt idx="25288">16</cx:pt>
          <cx:pt idx="25289">15</cx:pt>
          <cx:pt idx="25290">16</cx:pt>
          <cx:pt idx="25291">12</cx:pt>
          <cx:pt idx="25292">15</cx:pt>
          <cx:pt idx="25293">13</cx:pt>
          <cx:pt idx="25294">14</cx:pt>
          <cx:pt idx="25295">14</cx:pt>
          <cx:pt idx="25296">13</cx:pt>
          <cx:pt idx="25297">14</cx:pt>
          <cx:pt idx="25298">13</cx:pt>
          <cx:pt idx="25299">23</cx:pt>
          <cx:pt idx="25300">23</cx:pt>
          <cx:pt idx="25301">23</cx:pt>
          <cx:pt idx="25302">23</cx:pt>
          <cx:pt idx="25303">21</cx:pt>
          <cx:pt idx="25304">21</cx:pt>
          <cx:pt idx="25305">22</cx:pt>
          <cx:pt idx="25306">22</cx:pt>
          <cx:pt idx="25307">20</cx:pt>
          <cx:pt idx="25308">16</cx:pt>
          <cx:pt idx="25309">15</cx:pt>
          <cx:pt idx="25310">18</cx:pt>
          <cx:pt idx="25311">15</cx:pt>
          <cx:pt idx="25312">15</cx:pt>
          <cx:pt idx="25313">16</cx:pt>
          <cx:pt idx="25314">14</cx:pt>
          <cx:pt idx="25315">14</cx:pt>
          <cx:pt idx="25316">15</cx:pt>
          <cx:pt idx="25317">15</cx:pt>
          <cx:pt idx="25318">18</cx:pt>
          <cx:pt idx="25319">15</cx:pt>
          <cx:pt idx="25320">15</cx:pt>
          <cx:pt idx="25321">14</cx:pt>
          <cx:pt idx="25322">16</cx:pt>
          <cx:pt idx="25323">17</cx:pt>
          <cx:pt idx="25324">17</cx:pt>
          <cx:pt idx="25325">13</cx:pt>
          <cx:pt idx="25326">13</cx:pt>
          <cx:pt idx="25327">13</cx:pt>
          <cx:pt idx="25328">12</cx:pt>
          <cx:pt idx="25329">20</cx:pt>
          <cx:pt idx="25330">21</cx:pt>
          <cx:pt idx="25331">19</cx:pt>
          <cx:pt idx="25332">19</cx:pt>
          <cx:pt idx="25333">20</cx:pt>
          <cx:pt idx="25334">21</cx:pt>
          <cx:pt idx="25335">20</cx:pt>
          <cx:pt idx="25336">20</cx:pt>
          <cx:pt idx="25337">18</cx:pt>
          <cx:pt idx="25338">18</cx:pt>
          <cx:pt idx="25339">16</cx:pt>
          <cx:pt idx="25340">18</cx:pt>
          <cx:pt idx="25341">16</cx:pt>
          <cx:pt idx="25342">21</cx:pt>
          <cx:pt idx="25343">19</cx:pt>
          <cx:pt idx="25344">15</cx:pt>
          <cx:pt idx="25345">18</cx:pt>
          <cx:pt idx="25346">19</cx:pt>
          <cx:pt idx="25347">16</cx:pt>
          <cx:pt idx="25348">19</cx:pt>
          <cx:pt idx="25349">19</cx:pt>
          <cx:pt idx="25350">20</cx:pt>
          <cx:pt idx="25351">19</cx:pt>
          <cx:pt idx="25352">20</cx:pt>
          <cx:pt idx="25353">19</cx:pt>
          <cx:pt idx="25354">19</cx:pt>
          <cx:pt idx="25355">15</cx:pt>
          <cx:pt idx="25356">14</cx:pt>
          <cx:pt idx="25357">15</cx:pt>
          <cx:pt idx="25358">13</cx:pt>
          <cx:pt idx="25359">14</cx:pt>
          <cx:pt idx="25360">16</cx:pt>
          <cx:pt idx="25361">15</cx:pt>
          <cx:pt idx="25362">14</cx:pt>
          <cx:pt idx="25363">15</cx:pt>
          <cx:pt idx="25364">14</cx:pt>
          <cx:pt idx="25365">13</cx:pt>
          <cx:pt idx="25366">14</cx:pt>
          <cx:pt idx="25367">15</cx:pt>
          <cx:pt idx="25368">14</cx:pt>
          <cx:pt idx="25369">14</cx:pt>
          <cx:pt idx="25370">13</cx:pt>
          <cx:pt idx="25371">13</cx:pt>
          <cx:pt idx="25372">13</cx:pt>
          <cx:pt idx="25373">14</cx:pt>
          <cx:pt idx="25374">14</cx:pt>
          <cx:pt idx="25375">13</cx:pt>
          <cx:pt idx="25376">14</cx:pt>
          <cx:pt idx="25377">13</cx:pt>
          <cx:pt idx="25378">14</cx:pt>
          <cx:pt idx="25379">14</cx:pt>
          <cx:pt idx="25380">14</cx:pt>
          <cx:pt idx="25381">13</cx:pt>
          <cx:pt idx="25382">14</cx:pt>
          <cx:pt idx="25383">13</cx:pt>
          <cx:pt idx="25384">14</cx:pt>
          <cx:pt idx="25385">14</cx:pt>
          <cx:pt idx="25386">14</cx:pt>
          <cx:pt idx="25387">14</cx:pt>
          <cx:pt idx="25388">14</cx:pt>
          <cx:pt idx="25389">13</cx:pt>
          <cx:pt idx="25390">14</cx:pt>
          <cx:pt idx="25391">14</cx:pt>
          <cx:pt idx="25392">13</cx:pt>
          <cx:pt idx="25393">12</cx:pt>
          <cx:pt idx="25394">14</cx:pt>
          <cx:pt idx="25395">16</cx:pt>
          <cx:pt idx="25396">16</cx:pt>
          <cx:pt idx="25397">13</cx:pt>
          <cx:pt idx="25398">12</cx:pt>
          <cx:pt idx="25399">13</cx:pt>
          <cx:pt idx="25400">13</cx:pt>
          <cx:pt idx="25401">14</cx:pt>
          <cx:pt idx="25402">14</cx:pt>
          <cx:pt idx="25403">14</cx:pt>
          <cx:pt idx="25404">13</cx:pt>
          <cx:pt idx="25405">13</cx:pt>
          <cx:pt idx="25406">15</cx:pt>
          <cx:pt idx="25407">15</cx:pt>
          <cx:pt idx="25408">18</cx:pt>
          <cx:pt idx="25409">17</cx:pt>
          <cx:pt idx="25410">15</cx:pt>
          <cx:pt idx="25411">13</cx:pt>
          <cx:pt idx="25412">13</cx:pt>
          <cx:pt idx="25413">13</cx:pt>
          <cx:pt idx="25414">13</cx:pt>
          <cx:pt idx="25415">12</cx:pt>
          <cx:pt idx="25416">19</cx:pt>
          <cx:pt idx="25417">15</cx:pt>
          <cx:pt idx="25418">19</cx:pt>
          <cx:pt idx="25419">15</cx:pt>
          <cx:pt idx="25420">16</cx:pt>
          <cx:pt idx="25421">15</cx:pt>
          <cx:pt idx="25422">14</cx:pt>
          <cx:pt idx="25423">17</cx:pt>
          <cx:pt idx="25424">19</cx:pt>
          <cx:pt idx="25425">19</cx:pt>
          <cx:pt idx="25426">19</cx:pt>
          <cx:pt idx="25427">17</cx:pt>
          <cx:pt idx="25428">19</cx:pt>
          <cx:pt idx="25429">19</cx:pt>
          <cx:pt idx="25430">19</cx:pt>
          <cx:pt idx="25431">21</cx:pt>
          <cx:pt idx="25432">19</cx:pt>
          <cx:pt idx="25433">16</cx:pt>
          <cx:pt idx="25434">17</cx:pt>
          <cx:pt idx="25435">16</cx:pt>
          <cx:pt idx="25436">20</cx:pt>
          <cx:pt idx="25437">23</cx:pt>
          <cx:pt idx="25438">21</cx:pt>
          <cx:pt idx="25439">24</cx:pt>
          <cx:pt idx="25440">23</cx:pt>
          <cx:pt idx="25441">17</cx:pt>
          <cx:pt idx="25442">17</cx:pt>
          <cx:pt idx="25443">16</cx:pt>
          <cx:pt idx="25444">18</cx:pt>
          <cx:pt idx="25445">17</cx:pt>
          <cx:pt idx="25446">15</cx:pt>
          <cx:pt idx="25447">13</cx:pt>
          <cx:pt idx="25448">15</cx:pt>
          <cx:pt idx="25449">15</cx:pt>
          <cx:pt idx="25450">15</cx:pt>
          <cx:pt idx="25451">14</cx:pt>
          <cx:pt idx="25452">14</cx:pt>
          <cx:pt idx="25453">13</cx:pt>
          <cx:pt idx="25454">14</cx:pt>
          <cx:pt idx="25455">14</cx:pt>
          <cx:pt idx="25456">15</cx:pt>
          <cx:pt idx="25457">13</cx:pt>
          <cx:pt idx="25458">14</cx:pt>
          <cx:pt idx="25459">13</cx:pt>
          <cx:pt idx="25460">13</cx:pt>
          <cx:pt idx="25461">13</cx:pt>
          <cx:pt idx="25462">12</cx:pt>
          <cx:pt idx="25463">18</cx:pt>
          <cx:pt idx="25464">17</cx:pt>
          <cx:pt idx="25465">15</cx:pt>
          <cx:pt idx="25466">13</cx:pt>
          <cx:pt idx="25467">15</cx:pt>
          <cx:pt idx="25468">15</cx:pt>
          <cx:pt idx="25469">16</cx:pt>
          <cx:pt idx="25470">16</cx:pt>
          <cx:pt idx="25471">16</cx:pt>
          <cx:pt idx="25472">15</cx:pt>
          <cx:pt idx="25473">15</cx:pt>
          <cx:pt idx="25474">16</cx:pt>
          <cx:pt idx="25475">14</cx:pt>
          <cx:pt idx="25476">13</cx:pt>
          <cx:pt idx="25477">13</cx:pt>
          <cx:pt idx="25478">14</cx:pt>
          <cx:pt idx="25479">13</cx:pt>
          <cx:pt idx="25480">13</cx:pt>
          <cx:pt idx="25481">12</cx:pt>
          <cx:pt idx="25482">13</cx:pt>
          <cx:pt idx="25483">10</cx:pt>
          <cx:pt idx="25484">10</cx:pt>
          <cx:pt idx="25485">9</cx:pt>
          <cx:pt idx="25486">10</cx:pt>
          <cx:pt idx="25487">11</cx:pt>
          <cx:pt idx="25488">11</cx:pt>
          <cx:pt idx="25489">15</cx:pt>
          <cx:pt idx="25490">15</cx:pt>
          <cx:pt idx="25491">16</cx:pt>
          <cx:pt idx="25492">16</cx:pt>
          <cx:pt idx="25493">18</cx:pt>
          <cx:pt idx="25494">17</cx:pt>
          <cx:pt idx="25495">20</cx:pt>
          <cx:pt idx="25496">20</cx:pt>
          <cx:pt idx="25497">18</cx:pt>
          <cx:pt idx="25498">21</cx:pt>
          <cx:pt idx="25499">28</cx:pt>
          <cx:pt idx="25500">31</cx:pt>
          <cx:pt idx="25501">12</cx:pt>
          <cx:pt idx="25502">14</cx:pt>
          <cx:pt idx="25503">13</cx:pt>
          <cx:pt idx="25504">13</cx:pt>
          <cx:pt idx="25505">13</cx:pt>
          <cx:pt idx="25506">13</cx:pt>
          <cx:pt idx="25507">13</cx:pt>
          <cx:pt idx="25508">13</cx:pt>
          <cx:pt idx="25509">13</cx:pt>
          <cx:pt idx="25510">14</cx:pt>
          <cx:pt idx="25511">13</cx:pt>
          <cx:pt idx="25512">13</cx:pt>
          <cx:pt idx="25513">14</cx:pt>
          <cx:pt idx="25514">13</cx:pt>
          <cx:pt idx="25515">13</cx:pt>
          <cx:pt idx="25516">12</cx:pt>
          <cx:pt idx="25517">12</cx:pt>
          <cx:pt idx="25518">13</cx:pt>
          <cx:pt idx="25519">13</cx:pt>
          <cx:pt idx="25520">17</cx:pt>
          <cx:pt idx="25521">19</cx:pt>
          <cx:pt idx="25522">23</cx:pt>
          <cx:pt idx="25523">24</cx:pt>
          <cx:pt idx="25524">20</cx:pt>
          <cx:pt idx="25525">23</cx:pt>
          <cx:pt idx="25526">24</cx:pt>
          <cx:pt idx="25527">16</cx:pt>
          <cx:pt idx="25528">15</cx:pt>
          <cx:pt idx="25529">16</cx:pt>
          <cx:pt idx="25530">15</cx:pt>
          <cx:pt idx="25531">17</cx:pt>
          <cx:pt idx="25532">18</cx:pt>
          <cx:pt idx="25533">20</cx:pt>
          <cx:pt idx="25534">18</cx:pt>
          <cx:pt idx="25535">20</cx:pt>
          <cx:pt idx="25536">17</cx:pt>
          <cx:pt idx="25537">16</cx:pt>
          <cx:pt idx="25538">15</cx:pt>
          <cx:pt idx="25539">17</cx:pt>
          <cx:pt idx="25540">15</cx:pt>
          <cx:pt idx="25541">14</cx:pt>
          <cx:pt idx="25542">19</cx:pt>
          <cx:pt idx="25543">15</cx:pt>
          <cx:pt idx="25544">15</cx:pt>
          <cx:pt idx="25545">21</cx:pt>
          <cx:pt idx="25546">16</cx:pt>
          <cx:pt idx="25547">15</cx:pt>
          <cx:pt idx="25548">14</cx:pt>
          <cx:pt idx="25549">14</cx:pt>
          <cx:pt idx="25550">15</cx:pt>
          <cx:pt idx="25551">15</cx:pt>
          <cx:pt idx="25552">18</cx:pt>
          <cx:pt idx="25553">16</cx:pt>
          <cx:pt idx="25554">16</cx:pt>
          <cx:pt idx="25555">16</cx:pt>
          <cx:pt idx="25556">15</cx:pt>
          <cx:pt idx="25557">18</cx:pt>
          <cx:pt idx="25558">15</cx:pt>
          <cx:pt idx="25559">15</cx:pt>
          <cx:pt idx="25560">16</cx:pt>
          <cx:pt idx="25561">14</cx:pt>
          <cx:pt idx="25562">14</cx:pt>
          <cx:pt idx="25563">15</cx:pt>
          <cx:pt idx="25564">15</cx:pt>
          <cx:pt idx="25565">18</cx:pt>
          <cx:pt idx="25566">15</cx:pt>
          <cx:pt idx="25567">14</cx:pt>
          <cx:pt idx="25568">14</cx:pt>
          <cx:pt idx="25569">14</cx:pt>
          <cx:pt idx="25570">13</cx:pt>
          <cx:pt idx="25571">14</cx:pt>
          <cx:pt idx="25572">13</cx:pt>
          <cx:pt idx="25573">12</cx:pt>
          <cx:pt idx="25574">13</cx:pt>
          <cx:pt idx="25575">13</cx:pt>
          <cx:pt idx="25576">13</cx:pt>
          <cx:pt idx="25577">13</cx:pt>
          <cx:pt idx="25578">14</cx:pt>
          <cx:pt idx="25579">14</cx:pt>
          <cx:pt idx="25580">14</cx:pt>
          <cx:pt idx="25581">13</cx:pt>
          <cx:pt idx="25582">12</cx:pt>
          <cx:pt idx="25583">13</cx:pt>
          <cx:pt idx="25584">13</cx:pt>
          <cx:pt idx="25585">15</cx:pt>
          <cx:pt idx="25586">14</cx:pt>
          <cx:pt idx="25587">15</cx:pt>
          <cx:pt idx="25588">13</cx:pt>
          <cx:pt idx="25589">14</cx:pt>
          <cx:pt idx="25590">12</cx:pt>
          <cx:pt idx="25591">16</cx:pt>
          <cx:pt idx="25592">15</cx:pt>
          <cx:pt idx="25593">14</cx:pt>
          <cx:pt idx="25594">15</cx:pt>
          <cx:pt idx="25595">14</cx:pt>
          <cx:pt idx="25596">13</cx:pt>
          <cx:pt idx="25597">14</cx:pt>
          <cx:pt idx="25598">15</cx:pt>
          <cx:pt idx="25599">14</cx:pt>
          <cx:pt idx="25600">14</cx:pt>
          <cx:pt idx="25601">13</cx:pt>
          <cx:pt idx="25602">13</cx:pt>
          <cx:pt idx="25603">13</cx:pt>
          <cx:pt idx="25604">14</cx:pt>
          <cx:pt idx="25605">13</cx:pt>
          <cx:pt idx="25606">14</cx:pt>
          <cx:pt idx="25607">13</cx:pt>
          <cx:pt idx="25608">14</cx:pt>
          <cx:pt idx="25609">13</cx:pt>
          <cx:pt idx="25610">14</cx:pt>
          <cx:pt idx="25611">12</cx:pt>
          <cx:pt idx="25612">14</cx:pt>
          <cx:pt idx="25613">14</cx:pt>
          <cx:pt idx="25614">14</cx:pt>
          <cx:pt idx="25615">14</cx:pt>
          <cx:pt idx="25616">12</cx:pt>
          <cx:pt idx="25617">14</cx:pt>
          <cx:pt idx="25618">14</cx:pt>
          <cx:pt idx="25619">13</cx:pt>
          <cx:pt idx="25620">14</cx:pt>
          <cx:pt idx="25621">13</cx:pt>
          <cx:pt idx="25622">21</cx:pt>
          <cx:pt idx="25623">18</cx:pt>
          <cx:pt idx="25624">23</cx:pt>
          <cx:pt idx="25625">18</cx:pt>
          <cx:pt idx="25626">24</cx:pt>
          <cx:pt idx="25627">25</cx:pt>
          <cx:pt idx="25628">26</cx:pt>
          <cx:pt idx="25629">20</cx:pt>
          <cx:pt idx="25630">24</cx:pt>
          <cx:pt idx="25631">40</cx:pt>
          <cx:pt idx="25632">20</cx:pt>
          <cx:pt idx="25633">19</cx:pt>
          <cx:pt idx="25634">20</cx:pt>
          <cx:pt idx="25635">18</cx:pt>
          <cx:pt idx="25636">19</cx:pt>
          <cx:pt idx="25637">18</cx:pt>
          <cx:pt idx="25638">27</cx:pt>
          <cx:pt idx="25639">27</cx:pt>
          <cx:pt idx="25640">28</cx:pt>
          <cx:pt idx="25641">16</cx:pt>
          <cx:pt idx="25642">17</cx:pt>
          <cx:pt idx="25643">16</cx:pt>
          <cx:pt idx="25644">15</cx:pt>
          <cx:pt idx="25645">15</cx:pt>
          <cx:pt idx="25646">18</cx:pt>
          <cx:pt idx="25647">14</cx:pt>
          <cx:pt idx="25648">14</cx:pt>
          <cx:pt idx="25649">24</cx:pt>
          <cx:pt idx="25650">27</cx:pt>
          <cx:pt idx="25651">17</cx:pt>
          <cx:pt idx="25652">25</cx:pt>
          <cx:pt idx="25653">24</cx:pt>
          <cx:pt idx="25654">16</cx:pt>
          <cx:pt idx="25655">18</cx:pt>
          <cx:pt idx="25656">17</cx:pt>
          <cx:pt idx="25657">17</cx:pt>
          <cx:pt idx="25658">18</cx:pt>
          <cx:pt idx="25659">17</cx:pt>
          <cx:pt idx="25660">17</cx:pt>
          <cx:pt idx="25661">17</cx:pt>
          <cx:pt idx="25662">21</cx:pt>
          <cx:pt idx="25663">18</cx:pt>
          <cx:pt idx="25664">21</cx:pt>
          <cx:pt idx="25665">20</cx:pt>
          <cx:pt idx="25666">17</cx:pt>
          <cx:pt idx="25667">20</cx:pt>
          <cx:pt idx="25668">17</cx:pt>
          <cx:pt idx="25669">16</cx:pt>
          <cx:pt idx="25670">19</cx:pt>
          <cx:pt idx="25671">18</cx:pt>
          <cx:pt idx="25672">20</cx:pt>
          <cx:pt idx="25673">17</cx:pt>
          <cx:pt idx="25674">19</cx:pt>
          <cx:pt idx="25675">16</cx:pt>
          <cx:pt idx="25676">15</cx:pt>
          <cx:pt idx="25677">15</cx:pt>
          <cx:pt idx="25678">15</cx:pt>
          <cx:pt idx="25679">13</cx:pt>
          <cx:pt idx="25680">17</cx:pt>
          <cx:pt idx="25681">17</cx:pt>
          <cx:pt idx="25682">16</cx:pt>
          <cx:pt idx="25683">17</cx:pt>
          <cx:pt idx="25684">17</cx:pt>
          <cx:pt idx="25685">16</cx:pt>
          <cx:pt idx="25686">16</cx:pt>
          <cx:pt idx="25687">16</cx:pt>
          <cx:pt idx="25688">12</cx:pt>
          <cx:pt idx="25689">12</cx:pt>
          <cx:pt idx="25690">14</cx:pt>
          <cx:pt idx="25691">14</cx:pt>
          <cx:pt idx="25692">14</cx:pt>
          <cx:pt idx="25693">15</cx:pt>
          <cx:pt idx="25694">18</cx:pt>
          <cx:pt idx="25695">15</cx:pt>
          <cx:pt idx="25696">15</cx:pt>
          <cx:pt idx="25697">15</cx:pt>
          <cx:pt idx="25698">17</cx:pt>
          <cx:pt idx="25699">16</cx:pt>
          <cx:pt idx="25700">15</cx:pt>
          <cx:pt idx="25701">15</cx:pt>
          <cx:pt idx="25702">16</cx:pt>
          <cx:pt idx="25703">16</cx:pt>
          <cx:pt idx="25704">16</cx:pt>
          <cx:pt idx="25705">16</cx:pt>
          <cx:pt idx="25706">16</cx:pt>
          <cx:pt idx="25707">15</cx:pt>
          <cx:pt idx="25708">16</cx:pt>
          <cx:pt idx="25709">16</cx:pt>
          <cx:pt idx="25710">15</cx:pt>
          <cx:pt idx="25711">15</cx:pt>
          <cx:pt idx="25712">14</cx:pt>
          <cx:pt idx="25713">13</cx:pt>
          <cx:pt idx="25714">14</cx:pt>
          <cx:pt idx="25715">14</cx:pt>
          <cx:pt idx="25716">13</cx:pt>
          <cx:pt idx="25717">14</cx:pt>
          <cx:pt idx="25718">21</cx:pt>
          <cx:pt idx="25719">23</cx:pt>
          <cx:pt idx="25720">20</cx:pt>
          <cx:pt idx="25721">22</cx:pt>
          <cx:pt idx="25722">15</cx:pt>
          <cx:pt idx="25723">13</cx:pt>
          <cx:pt idx="25724">14</cx:pt>
          <cx:pt idx="25725">18</cx:pt>
          <cx:pt idx="25726">15</cx:pt>
          <cx:pt idx="25727">13</cx:pt>
          <cx:pt idx="25728">11</cx:pt>
          <cx:pt idx="25729">14</cx:pt>
          <cx:pt idx="25730">17</cx:pt>
          <cx:pt idx="25731">15</cx:pt>
          <cx:pt idx="25732">16</cx:pt>
          <cx:pt idx="25733">15</cx:pt>
          <cx:pt idx="25734">16</cx:pt>
          <cx:pt idx="25735">23</cx:pt>
          <cx:pt idx="25736">21</cx:pt>
          <cx:pt idx="25737">20</cx:pt>
          <cx:pt idx="25738">19</cx:pt>
          <cx:pt idx="25739">22</cx:pt>
          <cx:pt idx="25740">15</cx:pt>
          <cx:pt idx="25741">16</cx:pt>
          <cx:pt idx="25742">14</cx:pt>
          <cx:pt idx="25743">15</cx:pt>
          <cx:pt idx="25744">17</cx:pt>
          <cx:pt idx="25745">21</cx:pt>
          <cx:pt idx="25746">20</cx:pt>
          <cx:pt idx="25747">21</cx:pt>
          <cx:pt idx="25748">25</cx:pt>
          <cx:pt idx="25749">27</cx:pt>
          <cx:pt idx="25750">19</cx:pt>
          <cx:pt idx="25751">18</cx:pt>
          <cx:pt idx="25752">16</cx:pt>
          <cx:pt idx="25753">15</cx:pt>
          <cx:pt idx="25754">16</cx:pt>
          <cx:pt idx="25755">15</cx:pt>
          <cx:pt idx="25756">15</cx:pt>
          <cx:pt idx="25757">23</cx:pt>
          <cx:pt idx="25758">23</cx:pt>
          <cx:pt idx="25759">19</cx:pt>
          <cx:pt idx="25760">17</cx:pt>
          <cx:pt idx="25761">20</cx:pt>
          <cx:pt idx="25762">17</cx:pt>
          <cx:pt idx="25763">19</cx:pt>
          <cx:pt idx="25764">11</cx:pt>
          <cx:pt idx="25765">10</cx:pt>
          <cx:pt idx="25766">11</cx:pt>
          <cx:pt idx="25767">11</cx:pt>
          <cx:pt idx="25768">10</cx:pt>
          <cx:pt idx="25769">10</cx:pt>
          <cx:pt idx="25770">9</cx:pt>
          <cx:pt idx="25771">8</cx:pt>
          <cx:pt idx="25772">12</cx:pt>
          <cx:pt idx="25773">12</cx:pt>
          <cx:pt idx="25774">12</cx:pt>
          <cx:pt idx="25775">12</cx:pt>
          <cx:pt idx="25776">12</cx:pt>
          <cx:pt idx="25777">12</cx:pt>
          <cx:pt idx="25778">19</cx:pt>
          <cx:pt idx="25779">19</cx:pt>
          <cx:pt idx="25780">18</cx:pt>
          <cx:pt idx="25781">16</cx:pt>
          <cx:pt idx="25782">22</cx:pt>
          <cx:pt idx="25783">14</cx:pt>
          <cx:pt idx="25784">21</cx:pt>
          <cx:pt idx="25785">18</cx:pt>
          <cx:pt idx="25786">20</cx:pt>
          <cx:pt idx="25787">19</cx:pt>
          <cx:pt idx="25788">17</cx:pt>
          <cx:pt idx="25789">16</cx:pt>
          <cx:pt idx="25790">12</cx:pt>
          <cx:pt idx="25791">18</cx:pt>
          <cx:pt idx="25792">18</cx:pt>
          <cx:pt idx="25793">17</cx:pt>
          <cx:pt idx="25794">17</cx:pt>
          <cx:pt idx="25795">28</cx:pt>
          <cx:pt idx="25796">27</cx:pt>
          <cx:pt idx="25797">16</cx:pt>
          <cx:pt idx="25798">12</cx:pt>
          <cx:pt idx="25799">12</cx:pt>
          <cx:pt idx="25800">16</cx:pt>
          <cx:pt idx="25801">16</cx:pt>
          <cx:pt idx="25802">16</cx:pt>
          <cx:pt idx="25803">17</cx:pt>
          <cx:pt idx="25804">12</cx:pt>
          <cx:pt idx="25805">15</cx:pt>
          <cx:pt idx="25806">15</cx:pt>
          <cx:pt idx="25807">21</cx:pt>
          <cx:pt idx="25808">20</cx:pt>
          <cx:pt idx="25809">11</cx:pt>
          <cx:pt idx="25810">12</cx:pt>
          <cx:pt idx="25811">10</cx:pt>
          <cx:pt idx="25812">10</cx:pt>
          <cx:pt idx="25813">10</cx:pt>
          <cx:pt idx="25814">10</cx:pt>
          <cx:pt idx="25815">23</cx:pt>
          <cx:pt idx="25816">22</cx:pt>
          <cx:pt idx="25817">24</cx:pt>
          <cx:pt idx="25818">22</cx:pt>
          <cx:pt idx="25819">18</cx:pt>
          <cx:pt idx="25820">19</cx:pt>
          <cx:pt idx="25821">19</cx:pt>
          <cx:pt idx="25822">17</cx:pt>
          <cx:pt idx="25823">21</cx:pt>
          <cx:pt idx="25824">17</cx:pt>
          <cx:pt idx="25825">21</cx:pt>
          <cx:pt idx="25826">17</cx:pt>
          <cx:pt idx="25827">17</cx:pt>
          <cx:pt idx="25828">17</cx:pt>
          <cx:pt idx="25829">19</cx:pt>
          <cx:pt idx="25830">21</cx:pt>
          <cx:pt idx="25831">15</cx:pt>
          <cx:pt idx="25832">16</cx:pt>
          <cx:pt idx="25833">15</cx:pt>
          <cx:pt idx="25834">14</cx:pt>
          <cx:pt idx="25835">15</cx:pt>
          <cx:pt idx="25836">17</cx:pt>
          <cx:pt idx="25837">16</cx:pt>
          <cx:pt idx="25838">16</cx:pt>
          <cx:pt idx="25839">15</cx:pt>
          <cx:pt idx="25840">20</cx:pt>
          <cx:pt idx="25841">22</cx:pt>
          <cx:pt idx="25842">21</cx:pt>
          <cx:pt idx="25843">16</cx:pt>
          <cx:pt idx="25844">16</cx:pt>
          <cx:pt idx="25845">17</cx:pt>
          <cx:pt idx="25846">17</cx:pt>
          <cx:pt idx="25847">19</cx:pt>
          <cx:pt idx="25848">17</cx:pt>
          <cx:pt idx="25849">18</cx:pt>
          <cx:pt idx="25850">17</cx:pt>
          <cx:pt idx="25851">17</cx:pt>
          <cx:pt idx="25852">14</cx:pt>
          <cx:pt idx="25853">12</cx:pt>
          <cx:pt idx="25854">17</cx:pt>
          <cx:pt idx="25855">17</cx:pt>
          <cx:pt idx="25856">15</cx:pt>
          <cx:pt idx="25857">15</cx:pt>
          <cx:pt idx="25858">12</cx:pt>
          <cx:pt idx="25859">14</cx:pt>
          <cx:pt idx="25860">12</cx:pt>
          <cx:pt idx="25861">23</cx:pt>
          <cx:pt idx="25862">17</cx:pt>
          <cx:pt idx="25863">16</cx:pt>
          <cx:pt idx="25864">16</cx:pt>
          <cx:pt idx="25865">14</cx:pt>
          <cx:pt idx="25866">14</cx:pt>
          <cx:pt idx="25867">12</cx:pt>
          <cx:pt idx="25868">12</cx:pt>
          <cx:pt idx="25869">12</cx:pt>
          <cx:pt idx="25870">11</cx:pt>
          <cx:pt idx="25871">18</cx:pt>
          <cx:pt idx="25872">13</cx:pt>
          <cx:pt idx="25873">19</cx:pt>
          <cx:pt idx="25874">15</cx:pt>
          <cx:pt idx="25875">13</cx:pt>
          <cx:pt idx="25876">11</cx:pt>
          <cx:pt idx="25877">19</cx:pt>
          <cx:pt idx="25878">15</cx:pt>
          <cx:pt idx="25879">12</cx:pt>
          <cx:pt idx="25880">11</cx:pt>
          <cx:pt idx="25881">14</cx:pt>
          <cx:pt idx="25882">14</cx:pt>
          <cx:pt idx="25883">11</cx:pt>
          <cx:pt idx="25884">11</cx:pt>
          <cx:pt idx="25885">12</cx:pt>
          <cx:pt idx="25886">13</cx:pt>
          <cx:pt idx="25887">11</cx:pt>
          <cx:pt idx="25888">11</cx:pt>
          <cx:pt idx="25889">18</cx:pt>
          <cx:pt idx="25890">17</cx:pt>
          <cx:pt idx="25891">17</cx:pt>
          <cx:pt idx="25892">16</cx:pt>
          <cx:pt idx="25893">14</cx:pt>
          <cx:pt idx="25894">11</cx:pt>
          <cx:pt idx="25895">15</cx:pt>
          <cx:pt idx="25896">15</cx:pt>
          <cx:pt idx="25897">18</cx:pt>
          <cx:pt idx="25898">17</cx:pt>
          <cx:pt idx="25899">20</cx:pt>
          <cx:pt idx="25900">18</cx:pt>
          <cx:pt idx="25901">28</cx:pt>
          <cx:pt idx="25902">20</cx:pt>
          <cx:pt idx="25903">18</cx:pt>
          <cx:pt idx="25904">20</cx:pt>
          <cx:pt idx="25905">17</cx:pt>
          <cx:pt idx="25906">17</cx:pt>
          <cx:pt idx="25907">19</cx:pt>
          <cx:pt idx="25908">15</cx:pt>
          <cx:pt idx="25909">13</cx:pt>
          <cx:pt idx="25910">13</cx:pt>
          <cx:pt idx="25911">13</cx:pt>
          <cx:pt idx="25912">13</cx:pt>
          <cx:pt idx="25913">26</cx:pt>
          <cx:pt idx="25914">27</cx:pt>
          <cx:pt idx="25915">22</cx:pt>
          <cx:pt idx="25916">23</cx:pt>
          <cx:pt idx="25917">23</cx:pt>
          <cx:pt idx="25918">25</cx:pt>
          <cx:pt idx="25919">20</cx:pt>
          <cx:pt idx="25920">21</cx:pt>
          <cx:pt idx="25921">20</cx:pt>
          <cx:pt idx="25922">17</cx:pt>
          <cx:pt idx="25923">20</cx:pt>
          <cx:pt idx="25924">16</cx:pt>
          <cx:pt idx="25925">19</cx:pt>
          <cx:pt idx="25926">16</cx:pt>
          <cx:pt idx="25927">19</cx:pt>
          <cx:pt idx="25928">16</cx:pt>
          <cx:pt idx="25929">16</cx:pt>
          <cx:pt idx="25930">15</cx:pt>
          <cx:pt idx="25931">20</cx:pt>
          <cx:pt idx="25932">16</cx:pt>
          <cx:pt idx="25933">22</cx:pt>
          <cx:pt idx="25934">23</cx:pt>
          <cx:pt idx="25935">17</cx:pt>
          <cx:pt idx="25936">17</cx:pt>
          <cx:pt idx="25937">15</cx:pt>
          <cx:pt idx="25938">14</cx:pt>
          <cx:pt idx="25939">14</cx:pt>
          <cx:pt idx="25940">13</cx:pt>
          <cx:pt idx="25941">14</cx:pt>
          <cx:pt idx="25942">14</cx:pt>
          <cx:pt idx="25943">15</cx:pt>
          <cx:pt idx="25944">13</cx:pt>
          <cx:pt idx="25945">17</cx:pt>
          <cx:pt idx="25946">18</cx:pt>
          <cx:pt idx="25947">17</cx:pt>
          <cx:pt idx="25948">17</cx:pt>
          <cx:pt idx="25949">23</cx:pt>
          <cx:pt idx="25950">20</cx:pt>
          <cx:pt idx="25951">23</cx:pt>
          <cx:pt idx="25952">19</cx:pt>
          <cx:pt idx="25953">35</cx:pt>
          <cx:pt idx="25954">12</cx:pt>
          <cx:pt idx="25955">12</cx:pt>
          <cx:pt idx="25956">12</cx:pt>
          <cx:pt idx="25957">12</cx:pt>
          <cx:pt idx="25958">17</cx:pt>
          <cx:pt idx="25959">19</cx:pt>
          <cx:pt idx="25960">15</cx:pt>
          <cx:pt idx="25961">16</cx:pt>
          <cx:pt idx="25962">14</cx:pt>
          <cx:pt idx="25963">15</cx:pt>
          <cx:pt idx="25964">19</cx:pt>
          <cx:pt idx="25965">17</cx:pt>
          <cx:pt idx="25966">18</cx:pt>
          <cx:pt idx="25967">15</cx:pt>
          <cx:pt idx="25968">14</cx:pt>
          <cx:pt idx="25969">16</cx:pt>
          <cx:pt idx="25970">25</cx:pt>
          <cx:pt idx="25971">24</cx:pt>
          <cx:pt idx="25972">24</cx:pt>
          <cx:pt idx="25973">21</cx:pt>
          <cx:pt idx="25974">12</cx:pt>
          <cx:pt idx="25975">12</cx:pt>
          <cx:pt idx="25976">12</cx:pt>
          <cx:pt idx="25977">12</cx:pt>
          <cx:pt idx="25978">26</cx:pt>
          <cx:pt idx="25979">24</cx:pt>
          <cx:pt idx="25980">26</cx:pt>
          <cx:pt idx="25981">15</cx:pt>
          <cx:pt idx="25982">16</cx:pt>
          <cx:pt idx="25983">14</cx:pt>
          <cx:pt idx="25984">16</cx:pt>
          <cx:pt idx="25985">21</cx:pt>
          <cx:pt idx="25986">21</cx:pt>
          <cx:pt idx="25987">22</cx:pt>
          <cx:pt idx="25988">22</cx:pt>
          <cx:pt idx="25989">18</cx:pt>
          <cx:pt idx="25990">17</cx:pt>
          <cx:pt idx="25991">20</cx:pt>
          <cx:pt idx="25992">18</cx:pt>
          <cx:pt idx="25993">16</cx:pt>
          <cx:pt idx="25994">15</cx:pt>
          <cx:pt idx="25995">17</cx:pt>
          <cx:pt idx="25996">16</cx:pt>
          <cx:pt idx="25997">17</cx:pt>
          <cx:pt idx="25998">18</cx:pt>
          <cx:pt idx="25999">19</cx:pt>
          <cx:pt idx="26000">19</cx:pt>
          <cx:pt idx="26001">19</cx:pt>
          <cx:pt idx="26002">17</cx:pt>
          <cx:pt idx="26003">17</cx:pt>
          <cx:pt idx="26004">17</cx:pt>
          <cx:pt idx="26005">25</cx:pt>
          <cx:pt idx="26006">26</cx:pt>
          <cx:pt idx="26007">15</cx:pt>
          <cx:pt idx="26008">15</cx:pt>
          <cx:pt idx="26009">19</cx:pt>
          <cx:pt idx="26010">20</cx:pt>
          <cx:pt idx="26011">19</cx:pt>
          <cx:pt idx="26012">18</cx:pt>
          <cx:pt idx="26013">18</cx:pt>
          <cx:pt idx="26014">17</cx:pt>
          <cx:pt idx="26015">16</cx:pt>
          <cx:pt idx="26016">17</cx:pt>
          <cx:pt idx="26017">16</cx:pt>
          <cx:pt idx="26018">17</cx:pt>
          <cx:pt idx="26019">16</cx:pt>
          <cx:pt idx="26020">17</cx:pt>
          <cx:pt idx="26021">16</cx:pt>
          <cx:pt idx="26022">17</cx:pt>
          <cx:pt idx="26023">16</cx:pt>
          <cx:pt idx="26024">17</cx:pt>
          <cx:pt idx="26025">16</cx:pt>
          <cx:pt idx="26026">17</cx:pt>
          <cx:pt idx="26027">16</cx:pt>
          <cx:pt idx="26028">17</cx:pt>
          <cx:pt idx="26029">16</cx:pt>
          <cx:pt idx="26030">17</cx:pt>
          <cx:pt idx="26031">16</cx:pt>
          <cx:pt idx="26032">17</cx:pt>
          <cx:pt idx="26033">16</cx:pt>
          <cx:pt idx="26034">14</cx:pt>
          <cx:pt idx="26035">14</cx:pt>
          <cx:pt idx="26036">13</cx:pt>
          <cx:pt idx="26037">12</cx:pt>
          <cx:pt idx="26038">19</cx:pt>
          <cx:pt idx="26039">20</cx:pt>
          <cx:pt idx="26040">19</cx:pt>
          <cx:pt idx="26041">18</cx:pt>
          <cx:pt idx="26042">18</cx:pt>
          <cx:pt idx="26043">15</cx:pt>
          <cx:pt idx="26044">16</cx:pt>
          <cx:pt idx="26045">11</cx:pt>
          <cx:pt idx="26046">11</cx:pt>
          <cx:pt idx="26047">11</cx:pt>
          <cx:pt idx="26048">11</cx:pt>
          <cx:pt idx="26049">11</cx:pt>
          <cx:pt idx="26050">11</cx:pt>
          <cx:pt idx="26051">11</cx:pt>
          <cx:pt idx="26052">11</cx:pt>
          <cx:pt idx="26053">14</cx:pt>
          <cx:pt idx="26054">15</cx:pt>
          <cx:pt idx="26055">18</cx:pt>
          <cx:pt idx="26056">15</cx:pt>
          <cx:pt idx="26057">18</cx:pt>
          <cx:pt idx="26058">16</cx:pt>
          <cx:pt idx="26059">19</cx:pt>
          <cx:pt idx="26060">15</cx:pt>
          <cx:pt idx="26061">19</cx:pt>
          <cx:pt idx="26062">16</cx:pt>
          <cx:pt idx="26063">18</cx:pt>
          <cx:pt idx="26064">15</cx:pt>
          <cx:pt idx="26065">19</cx:pt>
          <cx:pt idx="26066">16</cx:pt>
          <cx:pt idx="26067">17</cx:pt>
          <cx:pt idx="26068">18</cx:pt>
          <cx:pt idx="26069">17</cx:pt>
          <cx:pt idx="26070">18</cx:pt>
          <cx:pt idx="26071">14</cx:pt>
          <cx:pt idx="26072">13</cx:pt>
          <cx:pt idx="26073">17</cx:pt>
          <cx:pt idx="26074">18</cx:pt>
          <cx:pt idx="26075">24</cx:pt>
          <cx:pt idx="26076">21</cx:pt>
          <cx:pt idx="26077">21</cx:pt>
          <cx:pt idx="26078">22</cx:pt>
          <cx:pt idx="26079">23</cx:pt>
          <cx:pt idx="26080">20</cx:pt>
          <cx:pt idx="26081">16</cx:pt>
          <cx:pt idx="26082">16</cx:pt>
          <cx:pt idx="26083">16</cx:pt>
          <cx:pt idx="26084">16</cx:pt>
          <cx:pt idx="26085">19</cx:pt>
          <cx:pt idx="26086">19</cx:pt>
          <cx:pt idx="26087">19</cx:pt>
          <cx:pt idx="26088">17</cx:pt>
          <cx:pt idx="26089">17</cx:pt>
          <cx:pt idx="26090">19</cx:pt>
          <cx:pt idx="26091">18</cx:pt>
          <cx:pt idx="26092">20</cx:pt>
          <cx:pt idx="26093">23</cx:pt>
          <cx:pt idx="26094">21</cx:pt>
          <cx:pt idx="26095">20</cx:pt>
          <cx:pt idx="26096">13</cx:pt>
          <cx:pt idx="26097">13</cx:pt>
          <cx:pt idx="26098">13</cx:pt>
          <cx:pt idx="26099">13</cx:pt>
          <cx:pt idx="26100">16</cx:pt>
          <cx:pt idx="26101">18</cx:pt>
          <cx:pt idx="26102">20</cx:pt>
          <cx:pt idx="26103">18</cx:pt>
          <cx:pt idx="26104">19</cx:pt>
          <cx:pt idx="26105">18</cx:pt>
          <cx:pt idx="26106">20</cx:pt>
          <cx:pt idx="26107">18</cx:pt>
          <cx:pt idx="26108">19</cx:pt>
          <cx:pt idx="26109">17</cx:pt>
          <cx:pt idx="26110">18</cx:pt>
          <cx:pt idx="26111">20</cx:pt>
          <cx:pt idx="26112">18</cx:pt>
          <cx:pt idx="26113">19</cx:pt>
          <cx:pt idx="26114">20</cx:pt>
          <cx:pt idx="26115">17</cx:pt>
          <cx:pt idx="26116">19</cx:pt>
          <cx:pt idx="26117">18</cx:pt>
          <cx:pt idx="26118">17</cx:pt>
          <cx:pt idx="26119">20</cx:pt>
          <cx:pt idx="26120">17</cx:pt>
          <cx:pt idx="26121">19</cx:pt>
          <cx:pt idx="26122">18</cx:pt>
          <cx:pt idx="26123">20</cx:pt>
          <cx:pt idx="26124">17</cx:pt>
          <cx:pt idx="26125">20</cx:pt>
          <cx:pt idx="26126">17</cx:pt>
          <cx:pt idx="26127">17</cx:pt>
          <cx:pt idx="26128">20</cx:pt>
          <cx:pt idx="26129">18</cx:pt>
          <cx:pt idx="26130">22</cx:pt>
          <cx:pt idx="26131">22</cx:pt>
          <cx:pt idx="26132">21</cx:pt>
          <cx:pt idx="26133">19</cx:pt>
          <cx:pt idx="26134">20</cx:pt>
          <cx:pt idx="26135">19</cx:pt>
          <cx:pt idx="26136">19</cx:pt>
          <cx:pt idx="26137">17</cx:pt>
          <cx:pt idx="26138">16</cx:pt>
          <cx:pt idx="26139">17</cx:pt>
          <cx:pt idx="26140">16</cx:pt>
          <cx:pt idx="26141">19</cx:pt>
          <cx:pt idx="26142">20</cx:pt>
          <cx:pt idx="26143">22</cx:pt>
          <cx:pt idx="26144">22</cx:pt>
          <cx:pt idx="26145">21</cx:pt>
          <cx:pt idx="26146">21</cx:pt>
          <cx:pt idx="26147">16</cx:pt>
          <cx:pt idx="26148">16</cx:pt>
          <cx:pt idx="26149">16</cx:pt>
          <cx:pt idx="26150">15</cx:pt>
          <cx:pt idx="26151">16</cx:pt>
          <cx:pt idx="26152">14</cx:pt>
          <cx:pt idx="26153">20</cx:pt>
          <cx:pt idx="26154">19</cx:pt>
          <cx:pt idx="26155">21</cx:pt>
          <cx:pt idx="26156">21</cx:pt>
          <cx:pt idx="26157">33</cx:pt>
          <cx:pt idx="26158">22</cx:pt>
          <cx:pt idx="26159">18</cx:pt>
          <cx:pt idx="26160">21</cx:pt>
          <cx:pt idx="26161">18</cx:pt>
          <cx:pt idx="26162">26</cx:pt>
          <cx:pt idx="26163">28</cx:pt>
          <cx:pt idx="26164">17</cx:pt>
          <cx:pt idx="26165">15</cx:pt>
          <cx:pt idx="26166">15</cx:pt>
          <cx:pt idx="26167">19</cx:pt>
          <cx:pt idx="26168">17</cx:pt>
          <cx:pt idx="26169">18</cx:pt>
          <cx:pt idx="26170">16</cx:pt>
          <cx:pt idx="26171">28</cx:pt>
          <cx:pt idx="26172">27</cx:pt>
          <cx:pt idx="26173">12</cx:pt>
          <cx:pt idx="26174">25</cx:pt>
          <cx:pt idx="26175">26</cx:pt>
          <cx:pt idx="26176">48</cx:pt>
          <cx:pt idx="26177">21</cx:pt>
          <cx:pt idx="26178">19</cx:pt>
          <cx:pt idx="26179">20</cx:pt>
          <cx:pt idx="26180">19</cx:pt>
          <cx:pt idx="26181">14</cx:pt>
          <cx:pt idx="26182">13</cx:pt>
          <cx:pt idx="26183">17</cx:pt>
          <cx:pt idx="26184">16</cx:pt>
          <cx:pt idx="26185">19</cx:pt>
          <cx:pt idx="26186">17</cx:pt>
          <cx:pt idx="26187">20</cx:pt>
          <cx:pt idx="26188">15</cx:pt>
          <cx:pt idx="26189">16</cx:pt>
          <cx:pt idx="26190">17</cx:pt>
          <cx:pt idx="26191">15</cx:pt>
          <cx:pt idx="26192">15</cx:pt>
          <cx:pt idx="26193">14</cx:pt>
          <cx:pt idx="26194">14</cx:pt>
          <cx:pt idx="26195">13</cx:pt>
          <cx:pt idx="26196">13</cx:pt>
          <cx:pt idx="26197">29</cx:pt>
          <cx:pt idx="26198">29</cx:pt>
          <cx:pt idx="26199">20</cx:pt>
          <cx:pt idx="26200">19</cx:pt>
          <cx:pt idx="26201">21</cx:pt>
          <cx:pt idx="26202">22</cx:pt>
          <cx:pt idx="26203">21</cx:pt>
          <cx:pt idx="26204">22</cx:pt>
          <cx:pt idx="26205">19</cx:pt>
          <cx:pt idx="26206">19</cx:pt>
          <cx:pt idx="26207">21</cx:pt>
          <cx:pt idx="26208">20</cx:pt>
          <cx:pt idx="26209">20</cx:pt>
          <cx:pt idx="26210">19</cx:pt>
          <cx:pt idx="26211">19</cx:pt>
          <cx:pt idx="26212">19</cx:pt>
          <cx:pt idx="26213">17</cx:pt>
          <cx:pt idx="26214">21</cx:pt>
          <cx:pt idx="26215">16</cx:pt>
          <cx:pt idx="26216">20</cx:pt>
          <cx:pt idx="26217">17</cx:pt>
          <cx:pt idx="26218">21</cx:pt>
          <cx:pt idx="26219">16</cx:pt>
          <cx:pt idx="26220">19</cx:pt>
          <cx:pt idx="26221">19</cx:pt>
          <cx:pt idx="26222">14</cx:pt>
          <cx:pt idx="26223">12</cx:pt>
          <cx:pt idx="26224">15</cx:pt>
          <cx:pt idx="26225">18</cx:pt>
          <cx:pt idx="26226">18</cx:pt>
          <cx:pt idx="26227">18</cx:pt>
          <cx:pt idx="26228">18</cx:pt>
          <cx:pt idx="26229">20</cx:pt>
          <cx:pt idx="26230">19</cx:pt>
          <cx:pt idx="26231">19</cx:pt>
          <cx:pt idx="26232">18</cx:pt>
          <cx:pt idx="26233">18</cx:pt>
          <cx:pt idx="26234">17</cx:pt>
          <cx:pt idx="26235">18</cx:pt>
          <cx:pt idx="26236">19</cx:pt>
          <cx:pt idx="26237">19</cx:pt>
          <cx:pt idx="26238">18</cx:pt>
          <cx:pt idx="26239">15</cx:pt>
          <cx:pt idx="26240">16</cx:pt>
          <cx:pt idx="26241">16</cx:pt>
          <cx:pt idx="26242">15</cx:pt>
          <cx:pt idx="26243">16</cx:pt>
          <cx:pt idx="26244">18</cx:pt>
          <cx:pt idx="26245">17</cx:pt>
          <cx:pt idx="26246">20</cx:pt>
          <cx:pt idx="26247">19</cx:pt>
          <cx:pt idx="26248">19</cx:pt>
          <cx:pt idx="26249">18</cx:pt>
          <cx:pt idx="26250">18</cx:pt>
          <cx:pt idx="26251">17</cx:pt>
          <cx:pt idx="26252">18</cx:pt>
          <cx:pt idx="26253">18</cx:pt>
          <cx:pt idx="26254">19</cx:pt>
          <cx:pt idx="26255">19</cx:pt>
          <cx:pt idx="26256">17</cx:pt>
          <cx:pt idx="26257">15</cx:pt>
          <cx:pt idx="26258">16</cx:pt>
          <cx:pt idx="26259">16</cx:pt>
          <cx:pt idx="26260">15</cx:pt>
          <cx:pt idx="26261">14</cx:pt>
          <cx:pt idx="26262">13</cx:pt>
          <cx:pt idx="26263">15</cx:pt>
          <cx:pt idx="26264">15</cx:pt>
          <cx:pt idx="26265">15</cx:pt>
          <cx:pt idx="26266">17</cx:pt>
          <cx:pt idx="26267">16</cx:pt>
          <cx:pt idx="26268">18</cx:pt>
          <cx:pt idx="26269">17</cx:pt>
          <cx:pt idx="26270">18</cx:pt>
          <cx:pt idx="26271">20</cx:pt>
          <cx:pt idx="26272">19</cx:pt>
          <cx:pt idx="26273">11</cx:pt>
          <cx:pt idx="26274">10</cx:pt>
          <cx:pt idx="26275">11</cx:pt>
          <cx:pt idx="26276">10</cx:pt>
          <cx:pt idx="26277">13</cx:pt>
          <cx:pt idx="26278">12</cx:pt>
          <cx:pt idx="26279">22</cx:pt>
          <cx:pt idx="26280">20</cx:pt>
          <cx:pt idx="26281">18</cx:pt>
          <cx:pt idx="26282">21</cx:pt>
          <cx:pt idx="26283">18</cx:pt>
          <cx:pt idx="26284">20</cx:pt>
          <cx:pt idx="26285">19</cx:pt>
          <cx:pt idx="26286">17</cx:pt>
          <cx:pt idx="26287">20</cx:pt>
          <cx:pt idx="26288">15</cx:pt>
          <cx:pt idx="26289">21</cx:pt>
          <cx:pt idx="26290">19</cx:pt>
          <cx:pt idx="26291">17</cx:pt>
          <cx:pt idx="26292">19</cx:pt>
          <cx:pt idx="26293">17</cx:pt>
          <cx:pt idx="26294">20</cx:pt>
          <cx:pt idx="26295">15</cx:pt>
          <cx:pt idx="26296">18</cx:pt>
          <cx:pt idx="26297">16</cx:pt>
          <cx:pt idx="26298">18</cx:pt>
          <cx:pt idx="26299">17</cx:pt>
          <cx:pt idx="26300">17</cx:pt>
          <cx:pt idx="26301">16</cx:pt>
          <cx:pt idx="26302">16</cx:pt>
          <cx:pt idx="26303">16</cx:pt>
          <cx:pt idx="26304">13</cx:pt>
          <cx:pt idx="26305">14</cx:pt>
          <cx:pt idx="26306">12</cx:pt>
          <cx:pt idx="26307">13</cx:pt>
          <cx:pt idx="26308">13</cx:pt>
          <cx:pt idx="26309">13</cx:pt>
          <cx:pt idx="26310">12</cx:pt>
          <cx:pt idx="26311">14</cx:pt>
          <cx:pt idx="26312">13</cx:pt>
          <cx:pt idx="26313">14</cx:pt>
          <cx:pt idx="26314">13</cx:pt>
          <cx:pt idx="26315">14</cx:pt>
          <cx:pt idx="26316">13</cx:pt>
          <cx:pt idx="26317">16</cx:pt>
          <cx:pt idx="26318">14</cx:pt>
          <cx:pt idx="26319">14</cx:pt>
          <cx:pt idx="26320">13</cx:pt>
          <cx:pt idx="26321">23</cx:pt>
          <cx:pt idx="26322">18</cx:pt>
          <cx:pt idx="26323">17</cx:pt>
          <cx:pt idx="26324">22</cx:pt>
          <cx:pt idx="26325">18</cx:pt>
          <cx:pt idx="26326">17</cx:pt>
          <cx:pt idx="26327">10</cx:pt>
          <cx:pt idx="26328">9</cx:pt>
          <cx:pt idx="26329">9</cx:pt>
          <cx:pt idx="26330">10</cx:pt>
          <cx:pt idx="26331">10</cx:pt>
          <cx:pt idx="26332">10</cx:pt>
          <cx:pt idx="26333">19</cx:pt>
          <cx:pt idx="26334">18</cx:pt>
          <cx:pt idx="26335">18</cx:pt>
          <cx:pt idx="26336">18</cx:pt>
          <cx:pt idx="26337">18</cx:pt>
          <cx:pt idx="26338">17</cx:pt>
          <cx:pt idx="26339">17</cx:pt>
          <cx:pt idx="26340">17</cx:pt>
          <cx:pt idx="26341">19</cx:pt>
          <cx:pt idx="26342">18</cx:pt>
          <cx:pt idx="26343">18</cx:pt>
          <cx:pt idx="26344">17</cx:pt>
          <cx:pt idx="26345">17</cx:pt>
          <cx:pt idx="26346">17</cx:pt>
          <cx:pt idx="26347">19</cx:pt>
          <cx:pt idx="26348">18</cx:pt>
          <cx:pt idx="26349">18</cx:pt>
          <cx:pt idx="26350">17</cx:pt>
          <cx:pt idx="26351">17</cx:pt>
          <cx:pt idx="26352">17</cx:pt>
          <cx:pt idx="26353">17</cx:pt>
          <cx:pt idx="26354">17</cx:pt>
          <cx:pt idx="26355">17</cx:pt>
          <cx:pt idx="26356">17</cx:pt>
          <cx:pt idx="26357">17</cx:pt>
          <cx:pt idx="26358">17</cx:pt>
          <cx:pt idx="26359">17</cx:pt>
          <cx:pt idx="26360">16</cx:pt>
          <cx:pt idx="26361">17</cx:pt>
          <cx:pt idx="26362">17</cx:pt>
          <cx:pt idx="26363">17</cx:pt>
          <cx:pt idx="26364">16</cx:pt>
          <cx:pt idx="26365">18</cx:pt>
          <cx:pt idx="26366">18</cx:pt>
          <cx:pt idx="26367">17</cx:pt>
          <cx:pt idx="26368">17</cx:pt>
          <cx:pt idx="26369">17</cx:pt>
          <cx:pt idx="26370">17</cx:pt>
          <cx:pt idx="26371">17</cx:pt>
          <cx:pt idx="26372">16</cx:pt>
          <cx:pt idx="26373">16</cx:pt>
          <cx:pt idx="26374">16</cx:pt>
          <cx:pt idx="26375">15</cx:pt>
          <cx:pt idx="26376">15</cx:pt>
          <cx:pt idx="26377">15</cx:pt>
          <cx:pt idx="26378">15</cx:pt>
          <cx:pt idx="26379">15</cx:pt>
          <cx:pt idx="26380">14</cx:pt>
          <cx:pt idx="26381">15</cx:pt>
          <cx:pt idx="26382">15</cx:pt>
          <cx:pt idx="26383">13</cx:pt>
          <cx:pt idx="26384">14</cx:pt>
          <cx:pt idx="26385">14</cx:pt>
          <cx:pt idx="26386">14</cx:pt>
          <cx:pt idx="26387">13</cx:pt>
          <cx:pt idx="26388">14</cx:pt>
          <cx:pt idx="26389">14</cx:pt>
          <cx:pt idx="26390">11</cx:pt>
          <cx:pt idx="26391">11</cx:pt>
          <cx:pt idx="26392">11</cx:pt>
          <cx:pt idx="26393">11</cx:pt>
          <cx:pt idx="26394">11</cx:pt>
          <cx:pt idx="26395">11</cx:pt>
          <cx:pt idx="26396">17</cx:pt>
          <cx:pt idx="26397">16</cx:pt>
          <cx:pt idx="26398">15</cx:pt>
          <cx:pt idx="26399">14</cx:pt>
          <cx:pt idx="26400">15</cx:pt>
          <cx:pt idx="26401">13</cx:pt>
          <cx:pt idx="26402">19</cx:pt>
          <cx:pt idx="26403">18</cx:pt>
          <cx:pt idx="26404">19</cx:pt>
          <cx:pt idx="26405">18</cx:pt>
          <cx:pt idx="26406">19</cx:pt>
          <cx:pt idx="26407">18</cx:pt>
          <cx:pt idx="26408">15</cx:pt>
          <cx:pt idx="26409">15</cx:pt>
          <cx:pt idx="26410">14</cx:pt>
          <cx:pt idx="26411">8</cx:pt>
          <cx:pt idx="26412">16</cx:pt>
          <cx:pt idx="26413">16</cx:pt>
          <cx:pt idx="26414">16</cx:pt>
          <cx:pt idx="26415">17</cx:pt>
          <cx:pt idx="26416">17</cx:pt>
          <cx:pt idx="26417">16</cx:pt>
          <cx:pt idx="26418">15</cx:pt>
          <cx:pt idx="26419">15</cx:pt>
          <cx:pt idx="26420">16</cx:pt>
          <cx:pt idx="26421">17</cx:pt>
          <cx:pt idx="26422">18</cx:pt>
          <cx:pt idx="26423">16</cx:pt>
          <cx:pt idx="26424">16</cx:pt>
          <cx:pt idx="26425">17</cx:pt>
          <cx:pt idx="26426">17</cx:pt>
          <cx:pt idx="26427">15</cx:pt>
          <cx:pt idx="26428">15</cx:pt>
          <cx:pt idx="26429">12</cx:pt>
          <cx:pt idx="26430">12</cx:pt>
          <cx:pt idx="26431">12</cx:pt>
          <cx:pt idx="26432">13</cx:pt>
          <cx:pt idx="26433">13</cx:pt>
          <cx:pt idx="26434">15</cx:pt>
          <cx:pt idx="26435">13</cx:pt>
          <cx:pt idx="26436">14</cx:pt>
          <cx:pt idx="26437">13</cx:pt>
          <cx:pt idx="26438">17</cx:pt>
          <cx:pt idx="26439">15</cx:pt>
          <cx:pt idx="26440">17</cx:pt>
          <cx:pt idx="26441">14</cx:pt>
          <cx:pt idx="26442">13</cx:pt>
          <cx:pt idx="26443">15</cx:pt>
          <cx:pt idx="26444">14</cx:pt>
          <cx:pt idx="26445">14</cx:pt>
          <cx:pt idx="26446">12</cx:pt>
          <cx:pt idx="26447">14</cx:pt>
          <cx:pt idx="26448">12</cx:pt>
          <cx:pt idx="26449">14</cx:pt>
          <cx:pt idx="26450">23</cx:pt>
          <cx:pt idx="26451">24</cx:pt>
          <cx:pt idx="26452">23</cx:pt>
          <cx:pt idx="26453">24</cx:pt>
          <cx:pt idx="26454">21</cx:pt>
          <cx:pt idx="26455">18</cx:pt>
          <cx:pt idx="26456">22</cx:pt>
          <cx:pt idx="26457">22</cx:pt>
          <cx:pt idx="26458">22</cx:pt>
          <cx:pt idx="26459">24</cx:pt>
          <cx:pt idx="26460">22</cx:pt>
          <cx:pt idx="26461">25</cx:pt>
          <cx:pt idx="26462">18</cx:pt>
          <cx:pt idx="26463">16</cx:pt>
          <cx:pt idx="26464">18</cx:pt>
          <cx:pt idx="26465">17</cx:pt>
          <cx:pt idx="26466">15</cx:pt>
          <cx:pt idx="26467">16</cx:pt>
          <cx:pt idx="26468">14</cx:pt>
          <cx:pt idx="26469">15</cx:pt>
          <cx:pt idx="26470">18</cx:pt>
          <cx:pt idx="26471">16</cx:pt>
          <cx:pt idx="26472">18</cx:pt>
          <cx:pt idx="26473">15</cx:pt>
          <cx:pt idx="26474">15</cx:pt>
          <cx:pt idx="26475">16</cx:pt>
          <cx:pt idx="26476">15</cx:pt>
          <cx:pt idx="26477">16</cx:pt>
          <cx:pt idx="26478">17</cx:pt>
          <cx:pt idx="26479">16</cx:pt>
          <cx:pt idx="26480">17</cx:pt>
          <cx:pt idx="26481">12</cx:pt>
          <cx:pt idx="26482">12</cx:pt>
          <cx:pt idx="26483">12</cx:pt>
          <cx:pt idx="26484">12</cx:pt>
          <cx:pt idx="26485">22</cx:pt>
          <cx:pt idx="26486">22</cx:pt>
          <cx:pt idx="26487">19</cx:pt>
          <cx:pt idx="26488">21</cx:pt>
          <cx:pt idx="26489">20</cx:pt>
          <cx:pt idx="26490">21</cx:pt>
          <cx:pt idx="26491">22</cx:pt>
          <cx:pt idx="26492">22</cx:pt>
          <cx:pt idx="26493">20</cx:pt>
          <cx:pt idx="26494">20</cx:pt>
          <cx:pt idx="26495">16</cx:pt>
          <cx:pt idx="26496">18</cx:pt>
          <cx:pt idx="26497">18</cx:pt>
          <cx:pt idx="26498">18</cx:pt>
          <cx:pt idx="26499">17</cx:pt>
          <cx:pt idx="26500">22</cx:pt>
          <cx:pt idx="26501">22</cx:pt>
          <cx:pt idx="26502">18</cx:pt>
          <cx:pt idx="26503">24</cx:pt>
          <cx:pt idx="26504">15</cx:pt>
          <cx:pt idx="26505">14</cx:pt>
          <cx:pt idx="26506">15</cx:pt>
          <cx:pt idx="26507">13</cx:pt>
          <cx:pt idx="26508">15</cx:pt>
          <cx:pt idx="26509">14</cx:pt>
          <cx:pt idx="26510">14</cx:pt>
          <cx:pt idx="26511">14</cx:pt>
          <cx:pt idx="26512">13</cx:pt>
          <cx:pt idx="26513">14</cx:pt>
          <cx:pt idx="26514">14</cx:pt>
          <cx:pt idx="26515">12</cx:pt>
          <cx:pt idx="26516">14</cx:pt>
          <cx:pt idx="26517">12</cx:pt>
          <cx:pt idx="26518">14</cx:pt>
          <cx:pt idx="26519">14</cx:pt>
          <cx:pt idx="26520">14</cx:pt>
          <cx:pt idx="26521">14</cx:pt>
          <cx:pt idx="26522">12</cx:pt>
          <cx:pt idx="26523">14</cx:pt>
          <cx:pt idx="26524">21</cx:pt>
          <cx:pt idx="26525">20</cx:pt>
          <cx:pt idx="26526">14</cx:pt>
          <cx:pt idx="26527">14</cx:pt>
          <cx:pt idx="26528">12</cx:pt>
          <cx:pt idx="26529">14</cx:pt>
          <cx:pt idx="26530">13</cx:pt>
          <cx:pt idx="26531">12</cx:pt>
          <cx:pt idx="26532">16</cx:pt>
          <cx:pt idx="26533">16</cx:pt>
          <cx:pt idx="26534">12</cx:pt>
          <cx:pt idx="26535">12</cx:pt>
          <cx:pt idx="26536">12</cx:pt>
          <cx:pt idx="26537">12</cx:pt>
          <cx:pt idx="26538">15</cx:pt>
          <cx:pt idx="26539">14</cx:pt>
          <cx:pt idx="26540">14</cx:pt>
          <cx:pt idx="26541">13</cx:pt>
          <cx:pt idx="26542">13</cx:pt>
          <cx:pt idx="26543">15</cx:pt>
          <cx:pt idx="26544">15</cx:pt>
          <cx:pt idx="26545">18</cx:pt>
          <cx:pt idx="26546">17</cx:pt>
          <cx:pt idx="26547">17</cx:pt>
          <cx:pt idx="26548">15</cx:pt>
          <cx:pt idx="26549">13</cx:pt>
          <cx:pt idx="26550">13</cx:pt>
          <cx:pt idx="26551">14</cx:pt>
          <cx:pt idx="26552">14</cx:pt>
          <cx:pt idx="26553">13</cx:pt>
          <cx:pt idx="26554">13</cx:pt>
          <cx:pt idx="26555">13</cx:pt>
          <cx:pt idx="26556">19</cx:pt>
          <cx:pt idx="26557">15</cx:pt>
          <cx:pt idx="26558">19</cx:pt>
          <cx:pt idx="26559">15</cx:pt>
          <cx:pt idx="26560">14</cx:pt>
          <cx:pt idx="26561">15</cx:pt>
          <cx:pt idx="26562">15</cx:pt>
          <cx:pt idx="26563">18</cx:pt>
          <cx:pt idx="26564">19</cx:pt>
          <cx:pt idx="26565">20</cx:pt>
          <cx:pt idx="26566">21</cx:pt>
          <cx:pt idx="26567">18</cx:pt>
          <cx:pt idx="26568">19</cx:pt>
          <cx:pt idx="26569">20</cx:pt>
          <cx:pt idx="26570">21</cx:pt>
          <cx:pt idx="26571">21</cx:pt>
          <cx:pt idx="26572">19</cx:pt>
          <cx:pt idx="26573">19</cx:pt>
          <cx:pt idx="26574">16</cx:pt>
          <cx:pt idx="26575">15</cx:pt>
          <cx:pt idx="26576">20</cx:pt>
          <cx:pt idx="26577">18</cx:pt>
          <cx:pt idx="26578">18</cx:pt>
          <cx:pt idx="26579">16</cx:pt>
          <cx:pt idx="26580">17</cx:pt>
          <cx:pt idx="26581">17</cx:pt>
          <cx:pt idx="26582">16</cx:pt>
          <cx:pt idx="26583">16</cx:pt>
          <cx:pt idx="26584">21</cx:pt>
          <cx:pt idx="26585">19</cx:pt>
          <cx:pt idx="26586">19</cx:pt>
          <cx:pt idx="26587">16</cx:pt>
          <cx:pt idx="26588">15</cx:pt>
          <cx:pt idx="26589">23</cx:pt>
          <cx:pt idx="26590">21</cx:pt>
          <cx:pt idx="26591">24</cx:pt>
          <cx:pt idx="26592">23</cx:pt>
          <cx:pt idx="26593">19</cx:pt>
          <cx:pt idx="26594">21</cx:pt>
          <cx:pt idx="26595">17</cx:pt>
          <cx:pt idx="26596">17</cx:pt>
          <cx:pt idx="26597">16</cx:pt>
          <cx:pt idx="26598">16</cx:pt>
          <cx:pt idx="26599">13</cx:pt>
          <cx:pt idx="26600">18</cx:pt>
          <cx:pt idx="26601">17</cx:pt>
          <cx:pt idx="26602">17</cx:pt>
          <cx:pt idx="26603">15</cx:pt>
          <cx:pt idx="26604">13</cx:pt>
          <cx:pt idx="26605">15</cx:pt>
          <cx:pt idx="26606">15</cx:pt>
          <cx:pt idx="26607">15</cx:pt>
          <cx:pt idx="26608">14</cx:pt>
          <cx:pt idx="26609">14</cx:pt>
          <cx:pt idx="26610">16</cx:pt>
          <cx:pt idx="26611">14</cx:pt>
          <cx:pt idx="26612">14</cx:pt>
          <cx:pt idx="26613">14</cx:pt>
          <cx:pt idx="26614">15</cx:pt>
          <cx:pt idx="26615">14</cx:pt>
          <cx:pt idx="26616">13</cx:pt>
          <cx:pt idx="26617">14</cx:pt>
          <cx:pt idx="26618">14</cx:pt>
          <cx:pt idx="26619">13</cx:pt>
          <cx:pt idx="26620">13</cx:pt>
          <cx:pt idx="26621">13</cx:pt>
          <cx:pt idx="26622">18</cx:pt>
          <cx:pt idx="26623">17</cx:pt>
          <cx:pt idx="26624">17</cx:pt>
          <cx:pt idx="26625">15</cx:pt>
          <cx:pt idx="26626">13</cx:pt>
          <cx:pt idx="26627">15</cx:pt>
          <cx:pt idx="26628">15</cx:pt>
          <cx:pt idx="26629">16</cx:pt>
          <cx:pt idx="26630">16</cx:pt>
          <cx:pt idx="26631">16</cx:pt>
          <cx:pt idx="26632">15</cx:pt>
          <cx:pt idx="26633">15</cx:pt>
          <cx:pt idx="26634">16</cx:pt>
          <cx:pt idx="26635">14</cx:pt>
          <cx:pt idx="26636">13</cx:pt>
          <cx:pt idx="26637">13</cx:pt>
          <cx:pt idx="26638">13</cx:pt>
          <cx:pt idx="26639">16</cx:pt>
          <cx:pt idx="26640">13</cx:pt>
          <cx:pt idx="26641">13</cx:pt>
          <cx:pt idx="26642">13</cx:pt>
          <cx:pt idx="26643">13</cx:pt>
          <cx:pt idx="26644">13</cx:pt>
          <cx:pt idx="26645">12</cx:pt>
          <cx:pt idx="26646">12</cx:pt>
          <cx:pt idx="26647">13</cx:pt>
          <cx:pt idx="26648">13</cx:pt>
          <cx:pt idx="26649">11</cx:pt>
          <cx:pt idx="26650">11</cx:pt>
          <cx:pt idx="26651">9</cx:pt>
          <cx:pt idx="26652">10</cx:pt>
          <cx:pt idx="26653">11</cx:pt>
          <cx:pt idx="26654">11</cx:pt>
          <cx:pt idx="26655">15</cx:pt>
          <cx:pt idx="26656">15</cx:pt>
          <cx:pt idx="26657">16</cx:pt>
          <cx:pt idx="26658">19</cx:pt>
          <cx:pt idx="26659">17</cx:pt>
          <cx:pt idx="26660">20</cx:pt>
          <cx:pt idx="26661">18</cx:pt>
          <cx:pt idx="26662">22</cx:pt>
          <cx:pt idx="26663">29</cx:pt>
          <cx:pt idx="26664">34</cx:pt>
          <cx:pt idx="26665">12</cx:pt>
          <cx:pt idx="26666">14</cx:pt>
          <cx:pt idx="26667">13</cx:pt>
          <cx:pt idx="26668">13</cx:pt>
          <cx:pt idx="26669">13</cx:pt>
          <cx:pt idx="26670">14</cx:pt>
          <cx:pt idx="26671">13</cx:pt>
          <cx:pt idx="26672">13</cx:pt>
          <cx:pt idx="26673">13</cx:pt>
          <cx:pt idx="26674">14</cx:pt>
          <cx:pt idx="26675">14</cx:pt>
          <cx:pt idx="26676">13</cx:pt>
          <cx:pt idx="26677">14</cx:pt>
          <cx:pt idx="26678">13</cx:pt>
          <cx:pt idx="26679">13</cx:pt>
          <cx:pt idx="26680">13</cx:pt>
          <cx:pt idx="26681">13</cx:pt>
          <cx:pt idx="26682">14</cx:pt>
          <cx:pt idx="26683">14</cx:pt>
          <cx:pt idx="26684">24</cx:pt>
          <cx:pt idx="26685">24</cx:pt>
          <cx:pt idx="26686">20</cx:pt>
          <cx:pt idx="26687">18</cx:pt>
          <cx:pt idx="26688">20</cx:pt>
          <cx:pt idx="26689">17</cx:pt>
          <cx:pt idx="26690">16</cx:pt>
          <cx:pt idx="26691">15</cx:pt>
          <cx:pt idx="26692">17</cx:pt>
          <cx:pt idx="26693">15</cx:pt>
          <cx:pt idx="26694">14</cx:pt>
          <cx:pt idx="26695">19</cx:pt>
          <cx:pt idx="26696">15</cx:pt>
          <cx:pt idx="26697">15</cx:pt>
          <cx:pt idx="26698">15</cx:pt>
          <cx:pt idx="26699">21</cx:pt>
          <cx:pt idx="26700">16</cx:pt>
          <cx:pt idx="26701">14</cx:pt>
          <cx:pt idx="26702">14</cx:pt>
          <cx:pt idx="26703">15</cx:pt>
          <cx:pt idx="26704">15</cx:pt>
          <cx:pt idx="26705">17</cx:pt>
          <cx:pt idx="26706">18</cx:pt>
          <cx:pt idx="26707">15</cx:pt>
          <cx:pt idx="26708">16</cx:pt>
          <cx:pt idx="26709">16</cx:pt>
          <cx:pt idx="26710">16</cx:pt>
          <cx:pt idx="26711">18</cx:pt>
          <cx:pt idx="26712">16</cx:pt>
          <cx:pt idx="26713">18</cx:pt>
          <cx:pt idx="26714">17</cx:pt>
          <cx:pt idx="26715">15</cx:pt>
          <cx:pt idx="26716">16</cx:pt>
          <cx:pt idx="26717">14</cx:pt>
          <cx:pt idx="26718">15</cx:pt>
          <cx:pt idx="26719">18</cx:pt>
          <cx:pt idx="26720">16</cx:pt>
          <cx:pt idx="26721">18</cx:pt>
          <cx:pt idx="26722">15</cx:pt>
          <cx:pt idx="26723">14</cx:pt>
          <cx:pt idx="26724">14</cx:pt>
          <cx:pt idx="26725">14</cx:pt>
          <cx:pt idx="26726">13</cx:pt>
          <cx:pt idx="26727">12</cx:pt>
          <cx:pt idx="26728">12</cx:pt>
          <cx:pt idx="26729">12</cx:pt>
          <cx:pt idx="26730">12</cx:pt>
          <cx:pt idx="26731">12</cx:pt>
          <cx:pt idx="26732">12</cx:pt>
          <cx:pt idx="26733">15</cx:pt>
          <cx:pt idx="26734">14</cx:pt>
          <cx:pt idx="26735">14</cx:pt>
          <cx:pt idx="26736">12</cx:pt>
          <cx:pt idx="26737">12</cx:pt>
          <cx:pt idx="26738">13</cx:pt>
          <cx:pt idx="26739">13</cx:pt>
          <cx:pt idx="26740">15</cx:pt>
          <cx:pt idx="26741">14</cx:pt>
          <cx:pt idx="26742">15</cx:pt>
          <cx:pt idx="26743">13</cx:pt>
          <cx:pt idx="26744">15</cx:pt>
          <cx:pt idx="26745">12</cx:pt>
          <cx:pt idx="26746">14</cx:pt>
          <cx:pt idx="26747">14</cx:pt>
          <cx:pt idx="26748">14</cx:pt>
          <cx:pt idx="26749">13</cx:pt>
          <cx:pt idx="26750">14</cx:pt>
          <cx:pt idx="26751">12</cx:pt>
          <cx:pt idx="26752">14</cx:pt>
          <cx:pt idx="26753">14</cx:pt>
          <cx:pt idx="26754">14</cx:pt>
          <cx:pt idx="26755">12</cx:pt>
          <cx:pt idx="26756">14</cx:pt>
          <cx:pt idx="26757">21</cx:pt>
          <cx:pt idx="26758">20</cx:pt>
          <cx:pt idx="26759">12</cx:pt>
          <cx:pt idx="26760">14</cx:pt>
          <cx:pt idx="26761">12</cx:pt>
          <cx:pt idx="26762">14</cx:pt>
          <cx:pt idx="26763">12</cx:pt>
          <cx:pt idx="26764">12</cx:pt>
          <cx:pt idx="26765">14</cx:pt>
          <cx:pt idx="26766">21</cx:pt>
          <cx:pt idx="26767">19</cx:pt>
          <cx:pt idx="26768">22</cx:pt>
          <cx:pt idx="26769">21</cx:pt>
          <cx:pt idx="26770">19</cx:pt>
          <cx:pt idx="26771">22</cx:pt>
          <cx:pt idx="26772">17</cx:pt>
          <cx:pt idx="26773">25</cx:pt>
          <cx:pt idx="26774">26</cx:pt>
          <cx:pt idx="26775">21</cx:pt>
          <cx:pt idx="26776">24</cx:pt>
          <cx:pt idx="26777">40</cx:pt>
          <cx:pt idx="26778">20</cx:pt>
          <cx:pt idx="26779">20</cx:pt>
          <cx:pt idx="26780">20</cx:pt>
          <cx:pt idx="26781">18</cx:pt>
          <cx:pt idx="26782">19</cx:pt>
          <cx:pt idx="26783">18</cx:pt>
          <cx:pt idx="26784">27</cx:pt>
          <cx:pt idx="26785">27</cx:pt>
          <cx:pt idx="26786">28</cx:pt>
          <cx:pt idx="26787">16</cx:pt>
          <cx:pt idx="26788">17</cx:pt>
          <cx:pt idx="26789">16</cx:pt>
          <cx:pt idx="26790">15</cx:pt>
          <cx:pt idx="26791">15</cx:pt>
          <cx:pt idx="26792">18</cx:pt>
          <cx:pt idx="26793">14</cx:pt>
          <cx:pt idx="26794">13</cx:pt>
          <cx:pt idx="26795">13</cx:pt>
          <cx:pt idx="26796">24</cx:pt>
          <cx:pt idx="26797">27</cx:pt>
          <cx:pt idx="26798">18</cx:pt>
          <cx:pt idx="26799">17</cx:pt>
          <cx:pt idx="26800">25</cx:pt>
          <cx:pt idx="26801">24</cx:pt>
          <cx:pt idx="26802">16</cx:pt>
          <cx:pt idx="26803">18</cx:pt>
          <cx:pt idx="26804">17</cx:pt>
          <cx:pt idx="26805">17</cx:pt>
          <cx:pt idx="26806">17</cx:pt>
          <cx:pt idx="26807">17</cx:pt>
          <cx:pt idx="26808">17</cx:pt>
          <cx:pt idx="26809">21</cx:pt>
          <cx:pt idx="26810">19</cx:pt>
          <cx:pt idx="26811">21</cx:pt>
          <cx:pt idx="26812">20</cx:pt>
          <cx:pt idx="26813">17</cx:pt>
          <cx:pt idx="26814">20</cx:pt>
          <cx:pt idx="26815">17</cx:pt>
          <cx:pt idx="26816">16</cx:pt>
          <cx:pt idx="26817">19</cx:pt>
          <cx:pt idx="26818">18</cx:pt>
          <cx:pt idx="26819">20</cx:pt>
          <cx:pt idx="26820">17</cx:pt>
          <cx:pt idx="26821">19</cx:pt>
          <cx:pt idx="26822">16</cx:pt>
          <cx:pt idx="26823">15</cx:pt>
          <cx:pt idx="26824">16</cx:pt>
          <cx:pt idx="26825">17</cx:pt>
          <cx:pt idx="26826">15</cx:pt>
          <cx:pt idx="26827">15</cx:pt>
          <cx:pt idx="26828">13</cx:pt>
          <cx:pt idx="26829">17</cx:pt>
          <cx:pt idx="26830">17</cx:pt>
          <cx:pt idx="26831">17</cx:pt>
          <cx:pt idx="26832">18</cx:pt>
          <cx:pt idx="26833">17</cx:pt>
          <cx:pt idx="26834">16</cx:pt>
          <cx:pt idx="26835">16</cx:pt>
          <cx:pt idx="26836">16</cx:pt>
          <cx:pt idx="26837">14</cx:pt>
          <cx:pt idx="26838">12</cx:pt>
          <cx:pt idx="26839">12</cx:pt>
          <cx:pt idx="26840">14</cx:pt>
          <cx:pt idx="26841">14</cx:pt>
          <cx:pt idx="26842">18</cx:pt>
          <cx:pt idx="26843">18</cx:pt>
          <cx:pt idx="26844">16</cx:pt>
          <cx:pt idx="26845">15</cx:pt>
          <cx:pt idx="26846">16</cx:pt>
          <cx:pt idx="26847">17</cx:pt>
          <cx:pt idx="26848">16</cx:pt>
          <cx:pt idx="26849">15</cx:pt>
          <cx:pt idx="26850">15</cx:pt>
          <cx:pt idx="26851">16</cx:pt>
          <cx:pt idx="26852">16</cx:pt>
          <cx:pt idx="26853">16</cx:pt>
          <cx:pt idx="26854">16</cx:pt>
          <cx:pt idx="26855">16</cx:pt>
          <cx:pt idx="26856">15</cx:pt>
          <cx:pt idx="26857">16</cx:pt>
          <cx:pt idx="26858">16</cx:pt>
          <cx:pt idx="26859">15</cx:pt>
          <cx:pt idx="26860">15</cx:pt>
          <cx:pt idx="26861">13</cx:pt>
          <cx:pt idx="26862">14</cx:pt>
          <cx:pt idx="26863">14</cx:pt>
          <cx:pt idx="26864">13</cx:pt>
          <cx:pt idx="26865">13</cx:pt>
          <cx:pt idx="26866">14</cx:pt>
          <cx:pt idx="26867">23</cx:pt>
          <cx:pt idx="26868">21</cx:pt>
          <cx:pt idx="26869">23</cx:pt>
          <cx:pt idx="26870">21</cx:pt>
          <cx:pt idx="26871">22</cx:pt>
          <cx:pt idx="26872">18</cx:pt>
          <cx:pt idx="26873">13</cx:pt>
          <cx:pt idx="26874">14</cx:pt>
          <cx:pt idx="26875">15</cx:pt>
          <cx:pt idx="26876">17</cx:pt>
          <cx:pt idx="26877">13</cx:pt>
          <cx:pt idx="26878">11</cx:pt>
          <cx:pt idx="26879">14</cx:pt>
          <cx:pt idx="26880">15</cx:pt>
          <cx:pt idx="26881">16</cx:pt>
          <cx:pt idx="26882">16</cx:pt>
          <cx:pt idx="26883">15</cx:pt>
          <cx:pt idx="26884">16</cx:pt>
          <cx:pt idx="26885">23</cx:pt>
          <cx:pt idx="26886">21</cx:pt>
          <cx:pt idx="26887">23</cx:pt>
          <cx:pt idx="26888">21</cx:pt>
          <cx:pt idx="26889">20</cx:pt>
          <cx:pt idx="26890">22</cx:pt>
          <cx:pt idx="26891">15</cx:pt>
          <cx:pt idx="26892">16</cx:pt>
          <cx:pt idx="26893">15</cx:pt>
          <cx:pt idx="26894">15</cx:pt>
          <cx:pt idx="26895">17</cx:pt>
          <cx:pt idx="26896">21</cx:pt>
          <cx:pt idx="26897">20</cx:pt>
          <cx:pt idx="26898">21</cx:pt>
          <cx:pt idx="26899">25</cx:pt>
          <cx:pt idx="26900">27</cx:pt>
          <cx:pt idx="26901">19</cx:pt>
          <cx:pt idx="26902">18</cx:pt>
          <cx:pt idx="26903">16</cx:pt>
          <cx:pt idx="26904">16</cx:pt>
          <cx:pt idx="26905">15</cx:pt>
          <cx:pt idx="26906">15</cx:pt>
          <cx:pt idx="26907">15</cx:pt>
          <cx:pt idx="26908">24</cx:pt>
          <cx:pt idx="26909">23</cx:pt>
          <cx:pt idx="26910">19</cx:pt>
          <cx:pt idx="26911">17</cx:pt>
          <cx:pt idx="26912">20</cx:pt>
          <cx:pt idx="26913">17</cx:pt>
          <cx:pt idx="26914">19</cx:pt>
          <cx:pt idx="26915">11</cx:pt>
          <cx:pt idx="26916">10</cx:pt>
          <cx:pt idx="26917">10</cx:pt>
          <cx:pt idx="26918">10</cx:pt>
          <cx:pt idx="26919">9</cx:pt>
          <cx:pt idx="26920">8</cx:pt>
          <cx:pt idx="26921">9</cx:pt>
          <cx:pt idx="26922">9</cx:pt>
          <cx:pt idx="26923">8</cx:pt>
          <cx:pt idx="26924">15</cx:pt>
          <cx:pt idx="26925">12</cx:pt>
          <cx:pt idx="26926">12</cx:pt>
          <cx:pt idx="26927">12</cx:pt>
          <cx:pt idx="26928">12</cx:pt>
          <cx:pt idx="26929">12</cx:pt>
          <cx:pt idx="26930">19</cx:pt>
          <cx:pt idx="26931">19</cx:pt>
          <cx:pt idx="26932">18</cx:pt>
          <cx:pt idx="26933">22</cx:pt>
          <cx:pt idx="26934">17</cx:pt>
          <cx:pt idx="26935">14</cx:pt>
          <cx:pt idx="26936">21</cx:pt>
          <cx:pt idx="26937">18</cx:pt>
          <cx:pt idx="26938">20</cx:pt>
          <cx:pt idx="26939">18</cx:pt>
          <cx:pt idx="26940">16</cx:pt>
          <cx:pt idx="26941">16</cx:pt>
          <cx:pt idx="26942">16</cx:pt>
          <cx:pt idx="26943">20</cx:pt>
          <cx:pt idx="26944">12</cx:pt>
          <cx:pt idx="26945">18</cx:pt>
          <cx:pt idx="26946">18</cx:pt>
          <cx:pt idx="26947">17</cx:pt>
          <cx:pt idx="26948">17</cx:pt>
          <cx:pt idx="26949">27</cx:pt>
          <cx:pt idx="26950">26</cx:pt>
          <cx:pt idx="26951">16</cx:pt>
          <cx:pt idx="26952">12</cx:pt>
          <cx:pt idx="26953">13</cx:pt>
          <cx:pt idx="26954">15</cx:pt>
          <cx:pt idx="26955">16</cx:pt>
          <cx:pt idx="26956">17</cx:pt>
          <cx:pt idx="26957">18</cx:pt>
          <cx:pt idx="26958">12</cx:pt>
          <cx:pt idx="26959">15</cx:pt>
          <cx:pt idx="26960">15</cx:pt>
          <cx:pt idx="26961">21</cx:pt>
          <cx:pt idx="26962">20</cx:pt>
          <cx:pt idx="26963">13</cx:pt>
          <cx:pt idx="26964">12</cx:pt>
          <cx:pt idx="26965">10</cx:pt>
          <cx:pt idx="26966">10</cx:pt>
          <cx:pt idx="26967">10</cx:pt>
          <cx:pt idx="26968">10</cx:pt>
          <cx:pt idx="26969">23</cx:pt>
          <cx:pt idx="26970">22</cx:pt>
          <cx:pt idx="26971">24</cx:pt>
          <cx:pt idx="26972">22</cx:pt>
          <cx:pt idx="26973">21</cx:pt>
          <cx:pt idx="26974">22</cx:pt>
          <cx:pt idx="26975">21</cx:pt>
          <cx:pt idx="26976">18</cx:pt>
          <cx:pt idx="26977">21</cx:pt>
          <cx:pt idx="26978">17</cx:pt>
          <cx:pt idx="26979">19</cx:pt>
          <cx:pt idx="26980">21</cx:pt>
          <cx:pt idx="26981">15</cx:pt>
          <cx:pt idx="26982">16</cx:pt>
          <cx:pt idx="26983">15</cx:pt>
          <cx:pt idx="26984">14</cx:pt>
          <cx:pt idx="26985">15</cx:pt>
          <cx:pt idx="26986">17</cx:pt>
          <cx:pt idx="26987">16</cx:pt>
          <cx:pt idx="26988">16</cx:pt>
          <cx:pt idx="26989">15</cx:pt>
          <cx:pt idx="26990">20</cx:pt>
          <cx:pt idx="26991">22</cx:pt>
          <cx:pt idx="26992">21</cx:pt>
          <cx:pt idx="26993">16</cx:pt>
          <cx:pt idx="26994">16</cx:pt>
          <cx:pt idx="26995">18</cx:pt>
          <cx:pt idx="26996">19</cx:pt>
          <cx:pt idx="26997">17</cx:pt>
          <cx:pt idx="26998">20</cx:pt>
          <cx:pt idx="26999">18</cx:pt>
          <cx:pt idx="27000">22</cx:pt>
          <cx:pt idx="27001">34</cx:pt>
          <cx:pt idx="27002">29</cx:pt>
          <cx:pt idx="27003">18</cx:pt>
          <cx:pt idx="27004">18</cx:pt>
          <cx:pt idx="27005">17</cx:pt>
          <cx:pt idx="27006">17</cx:pt>
          <cx:pt idx="27007">12</cx:pt>
          <cx:pt idx="27008">14</cx:pt>
          <cx:pt idx="27009">11</cx:pt>
          <cx:pt idx="27010">11</cx:pt>
          <cx:pt idx="27011">11</cx:pt>
          <cx:pt idx="27012">17</cx:pt>
          <cx:pt idx="27013">17</cx:pt>
          <cx:pt idx="27014">15</cx:pt>
          <cx:pt idx="27015">15</cx:pt>
          <cx:pt idx="27016">12</cx:pt>
          <cx:pt idx="27017">12</cx:pt>
          <cx:pt idx="27018">14</cx:pt>
          <cx:pt idx="27019">12</cx:pt>
          <cx:pt idx="27020">23</cx:pt>
          <cx:pt idx="27021">17</cx:pt>
          <cx:pt idx="27022">16</cx:pt>
          <cx:pt idx="27023">16</cx:pt>
          <cx:pt idx="27024">15</cx:pt>
          <cx:pt idx="27025">13</cx:pt>
          <cx:pt idx="27026">12</cx:pt>
          <cx:pt idx="27027">12</cx:pt>
          <cx:pt idx="27028">12</cx:pt>
          <cx:pt idx="27029">11</cx:pt>
          <cx:pt idx="27030">18</cx:pt>
          <cx:pt idx="27031">13</cx:pt>
          <cx:pt idx="27032">13</cx:pt>
          <cx:pt idx="27033">18</cx:pt>
          <cx:pt idx="27034">15</cx:pt>
          <cx:pt idx="27035">13</cx:pt>
          <cx:pt idx="27036">11</cx:pt>
          <cx:pt idx="27037">18</cx:pt>
          <cx:pt idx="27038">15</cx:pt>
          <cx:pt idx="27039">15</cx:pt>
          <cx:pt idx="27040">14</cx:pt>
          <cx:pt idx="27041">14</cx:pt>
          <cx:pt idx="27042">11</cx:pt>
          <cx:pt idx="27043">11</cx:pt>
          <cx:pt idx="27044">11</cx:pt>
          <cx:pt idx="27045">12</cx:pt>
          <cx:pt idx="27046">14</cx:pt>
          <cx:pt idx="27047">11</cx:pt>
          <cx:pt idx="27048">11</cx:pt>
          <cx:pt idx="27049">18</cx:pt>
          <cx:pt idx="27050">17</cx:pt>
          <cx:pt idx="27051">17</cx:pt>
          <cx:pt idx="27052">16</cx:pt>
          <cx:pt idx="27053">14</cx:pt>
          <cx:pt idx="27054">12</cx:pt>
          <cx:pt idx="27055">15</cx:pt>
          <cx:pt idx="27056">19</cx:pt>
          <cx:pt idx="27057">17</cx:pt>
          <cx:pt idx="27058">20</cx:pt>
          <cx:pt idx="27059">18</cx:pt>
          <cx:pt idx="27060">29</cx:pt>
          <cx:pt idx="27061">34</cx:pt>
          <cx:pt idx="27062">20</cx:pt>
          <cx:pt idx="27063">18</cx:pt>
          <cx:pt idx="27064">20</cx:pt>
          <cx:pt idx="27065">17</cx:pt>
          <cx:pt idx="27066">14</cx:pt>
          <cx:pt idx="27067">13</cx:pt>
          <cx:pt idx="27068">13</cx:pt>
          <cx:pt idx="27069">13</cx:pt>
          <cx:pt idx="27070">17</cx:pt>
          <cx:pt idx="27071">18</cx:pt>
          <cx:pt idx="27072">26</cx:pt>
          <cx:pt idx="27073">28</cx:pt>
          <cx:pt idx="27074">23</cx:pt>
          <cx:pt idx="27075">26</cx:pt>
          <cx:pt idx="27076">26</cx:pt>
          <cx:pt idx="27077">28</cx:pt>
          <cx:pt idx="27078">22</cx:pt>
          <cx:pt idx="27079">23</cx:pt>
          <cx:pt idx="27080">23</cx:pt>
          <cx:pt idx="27081">26</cx:pt>
          <cx:pt idx="27082">19</cx:pt>
          <cx:pt idx="27083">21</cx:pt>
          <cx:pt idx="27084">102</cx:pt>
          <cx:pt idx="27085">20</cx:pt>
          <cx:pt idx="27086">17</cx:pt>
          <cx:pt idx="27087">20</cx:pt>
          <cx:pt idx="27088">16</cx:pt>
          <cx:pt idx="27089">19</cx:pt>
          <cx:pt idx="27090">16</cx:pt>
          <cx:pt idx="27091">19</cx:pt>
          <cx:pt idx="27092">16</cx:pt>
          <cx:pt idx="27093">15</cx:pt>
          <cx:pt idx="27094">15</cx:pt>
          <cx:pt idx="27095">20</cx:pt>
          <cx:pt idx="27096">17</cx:pt>
          <cx:pt idx="27097">22</cx:pt>
          <cx:pt idx="27098">21</cx:pt>
          <cx:pt idx="27099">17</cx:pt>
          <cx:pt idx="27100">16</cx:pt>
          <cx:pt idx="27101">17</cx:pt>
          <cx:pt idx="27102">20</cx:pt>
          <cx:pt idx="27103">17</cx:pt>
          <cx:pt idx="27104">20</cx:pt>
          <cx:pt idx="27105">15</cx:pt>
          <cx:pt idx="27106">14</cx:pt>
          <cx:pt idx="27107">14</cx:pt>
          <cx:pt idx="27108">16</cx:pt>
          <cx:pt idx="27109">14</cx:pt>
          <cx:pt idx="27110">14</cx:pt>
          <cx:pt idx="27111">14</cx:pt>
          <cx:pt idx="27112">17</cx:pt>
          <cx:pt idx="27113">18</cx:pt>
          <cx:pt idx="27114">17</cx:pt>
          <cx:pt idx="27115">17</cx:pt>
          <cx:pt idx="27116">23</cx:pt>
          <cx:pt idx="27117">19</cx:pt>
          <cx:pt idx="27118">23</cx:pt>
          <cx:pt idx="27119">19</cx:pt>
          <cx:pt idx="27120">23</cx:pt>
          <cx:pt idx="27121">19</cx:pt>
          <cx:pt idx="27122">23</cx:pt>
          <cx:pt idx="27123">19</cx:pt>
          <cx:pt idx="27124">35</cx:pt>
          <cx:pt idx="27125">12</cx:pt>
          <cx:pt idx="27126">12</cx:pt>
          <cx:pt idx="27127">12</cx:pt>
          <cx:pt idx="27128">12</cx:pt>
          <cx:pt idx="27129">17</cx:pt>
          <cx:pt idx="27130">15</cx:pt>
          <cx:pt idx="27131">19</cx:pt>
          <cx:pt idx="27132">16</cx:pt>
          <cx:pt idx="27133">14</cx:pt>
          <cx:pt idx="27134">15</cx:pt>
          <cx:pt idx="27135">19</cx:pt>
          <cx:pt idx="27136">13</cx:pt>
          <cx:pt idx="27137">15</cx:pt>
          <cx:pt idx="27138">12</cx:pt>
          <cx:pt idx="27139">14</cx:pt>
          <cx:pt idx="27140">16</cx:pt>
          <cx:pt idx="27141">21</cx:pt>
          <cx:pt idx="27142">22</cx:pt>
          <cx:pt idx="27143">25</cx:pt>
          <cx:pt idx="27144">24</cx:pt>
          <cx:pt idx="27145">24</cx:pt>
          <cx:pt idx="27146">21</cx:pt>
          <cx:pt idx="27147">12</cx:pt>
          <cx:pt idx="27148">12</cx:pt>
          <cx:pt idx="27149">12</cx:pt>
          <cx:pt idx="27150">12</cx:pt>
          <cx:pt idx="27151">27</cx:pt>
          <cx:pt idx="27152">24</cx:pt>
          <cx:pt idx="27153">26</cx:pt>
          <cx:pt idx="27154">15</cx:pt>
          <cx:pt idx="27155">16</cx:pt>
          <cx:pt idx="27156">14</cx:pt>
          <cx:pt idx="27157">16</cx:pt>
          <cx:pt idx="27158">25</cx:pt>
          <cx:pt idx="27159">22</cx:pt>
          <cx:pt idx="27160">22</cx:pt>
          <cx:pt idx="27161">22</cx:pt>
          <cx:pt idx="27162">24</cx:pt>
          <cx:pt idx="27163">17</cx:pt>
          <cx:pt idx="27164">15</cx:pt>
          <cx:pt idx="27165">17</cx:pt>
          <cx:pt idx="27166">22</cx:pt>
          <cx:pt idx="27167">18</cx:pt>
          <cx:pt idx="27168">17</cx:pt>
          <cx:pt idx="27169">15</cx:pt>
          <cx:pt idx="27170">16</cx:pt>
          <cx:pt idx="27171">18</cx:pt>
          <cx:pt idx="27172">19</cx:pt>
          <cx:pt idx="27173">19</cx:pt>
          <cx:pt idx="27174">19</cx:pt>
          <cx:pt idx="27175">19</cx:pt>
          <cx:pt idx="27176">16</cx:pt>
          <cx:pt idx="27177">17</cx:pt>
          <cx:pt idx="27178">16</cx:pt>
          <cx:pt idx="27179">17</cx:pt>
          <cx:pt idx="27180">25</cx:pt>
          <cx:pt idx="27181">26</cx:pt>
          <cx:pt idx="27182">16</cx:pt>
          <cx:pt idx="27183">15</cx:pt>
          <cx:pt idx="27184">15</cx:pt>
          <cx:pt idx="27185">15</cx:pt>
          <cx:pt idx="27186">16</cx:pt>
          <cx:pt idx="27187">15</cx:pt>
          <cx:pt idx="27188">15</cx:pt>
          <cx:pt idx="27189">19</cx:pt>
          <cx:pt idx="27190">20</cx:pt>
          <cx:pt idx="27191">19</cx:pt>
          <cx:pt idx="27192">18</cx:pt>
          <cx:pt idx="27193">18</cx:pt>
          <cx:pt idx="27194">18</cx:pt>
          <cx:pt idx="27195">18</cx:pt>
          <cx:pt idx="27196">18</cx:pt>
          <cx:pt idx="27197">18</cx:pt>
          <cx:pt idx="27198">17</cx:pt>
          <cx:pt idx="27199">17</cx:pt>
          <cx:pt idx="27200">17</cx:pt>
          <cx:pt idx="27201">17</cx:pt>
          <cx:pt idx="27202">17</cx:pt>
          <cx:pt idx="27203">17</cx:pt>
          <cx:pt idx="27204">17</cx:pt>
          <cx:pt idx="27205">17</cx:pt>
          <cx:pt idx="27206">17</cx:pt>
          <cx:pt idx="27207">16</cx:pt>
          <cx:pt idx="27208">17</cx:pt>
          <cx:pt idx="27209">16</cx:pt>
          <cx:pt idx="27210">17</cx:pt>
          <cx:pt idx="27211">16</cx:pt>
          <cx:pt idx="27212">17</cx:pt>
          <cx:pt idx="27213">17</cx:pt>
          <cx:pt idx="27214">14</cx:pt>
          <cx:pt idx="27215">14</cx:pt>
          <cx:pt idx="27216">13</cx:pt>
          <cx:pt idx="27217">11</cx:pt>
          <cx:pt idx="27218">13</cx:pt>
          <cx:pt idx="27219">12</cx:pt>
          <cx:pt idx="27220">19</cx:pt>
          <cx:pt idx="27221">20</cx:pt>
          <cx:pt idx="27222">19</cx:pt>
          <cx:pt idx="27223">18</cx:pt>
          <cx:pt idx="27224">18</cx:pt>
          <cx:pt idx="27225">11</cx:pt>
          <cx:pt idx="27226">11</cx:pt>
          <cx:pt idx="27227">11</cx:pt>
          <cx:pt idx="27228">11</cx:pt>
          <cx:pt idx="27229">11</cx:pt>
          <cx:pt idx="27230">11</cx:pt>
          <cx:pt idx="27231">11</cx:pt>
          <cx:pt idx="27232">11</cx:pt>
          <cx:pt idx="27233">11</cx:pt>
          <cx:pt idx="27234">14</cx:pt>
          <cx:pt idx="27235">15</cx:pt>
          <cx:pt idx="27236">15</cx:pt>
          <cx:pt idx="27237">16</cx:pt>
          <cx:pt idx="27238">15</cx:pt>
          <cx:pt idx="27239">16</cx:pt>
          <cx:pt idx="27240">18</cx:pt>
          <cx:pt idx="27241">15</cx:pt>
          <cx:pt idx="27242">18</cx:pt>
          <cx:pt idx="27243">16</cx:pt>
          <cx:pt idx="27244">19</cx:pt>
          <cx:pt idx="27245">15</cx:pt>
          <cx:pt idx="27246">19</cx:pt>
          <cx:pt idx="27247">16</cx:pt>
          <cx:pt idx="27248">18</cx:pt>
          <cx:pt idx="27249">15</cx:pt>
          <cx:pt idx="27250">19</cx:pt>
          <cx:pt idx="27251">16</cx:pt>
          <cx:pt idx="27252">17</cx:pt>
          <cx:pt idx="27253">18</cx:pt>
          <cx:pt idx="27254">17</cx:pt>
          <cx:pt idx="27255">18</cx:pt>
          <cx:pt idx="27256">14</cx:pt>
          <cx:pt idx="27257">13</cx:pt>
          <cx:pt idx="27258">12</cx:pt>
          <cx:pt idx="27259">11</cx:pt>
          <cx:pt idx="27260">12</cx:pt>
          <cx:pt idx="27261">12</cx:pt>
          <cx:pt idx="27262">11</cx:pt>
          <cx:pt idx="27263">24</cx:pt>
          <cx:pt idx="27264">24</cx:pt>
          <cx:pt idx="27265">24</cx:pt>
          <cx:pt idx="27266">24</cx:pt>
          <cx:pt idx="27267">17</cx:pt>
          <cx:pt idx="27268">22</cx:pt>
          <cx:pt idx="27269">18</cx:pt>
          <cx:pt idx="27270">24</cx:pt>
          <cx:pt idx="27271">16</cx:pt>
          <cx:pt idx="27272">16</cx:pt>
          <cx:pt idx="27273">19</cx:pt>
          <cx:pt idx="27274">19</cx:pt>
          <cx:pt idx="27275">19</cx:pt>
          <cx:pt idx="27276">19</cx:pt>
          <cx:pt idx="27277">16</cx:pt>
          <cx:pt idx="27278">15</cx:pt>
          <cx:pt idx="27279">16</cx:pt>
          <cx:pt idx="27280">16</cx:pt>
          <cx:pt idx="27281">19</cx:pt>
          <cx:pt idx="27282">16</cx:pt>
          <cx:pt idx="27283">25</cx:pt>
          <cx:pt idx="27284">21</cx:pt>
          <cx:pt idx="27285">20</cx:pt>
          <cx:pt idx="27286">22</cx:pt>
          <cx:pt idx="27287">22</cx:pt>
          <cx:pt idx="27288">26</cx:pt>
          <cx:pt idx="27289">27</cx:pt>
          <cx:pt idx="27290">15</cx:pt>
          <cx:pt idx="27291">33</cx:pt>
          <cx:pt idx="27292">33</cx:pt>
          <cx:pt idx="27293">18</cx:pt>
          <cx:pt idx="27294">20</cx:pt>
          <cx:pt idx="27295">19</cx:pt>
          <cx:pt idx="27296">20</cx:pt>
          <cx:pt idx="27297">20</cx:pt>
          <cx:pt idx="27298">20</cx:pt>
          <cx:pt idx="27299">19</cx:pt>
          <cx:pt idx="27300">20</cx:pt>
          <cx:pt idx="27301">20</cx:pt>
          <cx:pt idx="27302">20</cx:pt>
          <cx:pt idx="27303">19</cx:pt>
          <cx:pt idx="27304">20</cx:pt>
          <cx:pt idx="27305">17</cx:pt>
          <cx:pt idx="27306">20</cx:pt>
          <cx:pt idx="27307">18</cx:pt>
          <cx:pt idx="27308">17</cx:pt>
          <cx:pt idx="27309">19</cx:pt>
          <cx:pt idx="27310">20</cx:pt>
          <cx:pt idx="27311">17</cx:pt>
          <cx:pt idx="27312">20</cx:pt>
          <cx:pt idx="27313">18</cx:pt>
          <cx:pt idx="27314">17</cx:pt>
          <cx:pt idx="27315">18</cx:pt>
          <cx:pt idx="27316">19</cx:pt>
          <cx:pt idx="27317">16</cx:pt>
          <cx:pt idx="27318">19</cx:pt>
          <cx:pt idx="27319">20</cx:pt>
          <cx:pt idx="27320">19</cx:pt>
          <cx:pt idx="27321">19</cx:pt>
          <cx:pt idx="27322">17</cx:pt>
          <cx:pt idx="27323">16</cx:pt>
          <cx:pt idx="27324">17</cx:pt>
          <cx:pt idx="27325">16</cx:pt>
          <cx:pt idx="27326">19</cx:pt>
          <cx:pt idx="27327">20</cx:pt>
          <cx:pt idx="27328">22</cx:pt>
          <cx:pt idx="27329">22</cx:pt>
          <cx:pt idx="27330">21</cx:pt>
          <cx:pt idx="27331">21</cx:pt>
          <cx:pt idx="27332">23</cx:pt>
          <cx:pt idx="27333">22</cx:pt>
          <cx:pt idx="27334">15</cx:pt>
          <cx:pt idx="27335">16</cx:pt>
          <cx:pt idx="27336">11</cx:pt>
          <cx:pt idx="27337">11</cx:pt>
          <cx:pt idx="27338">11</cx:pt>
          <cx:pt idx="27339">11</cx:pt>
          <cx:pt idx="27340">11</cx:pt>
          <cx:pt idx="27341">11</cx:pt>
          <cx:pt idx="27342">16</cx:pt>
          <cx:pt idx="27343">15</cx:pt>
          <cx:pt idx="27344">16</cx:pt>
          <cx:pt idx="27345">14</cx:pt>
          <cx:pt idx="27346">19</cx:pt>
          <cx:pt idx="27347">19</cx:pt>
          <cx:pt idx="27348">21</cx:pt>
          <cx:pt idx="27349">21</cx:pt>
          <cx:pt idx="27350">33</cx:pt>
          <cx:pt idx="27351">22</cx:pt>
          <cx:pt idx="27352">18</cx:pt>
          <cx:pt idx="27353">21</cx:pt>
          <cx:pt idx="27354">18</cx:pt>
          <cx:pt idx="27355">26</cx:pt>
          <cx:pt idx="27356">28</cx:pt>
          <cx:pt idx="27357">16</cx:pt>
          <cx:pt idx="27358">16</cx:pt>
          <cx:pt idx="27359">15</cx:pt>
          <cx:pt idx="27360">18</cx:pt>
          <cx:pt idx="27361">17</cx:pt>
          <cx:pt idx="27362">27</cx:pt>
          <cx:pt idx="27363">13</cx:pt>
          <cx:pt idx="27364">25</cx:pt>
          <cx:pt idx="27365">26</cx:pt>
          <cx:pt idx="27366">48</cx:pt>
          <cx:pt idx="27367">21</cx:pt>
          <cx:pt idx="27368">19</cx:pt>
          <cx:pt idx="27369">20</cx:pt>
          <cx:pt idx="27370">19</cx:pt>
          <cx:pt idx="27371">14</cx:pt>
          <cx:pt idx="27372">14</cx:pt>
          <cx:pt idx="27373">13</cx:pt>
          <cx:pt idx="27374">13</cx:pt>
          <cx:pt idx="27375">17</cx:pt>
          <cx:pt idx="27376">16</cx:pt>
          <cx:pt idx="27377">19</cx:pt>
          <cx:pt idx="27378">16</cx:pt>
          <cx:pt idx="27379">20</cx:pt>
          <cx:pt idx="27380">15</cx:pt>
          <cx:pt idx="27381">16</cx:pt>
          <cx:pt idx="27382">17</cx:pt>
          <cx:pt idx="27383">15</cx:pt>
          <cx:pt idx="27384">15</cx:pt>
          <cx:pt idx="27385">14</cx:pt>
          <cx:pt idx="27386">14</cx:pt>
          <cx:pt idx="27387">13</cx:pt>
          <cx:pt idx="27388">13</cx:pt>
          <cx:pt idx="27389">29</cx:pt>
          <cx:pt idx="27390">29</cx:pt>
          <cx:pt idx="27391">21</cx:pt>
          <cx:pt idx="27392">19</cx:pt>
          <cx:pt idx="27393">20</cx:pt>
          <cx:pt idx="27394">22</cx:pt>
          <cx:pt idx="27395">20</cx:pt>
          <cx:pt idx="27396">22</cx:pt>
          <cx:pt idx="27397">21</cx:pt>
          <cx:pt idx="27398">21</cx:pt>
          <cx:pt idx="27399">20</cx:pt>
          <cx:pt idx="27400">21</cx:pt>
          <cx:pt idx="27401">21</cx:pt>
          <cx:pt idx="27402">20</cx:pt>
          <cx:pt idx="27403">20</cx:pt>
          <cx:pt idx="27404">20</cx:pt>
          <cx:pt idx="27405">20</cx:pt>
          <cx:pt idx="27406">19</cx:pt>
          <cx:pt idx="27407">17</cx:pt>
          <cx:pt idx="27408">20</cx:pt>
          <cx:pt idx="27409">16</cx:pt>
          <cx:pt idx="27410">20</cx:pt>
          <cx:pt idx="27411">20</cx:pt>
          <cx:pt idx="27412">16</cx:pt>
          <cx:pt idx="27413">18</cx:pt>
          <cx:pt idx="27414">21</cx:pt>
          <cx:pt idx="27415">22</cx:pt>
          <cx:pt idx="27416">14</cx:pt>
          <cx:pt idx="27417">12</cx:pt>
          <cx:pt idx="27418">15</cx:pt>
          <cx:pt idx="27419">20</cx:pt>
          <cx:pt idx="27420">19</cx:pt>
          <cx:pt idx="27421">20</cx:pt>
          <cx:pt idx="27422">19</cx:pt>
          <cx:pt idx="27423">18</cx:pt>
          <cx:pt idx="27424">18</cx:pt>
          <cx:pt idx="27425">18</cx:pt>
          <cx:pt idx="27426">17</cx:pt>
          <cx:pt idx="27427">20</cx:pt>
          <cx:pt idx="27428">19</cx:pt>
          <cx:pt idx="27429">20</cx:pt>
          <cx:pt idx="27430">19</cx:pt>
          <cx:pt idx="27431">18</cx:pt>
          <cx:pt idx="27432">17</cx:pt>
          <cx:pt idx="27433">18</cx:pt>
          <cx:pt idx="27434">19</cx:pt>
          <cx:pt idx="27435">19</cx:pt>
          <cx:pt idx="27436">18</cx:pt>
          <cx:pt idx="27437">15</cx:pt>
          <cx:pt idx="27438">16</cx:pt>
          <cx:pt idx="27439">15</cx:pt>
          <cx:pt idx="27440">16</cx:pt>
          <cx:pt idx="27441">18</cx:pt>
          <cx:pt idx="27442">17</cx:pt>
          <cx:pt idx="27443">20</cx:pt>
          <cx:pt idx="27444">19</cx:pt>
          <cx:pt idx="27445">20</cx:pt>
          <cx:pt idx="27446">19</cx:pt>
          <cx:pt idx="27447">16</cx:pt>
          <cx:pt idx="27448">15</cx:pt>
          <cx:pt idx="27449">14</cx:pt>
          <cx:pt idx="27450">13</cx:pt>
          <cx:pt idx="27451">14</cx:pt>
          <cx:pt idx="27452">15</cx:pt>
          <cx:pt idx="27453">17</cx:pt>
          <cx:pt idx="27454">16</cx:pt>
          <cx:pt idx="27455">18</cx:pt>
          <cx:pt idx="27456">17</cx:pt>
          <cx:pt idx="27457">21</cx:pt>
          <cx:pt idx="27458">20</cx:pt>
          <cx:pt idx="27459">11</cx:pt>
          <cx:pt idx="27460">12</cx:pt>
          <cx:pt idx="27461">11</cx:pt>
          <cx:pt idx="27462">12</cx:pt>
          <cx:pt idx="27463">11</cx:pt>
          <cx:pt idx="27464">13</cx:pt>
          <cx:pt idx="27465">12</cx:pt>
          <cx:pt idx="27466">22</cx:pt>
          <cx:pt idx="27467">21</cx:pt>
          <cx:pt idx="27468">21</cx:pt>
          <cx:pt idx="27469">18</cx:pt>
          <cx:pt idx="27470">23</cx:pt>
          <cx:pt idx="27471">21</cx:pt>
          <cx:pt idx="27472">23</cx:pt>
          <cx:pt idx="27473">21</cx:pt>
          <cx:pt idx="27474">17</cx:pt>
          <cx:pt idx="27475">17</cx:pt>
          <cx:pt idx="27476">21</cx:pt>
          <cx:pt idx="27477">22</cx:pt>
          <cx:pt idx="27478">17</cx:pt>
          <cx:pt idx="27479">16</cx:pt>
          <cx:pt idx="27480">18</cx:pt>
          <cx:pt idx="27481">18</cx:pt>
          <cx:pt idx="27482">16</cx:pt>
          <cx:pt idx="27483">18</cx:pt>
          <cx:pt idx="27484">16</cx:pt>
          <cx:pt idx="27485">16</cx:pt>
          <cx:pt idx="27486">13</cx:pt>
          <cx:pt idx="27487">18</cx:pt>
          <cx:pt idx="27488">13</cx:pt>
          <cx:pt idx="27489">14</cx:pt>
          <cx:pt idx="27490">13</cx:pt>
          <cx:pt idx="27491">12</cx:pt>
          <cx:pt idx="27492">14</cx:pt>
          <cx:pt idx="27493">13</cx:pt>
          <cx:pt idx="27494">16</cx:pt>
          <cx:pt idx="27495">14</cx:pt>
          <cx:pt idx="27496">14</cx:pt>
          <cx:pt idx="27497">13</cx:pt>
          <cx:pt idx="27498">23</cx:pt>
          <cx:pt idx="27499">21</cx:pt>
          <cx:pt idx="27500">18</cx:pt>
          <cx:pt idx="27501">17</cx:pt>
          <cx:pt idx="27502">22</cx:pt>
          <cx:pt idx="27503">21</cx:pt>
          <cx:pt idx="27504">18</cx:pt>
          <cx:pt idx="27505">17</cx:pt>
          <cx:pt idx="27506">10</cx:pt>
          <cx:pt idx="27507">9</cx:pt>
          <cx:pt idx="27508">9</cx:pt>
          <cx:pt idx="27509">10</cx:pt>
          <cx:pt idx="27510">10</cx:pt>
          <cx:pt idx="27511">10</cx:pt>
          <cx:pt idx="27512">10</cx:pt>
          <cx:pt idx="27513">18</cx:pt>
          <cx:pt idx="27514">18</cx:pt>
          <cx:pt idx="27515">18</cx:pt>
          <cx:pt idx="27516">18</cx:pt>
          <cx:pt idx="27517">18</cx:pt>
          <cx:pt idx="27518">17</cx:pt>
          <cx:pt idx="27519">17</cx:pt>
          <cx:pt idx="27520">17</cx:pt>
          <cx:pt idx="27521">18</cx:pt>
          <cx:pt idx="27522">18</cx:pt>
          <cx:pt idx="27523">18</cx:pt>
          <cx:pt idx="27524">17</cx:pt>
          <cx:pt idx="27525">17</cx:pt>
          <cx:pt idx="27526">17</cx:pt>
          <cx:pt idx="27527">18</cx:pt>
          <cx:pt idx="27528">18</cx:pt>
          <cx:pt idx="27529">18</cx:pt>
          <cx:pt idx="27530">17</cx:pt>
          <cx:pt idx="27531">17</cx:pt>
          <cx:pt idx="27532">17</cx:pt>
          <cx:pt idx="27533">17</cx:pt>
          <cx:pt idx="27534">17</cx:pt>
          <cx:pt idx="27535">17</cx:pt>
          <cx:pt idx="27536">17</cx:pt>
          <cx:pt idx="27537">17</cx:pt>
          <cx:pt idx="27538">17</cx:pt>
          <cx:pt idx="27539">17</cx:pt>
          <cx:pt idx="27540">16</cx:pt>
          <cx:pt idx="27541">23</cx:pt>
          <cx:pt idx="27542">17</cx:pt>
          <cx:pt idx="27543">17</cx:pt>
          <cx:pt idx="27544">17</cx:pt>
          <cx:pt idx="27545">16</cx:pt>
          <cx:pt idx="27546">18</cx:pt>
          <cx:pt idx="27547">18</cx:pt>
          <cx:pt idx="27548">17</cx:pt>
          <cx:pt idx="27549">17</cx:pt>
          <cx:pt idx="27550">17</cx:pt>
          <cx:pt idx="27551">17</cx:pt>
          <cx:pt idx="27552">16</cx:pt>
          <cx:pt idx="27553">16</cx:pt>
          <cx:pt idx="27554">17</cx:pt>
          <cx:pt idx="27555">16</cx:pt>
          <cx:pt idx="27556">15</cx:pt>
          <cx:pt idx="27557">15</cx:pt>
          <cx:pt idx="27558">15</cx:pt>
          <cx:pt idx="27559">15</cx:pt>
          <cx:pt idx="27560">15</cx:pt>
          <cx:pt idx="27561">14</cx:pt>
          <cx:pt idx="27562">15</cx:pt>
          <cx:pt idx="27563">14</cx:pt>
          <cx:pt idx="27564">14</cx:pt>
          <cx:pt idx="27565">14</cx:pt>
          <cx:pt idx="27566">14</cx:pt>
          <cx:pt idx="27567">13</cx:pt>
          <cx:pt idx="27568">14</cx:pt>
          <cx:pt idx="27569">14</cx:pt>
          <cx:pt idx="27570">11</cx:pt>
          <cx:pt idx="27571">11</cx:pt>
          <cx:pt idx="27572">11</cx:pt>
          <cx:pt idx="27573">11</cx:pt>
          <cx:pt idx="27574">11</cx:pt>
          <cx:pt idx="27575">11</cx:pt>
          <cx:pt idx="27576">17</cx:pt>
          <cx:pt idx="27577">16</cx:pt>
          <cx:pt idx="27578">15</cx:pt>
          <cx:pt idx="27579">19</cx:pt>
          <cx:pt idx="27580">14</cx:pt>
          <cx:pt idx="27581">15</cx:pt>
          <cx:pt idx="27582">12</cx:pt>
          <cx:pt idx="27583">19</cx:pt>
          <cx:pt idx="27584">19</cx:pt>
          <cx:pt idx="27585">17</cx:pt>
          <cx:pt idx="27586">18</cx:pt>
          <cx:pt idx="27587">16</cx:pt>
          <cx:pt idx="27588">17</cx:pt>
          <cx:pt idx="27589">17</cx:pt>
          <cx:pt idx="27590">16</cx:pt>
          <cx:pt idx="27591">17</cx:pt>
          <cx:pt idx="27592">15</cx:pt>
          <cx:pt idx="27593">17</cx:pt>
          <cx:pt idx="27594">17</cx:pt>
          <cx:pt idx="27595">18</cx:pt>
          <cx:pt idx="27596">16</cx:pt>
          <cx:pt idx="27597">16</cx:pt>
          <cx:pt idx="27598">17</cx:pt>
          <cx:pt idx="27599">17</cx:pt>
          <cx:pt idx="27600">15</cx:pt>
          <cx:pt idx="27601">15</cx:pt>
          <cx:pt idx="27602">12</cx:pt>
          <cx:pt idx="27603">12</cx:pt>
          <cx:pt idx="27604">12</cx:pt>
          <cx:pt idx="27605">20</cx:pt>
          <cx:pt idx="27606">12</cx:pt>
          <cx:pt idx="27607">12</cx:pt>
          <cx:pt idx="27608">15</cx:pt>
          <cx:pt idx="27609">13</cx:pt>
          <cx:pt idx="27610">14</cx:pt>
          <cx:pt idx="27611">13</cx:pt>
          <cx:pt idx="27612">15</cx:pt>
          <cx:pt idx="27613">17</cx:pt>
          <cx:pt idx="27614">17</cx:pt>
          <cx:pt idx="27615">15</cx:pt>
          <cx:pt idx="27616">13</cx:pt>
          <cx:pt idx="27617">15</cx:pt>
          <cx:pt idx="27618">14</cx:pt>
          <cx:pt idx="27619">14</cx:pt>
          <cx:pt idx="27620">14</cx:pt>
          <cx:pt idx="27621">14</cx:pt>
          <cx:pt idx="27622">25</cx:pt>
          <cx:pt idx="27623">27</cx:pt>
          <cx:pt idx="27624">25</cx:pt>
          <cx:pt idx="27625">27</cx:pt>
          <cx:pt idx="27626">24</cx:pt>
          <cx:pt idx="27627">22</cx:pt>
          <cx:pt idx="27628">25</cx:pt>
          <cx:pt idx="27629">25</cx:pt>
          <cx:pt idx="27630">18</cx:pt>
          <cx:pt idx="27631">17</cx:pt>
          <cx:pt idx="27632">15</cx:pt>
          <cx:pt idx="27633">18</cx:pt>
          <cx:pt idx="27634">17</cx:pt>
          <cx:pt idx="27635">16</cx:pt>
          <cx:pt idx="27636">14</cx:pt>
          <cx:pt idx="27637">17</cx:pt>
          <cx:pt idx="27638">15</cx:pt>
          <cx:pt idx="27639">16</cx:pt>
          <cx:pt idx="27640">18</cx:pt>
          <cx:pt idx="27641">17</cx:pt>
          <cx:pt idx="27642">15</cx:pt>
          <cx:pt idx="27643">18</cx:pt>
          <cx:pt idx="27644">16</cx:pt>
          <cx:pt idx="27645">14</cx:pt>
          <cx:pt idx="27646">15</cx:pt>
          <cx:pt idx="27647">16</cx:pt>
          <cx:pt idx="27648">15</cx:pt>
          <cx:pt idx="27649">14</cx:pt>
          <cx:pt idx="27650">16</cx:pt>
          <cx:pt idx="27651">17</cx:pt>
          <cx:pt idx="27652">17</cx:pt>
          <cx:pt idx="27653">17</cx:pt>
          <cx:pt idx="27654">13</cx:pt>
          <cx:pt idx="27655">13</cx:pt>
          <cx:pt idx="27656">13</cx:pt>
          <cx:pt idx="27657">12</cx:pt>
          <cx:pt idx="27658">19</cx:pt>
          <cx:pt idx="27659">22</cx:pt>
          <cx:pt idx="27660">22</cx:pt>
          <cx:pt idx="27661">21</cx:pt>
          <cx:pt idx="27662">22</cx:pt>
          <cx:pt idx="27663">21</cx:pt>
          <cx:pt idx="27664">19</cx:pt>
          <cx:pt idx="27665">22</cx:pt>
          <cx:pt idx="27666">22</cx:pt>
          <cx:pt idx="27667">21</cx:pt>
          <cx:pt idx="27668">22</cx:pt>
          <cx:pt idx="27669">21</cx:pt>
          <cx:pt idx="27670">18</cx:pt>
          <cx:pt idx="27671">16</cx:pt>
          <cx:pt idx="27672">19</cx:pt>
          <cx:pt idx="27673">17</cx:pt>
          <cx:pt idx="27674">22</cx:pt>
          <cx:pt idx="27675">17</cx:pt>
          <cx:pt idx="27676">22</cx:pt>
          <cx:pt idx="27677">18</cx:pt>
          <cx:pt idx="27678">19</cx:pt>
          <cx:pt idx="27679">26</cx:pt>
          <cx:pt idx="27680">21</cx:pt>
          <cx:pt idx="27681">20</cx:pt>
          <cx:pt idx="27682">14</cx:pt>
          <cx:pt idx="27683">14</cx:pt>
          <cx:pt idx="27684">15</cx:pt>
          <cx:pt idx="27685">14</cx:pt>
          <cx:pt idx="27686">14</cx:pt>
          <cx:pt idx="27687">14</cx:pt>
          <cx:pt idx="27688">14</cx:pt>
          <cx:pt idx="27689">13</cx:pt>
          <cx:pt idx="27690">15</cx:pt>
          <cx:pt idx="27691">14</cx:pt>
          <cx:pt idx="27692">14</cx:pt>
          <cx:pt idx="27693">14</cx:pt>
          <cx:pt idx="27694">14</cx:pt>
          <cx:pt idx="27695">14</cx:pt>
          <cx:pt idx="27696">13</cx:pt>
          <cx:pt idx="27697">14</cx:pt>
          <cx:pt idx="27698">12</cx:pt>
          <cx:pt idx="27699">14</cx:pt>
          <cx:pt idx="27700">14</cx:pt>
          <cx:pt idx="27701">14</cx:pt>
          <cx:pt idx="27702">14</cx:pt>
          <cx:pt idx="27703">14</cx:pt>
          <cx:pt idx="27704">14</cx:pt>
          <cx:pt idx="27705">12</cx:pt>
          <cx:pt idx="27706">14</cx:pt>
          <cx:pt idx="27707">12</cx:pt>
          <cx:pt idx="27708">15</cx:pt>
          <cx:pt idx="27709">21</cx:pt>
          <cx:pt idx="27710">20</cx:pt>
          <cx:pt idx="27711">14</cx:pt>
          <cx:pt idx="27712">12</cx:pt>
          <cx:pt idx="27713">15</cx:pt>
          <cx:pt idx="27714">14</cx:pt>
          <cx:pt idx="27715">14</cx:pt>
          <cx:pt idx="27716">12</cx:pt>
          <cx:pt idx="27717">16</cx:pt>
          <cx:pt idx="27718">17</cx:pt>
          <cx:pt idx="27719">14</cx:pt>
          <cx:pt idx="27720">15</cx:pt>
          <cx:pt idx="27721">14</cx:pt>
          <cx:pt idx="27722">13</cx:pt>
          <cx:pt idx="27723">13</cx:pt>
          <cx:pt idx="27724">14</cx:pt>
          <cx:pt idx="27725">14</cx:pt>
          <cx:pt idx="27726">13</cx:pt>
          <cx:pt idx="27727">12</cx:pt>
          <cx:pt idx="27728">16</cx:pt>
          <cx:pt idx="27729">17</cx:pt>
          <cx:pt idx="27730">17</cx:pt>
          <cx:pt idx="27731">18</cx:pt>
          <cx:pt idx="27732">13</cx:pt>
          <cx:pt idx="27733">16</cx:pt>
          <cx:pt idx="27734">14</cx:pt>
          <cx:pt idx="27735">14</cx:pt>
          <cx:pt idx="27736">13</cx:pt>
          <cx:pt idx="27737">13</cx:pt>
          <cx:pt idx="27738">20</cx:pt>
          <cx:pt idx="27739">19</cx:pt>
          <cx:pt idx="27740">18</cx:pt>
          <cx:pt idx="27741">21</cx:pt>
          <cx:pt idx="27742">21</cx:pt>
          <cx:pt idx="27743">19</cx:pt>
          <cx:pt idx="27744">16</cx:pt>
          <cx:pt idx="27745">20</cx:pt>
          <cx:pt idx="27746">18</cx:pt>
          <cx:pt idx="27747">16</cx:pt>
          <cx:pt idx="27748">17</cx:pt>
          <cx:pt idx="27749">16</cx:pt>
          <cx:pt idx="27750">17</cx:pt>
          <cx:pt idx="27751">21</cx:pt>
          <cx:pt idx="27752">19</cx:pt>
          <cx:pt idx="27753">16</cx:pt>
          <cx:pt idx="27754">23</cx:pt>
          <cx:pt idx="27755">21</cx:pt>
          <cx:pt idx="27756">24</cx:pt>
          <cx:pt idx="27757">23</cx:pt>
          <cx:pt idx="27758">19</cx:pt>
          <cx:pt idx="27759">17</cx:pt>
          <cx:pt idx="27760">16</cx:pt>
          <cx:pt idx="27761">17</cx:pt>
          <cx:pt idx="27762">17</cx:pt>
          <cx:pt idx="27763">13</cx:pt>
          <cx:pt idx="27764">16</cx:pt>
          <cx:pt idx="27765">17</cx:pt>
          <cx:pt idx="27766">16</cx:pt>
          <cx:pt idx="27767">14</cx:pt>
          <cx:pt idx="27768">17</cx:pt>
          <cx:pt idx="27769">18</cx:pt>
          <cx:pt idx="27770">13</cx:pt>
          <cx:pt idx="27771">16</cx:pt>
          <cx:pt idx="27772">16</cx:pt>
          <cx:pt idx="27773">16</cx:pt>
          <cx:pt idx="27774">17</cx:pt>
          <cx:pt idx="27775">15</cx:pt>
          <cx:pt idx="27776">14</cx:pt>
          <cx:pt idx="27777">16</cx:pt>
          <cx:pt idx="27778">14</cx:pt>
          <cx:pt idx="27779">14</cx:pt>
          <cx:pt idx="27780">15</cx:pt>
          <cx:pt idx="27781">14</cx:pt>
          <cx:pt idx="27782">14</cx:pt>
          <cx:pt idx="27783">14</cx:pt>
          <cx:pt idx="27784">13</cx:pt>
          <cx:pt idx="27785">13</cx:pt>
          <cx:pt idx="27786">20</cx:pt>
          <cx:pt idx="27787">19</cx:pt>
          <cx:pt idx="27788">16</cx:pt>
          <cx:pt idx="27789">15</cx:pt>
          <cx:pt idx="27790">16</cx:pt>
          <cx:pt idx="27791">16</cx:pt>
          <cx:pt idx="27792">15</cx:pt>
          <cx:pt idx="27793">16</cx:pt>
          <cx:pt idx="27794">14</cx:pt>
          <cx:pt idx="27795">14</cx:pt>
          <cx:pt idx="27796">14</cx:pt>
          <cx:pt idx="27797">13</cx:pt>
          <cx:pt idx="27798">13</cx:pt>
          <cx:pt idx="27799">13</cx:pt>
          <cx:pt idx="27800">13</cx:pt>
          <cx:pt idx="27801">11</cx:pt>
          <cx:pt idx="27802">11</cx:pt>
          <cx:pt idx="27803">9</cx:pt>
          <cx:pt idx="27804">10</cx:pt>
          <cx:pt idx="27805">13</cx:pt>
          <cx:pt idx="27806">11</cx:pt>
          <cx:pt idx="27807">11</cx:pt>
          <cx:pt idx="27808">16</cx:pt>
          <cx:pt idx="27809">15</cx:pt>
          <cx:pt idx="27810">17</cx:pt>
          <cx:pt idx="27811">19</cx:pt>
          <cx:pt idx="27812">17</cx:pt>
          <cx:pt idx="27813">20</cx:pt>
          <cx:pt idx="27814">18</cx:pt>
          <cx:pt idx="27815">22</cx:pt>
          <cx:pt idx="27816">29</cx:pt>
          <cx:pt idx="27817">34</cx:pt>
          <cx:pt idx="27818">14</cx:pt>
          <cx:pt idx="27819">14</cx:pt>
          <cx:pt idx="27820">15</cx:pt>
          <cx:pt idx="27821">13</cx:pt>
          <cx:pt idx="27822">14</cx:pt>
          <cx:pt idx="27823">14</cx:pt>
          <cx:pt idx="27824">15</cx:pt>
          <cx:pt idx="27825">13</cx:pt>
          <cx:pt idx="27826">14</cx:pt>
          <cx:pt idx="27827">14</cx:pt>
          <cx:pt idx="27828">15</cx:pt>
          <cx:pt idx="27829">14</cx:pt>
          <cx:pt idx="27830">14</cx:pt>
          <cx:pt idx="27831">14</cx:pt>
          <cx:pt idx="27832">14</cx:pt>
          <cx:pt idx="27833">15</cx:pt>
          <cx:pt idx="27834">16</cx:pt>
          <cx:pt idx="27835">17</cx:pt>
          <cx:pt idx="27836">24</cx:pt>
          <cx:pt idx="27837">24</cx:pt>
          <cx:pt idx="27838">17</cx:pt>
          <cx:pt idx="27839">20</cx:pt>
          <cx:pt idx="27840">18</cx:pt>
          <cx:pt idx="27841">20</cx:pt>
          <cx:pt idx="27842">16</cx:pt>
          <cx:pt idx="27843">15</cx:pt>
          <cx:pt idx="27844">17</cx:pt>
          <cx:pt idx="27845">15</cx:pt>
          <cx:pt idx="27846">14</cx:pt>
          <cx:pt idx="27847">19</cx:pt>
          <cx:pt idx="27848">16</cx:pt>
          <cx:pt idx="27849">21</cx:pt>
          <cx:pt idx="27850">15</cx:pt>
          <cx:pt idx="27851">14</cx:pt>
          <cx:pt idx="27852">15</cx:pt>
          <cx:pt idx="27853">17</cx:pt>
          <cx:pt idx="27854">18</cx:pt>
          <cx:pt idx="27855">15</cx:pt>
          <cx:pt idx="27856">17</cx:pt>
          <cx:pt idx="27857">16</cx:pt>
          <cx:pt idx="27858">17</cx:pt>
          <cx:pt idx="27859">18</cx:pt>
          <cx:pt idx="27860">17</cx:pt>
          <cx:pt idx="27861">15</cx:pt>
          <cx:pt idx="27862">18</cx:pt>
          <cx:pt idx="27863">17</cx:pt>
          <cx:pt idx="27864">16</cx:pt>
          <cx:pt idx="27865">14</cx:pt>
          <cx:pt idx="27866">17</cx:pt>
          <cx:pt idx="27867">15</cx:pt>
          <cx:pt idx="27868">16</cx:pt>
          <cx:pt idx="27869">18</cx:pt>
          <cx:pt idx="27870">17</cx:pt>
          <cx:pt idx="27871">15</cx:pt>
          <cx:pt idx="27872">18</cx:pt>
          <cx:pt idx="27873">16</cx:pt>
          <cx:pt idx="27874">14</cx:pt>
          <cx:pt idx="27875">14</cx:pt>
          <cx:pt idx="27876">15</cx:pt>
          <cx:pt idx="27877">14</cx:pt>
          <cx:pt idx="27878">14</cx:pt>
          <cx:pt idx="27879">14</cx:pt>
          <cx:pt idx="27880">13</cx:pt>
          <cx:pt idx="27881">14</cx:pt>
          <cx:pt idx="27882">15</cx:pt>
          <cx:pt idx="27883">14</cx:pt>
          <cx:pt idx="27884">13</cx:pt>
          <cx:pt idx="27885">13</cx:pt>
          <cx:pt idx="27886">13</cx:pt>
          <cx:pt idx="27887">13</cx:pt>
          <cx:pt idx="27888">14</cx:pt>
          <cx:pt idx="27889">13</cx:pt>
          <cx:pt idx="27890">12</cx:pt>
          <cx:pt idx="27891">12</cx:pt>
          <cx:pt idx="27892">21</cx:pt>
          <cx:pt idx="27893">20</cx:pt>
          <cx:pt idx="27894">14</cx:pt>
          <cx:pt idx="27895">14</cx:pt>
          <cx:pt idx="27896">15</cx:pt>
          <cx:pt idx="27897">14</cx:pt>
          <cx:pt idx="27898">14</cx:pt>
          <cx:pt idx="27899">14</cx:pt>
          <cx:pt idx="27900">14</cx:pt>
          <cx:pt idx="27901">13</cx:pt>
          <cx:pt idx="27902">15</cx:pt>
          <cx:pt idx="27903">14</cx:pt>
          <cx:pt idx="27904">14</cx:pt>
          <cx:pt idx="27905">14</cx:pt>
          <cx:pt idx="27906">14</cx:pt>
          <cx:pt idx="27907">14</cx:pt>
          <cx:pt idx="27908">13</cx:pt>
          <cx:pt idx="27909">14</cx:pt>
          <cx:pt idx="27910">12</cx:pt>
          <cx:pt idx="27911">12</cx:pt>
          <cx:pt idx="27912">14</cx:pt>
          <cx:pt idx="27913">14</cx:pt>
          <cx:pt idx="27914">14</cx:pt>
          <cx:pt idx="27915">12</cx:pt>
          <cx:pt idx="27916">14</cx:pt>
          <cx:pt idx="27917">12</cx:pt>
          <cx:pt idx="27918">21</cx:pt>
          <cx:pt idx="27919">20</cx:pt>
          <cx:pt idx="27920">15</cx:pt>
          <cx:pt idx="27921">12</cx:pt>
          <cx:pt idx="27922">14</cx:pt>
          <cx:pt idx="27923">14</cx:pt>
          <cx:pt idx="27924">14</cx:pt>
          <cx:pt idx="27925">12</cx:pt>
          <cx:pt idx="27926">21</cx:pt>
          <cx:pt idx="27927">19</cx:pt>
          <cx:pt idx="27928">22</cx:pt>
          <cx:pt idx="27929">21</cx:pt>
          <cx:pt idx="27930">19</cx:pt>
          <cx:pt idx="27931">22</cx:pt>
          <cx:pt idx="27932">17</cx:pt>
          <cx:pt idx="27933">25</cx:pt>
          <cx:pt idx="27934">26</cx:pt>
          <cx:pt idx="27935">21</cx:pt>
          <cx:pt idx="27936">24</cx:pt>
          <cx:pt idx="27937">40</cx:pt>
          <cx:pt idx="27938">20</cx:pt>
          <cx:pt idx="27939">20</cx:pt>
          <cx:pt idx="27940">20</cx:pt>
          <cx:pt idx="27941">18</cx:pt>
          <cx:pt idx="27942">19</cx:pt>
          <cx:pt idx="27943">18</cx:pt>
          <cx:pt idx="27944">27</cx:pt>
          <cx:pt idx="27945">28</cx:pt>
          <cx:pt idx="27946">27</cx:pt>
          <cx:pt idx="27947">16</cx:pt>
          <cx:pt idx="27948">17</cx:pt>
          <cx:pt idx="27949">17</cx:pt>
          <cx:pt idx="27950">16</cx:pt>
          <cx:pt idx="27951">15</cx:pt>
          <cx:pt idx="27952">18</cx:pt>
          <cx:pt idx="27953">14</cx:pt>
          <cx:pt idx="27954">13</cx:pt>
          <cx:pt idx="27955">14</cx:pt>
          <cx:pt idx="27956">14</cx:pt>
          <cx:pt idx="27957">13</cx:pt>
          <cx:pt idx="27958">14</cx:pt>
          <cx:pt idx="27959">26</cx:pt>
          <cx:pt idx="27960">27</cx:pt>
          <cx:pt idx="27961">17</cx:pt>
          <cx:pt idx="27962">18</cx:pt>
          <cx:pt idx="27963">25</cx:pt>
          <cx:pt idx="27964">24</cx:pt>
          <cx:pt idx="27965">23</cx:pt>
          <cx:pt idx="27966">23</cx:pt>
          <cx:pt idx="27967">16</cx:pt>
          <cx:pt idx="27968">18</cx:pt>
          <cx:pt idx="27969">17</cx:pt>
          <cx:pt idx="27970">18</cx:pt>
          <cx:pt idx="27971">17</cx:pt>
          <cx:pt idx="27972">17</cx:pt>
          <cx:pt idx="27973">17</cx:pt>
          <cx:pt idx="27974">17</cx:pt>
          <cx:pt idx="27975">17</cx:pt>
          <cx:pt idx="27976">19</cx:pt>
          <cx:pt idx="27977">22</cx:pt>
          <cx:pt idx="27978">21</cx:pt>
          <cx:pt idx="27979">18</cx:pt>
          <cx:pt idx="27980">20</cx:pt>
          <cx:pt idx="27981">20</cx:pt>
          <cx:pt idx="27982">18</cx:pt>
          <cx:pt idx="27983">19</cx:pt>
          <cx:pt idx="27984">16</cx:pt>
          <cx:pt idx="27985">15</cx:pt>
          <cx:pt idx="27986">16</cx:pt>
          <cx:pt idx="27987">17</cx:pt>
          <cx:pt idx="27988">16</cx:pt>
          <cx:pt idx="27989">16</cx:pt>
          <cx:pt idx="27990">14</cx:pt>
          <cx:pt idx="27991">18</cx:pt>
          <cx:pt idx="27992">17</cx:pt>
          <cx:pt idx="27993">17</cx:pt>
          <cx:pt idx="27994">16</cx:pt>
          <cx:pt idx="27995">18</cx:pt>
          <cx:pt idx="27996">17</cx:pt>
          <cx:pt idx="27997">18</cx:pt>
          <cx:pt idx="27998">18</cx:pt>
          <cx:pt idx="27999">17</cx:pt>
          <cx:pt idx="28000">16</cx:pt>
          <cx:pt idx="28001">16</cx:pt>
          <cx:pt idx="28002">14</cx:pt>
          <cx:pt idx="28003">12</cx:pt>
          <cx:pt idx="28004">12</cx:pt>
          <cx:pt idx="28005">14</cx:pt>
          <cx:pt idx="28006">15</cx:pt>
          <cx:pt idx="28007">16</cx:pt>
          <cx:pt idx="28008">16</cx:pt>
          <cx:pt idx="28009">15</cx:pt>
          <cx:pt idx="28010">16</cx:pt>
          <cx:pt idx="28011">16</cx:pt>
          <cx:pt idx="28012">15</cx:pt>
          <cx:pt idx="28013">16</cx:pt>
          <cx:pt idx="28014">16</cx:pt>
          <cx:pt idx="28015">15</cx:pt>
          <cx:pt idx="28016">15</cx:pt>
          <cx:pt idx="28017">15</cx:pt>
          <cx:pt idx="28018">14</cx:pt>
          <cx:pt idx="28019">14</cx:pt>
          <cx:pt idx="28020">14</cx:pt>
          <cx:pt idx="28021">14</cx:pt>
          <cx:pt idx="28022">13</cx:pt>
          <cx:pt idx="28023">13</cx:pt>
          <cx:pt idx="28024">13</cx:pt>
          <cx:pt idx="28025">23</cx:pt>
          <cx:pt idx="28026">21</cx:pt>
          <cx:pt idx="28027">23</cx:pt>
          <cx:pt idx="28028">23</cx:pt>
          <cx:pt idx="28029">21</cx:pt>
          <cx:pt idx="28030">23</cx:pt>
          <cx:pt idx="28031">16</cx:pt>
          <cx:pt idx="28032">14</cx:pt>
          <cx:pt idx="28033">14</cx:pt>
          <cx:pt idx="28034">14</cx:pt>
          <cx:pt idx="28035">15</cx:pt>
          <cx:pt idx="28036">13</cx:pt>
          <cx:pt idx="28037">14</cx:pt>
          <cx:pt idx="28038">14</cx:pt>
          <cx:pt idx="28039">11</cx:pt>
          <cx:pt idx="28040">16</cx:pt>
          <cx:pt idx="28041">15</cx:pt>
          <cx:pt idx="28042">23</cx:pt>
          <cx:pt idx="28043">21</cx:pt>
          <cx:pt idx="28044">23</cx:pt>
          <cx:pt idx="28045">23</cx:pt>
          <cx:pt idx="28046">20</cx:pt>
          <cx:pt idx="28047">21</cx:pt>
          <cx:pt idx="28048">23</cx:pt>
          <cx:pt idx="28049">15</cx:pt>
          <cx:pt idx="28050">15</cx:pt>
          <cx:pt idx="28051">15</cx:pt>
          <cx:pt idx="28052">17</cx:pt>
          <cx:pt idx="28053">17</cx:pt>
          <cx:pt idx="28054">15</cx:pt>
          <cx:pt idx="28055">16</cx:pt>
          <cx:pt idx="28056">15</cx:pt>
          <cx:pt idx="28057">22</cx:pt>
          <cx:pt idx="28058">20</cx:pt>
          <cx:pt idx="28059">22</cx:pt>
          <cx:pt idx="28060">26</cx:pt>
          <cx:pt idx="28061">27</cx:pt>
          <cx:pt idx="28062">20</cx:pt>
          <cx:pt idx="28063">18</cx:pt>
          <cx:pt idx="28064">16</cx:pt>
          <cx:pt idx="28065">15</cx:pt>
          <cx:pt idx="28066">16</cx:pt>
          <cx:pt idx="28067">15</cx:pt>
          <cx:pt idx="28068">15</cx:pt>
          <cx:pt idx="28069">24</cx:pt>
          <cx:pt idx="28070">23</cx:pt>
          <cx:pt idx="28071">18</cx:pt>
          <cx:pt idx="28072">20</cx:pt>
          <cx:pt idx="28073">20</cx:pt>
          <cx:pt idx="28074">18</cx:pt>
          <cx:pt idx="28075">19</cx:pt>
          <cx:pt idx="28076">14</cx:pt>
          <cx:pt idx="28077">12</cx:pt>
          <cx:pt idx="28078">13</cx:pt>
          <cx:pt idx="28079">12</cx:pt>
          <cx:pt idx="28080">9</cx:pt>
          <cx:pt idx="28081">8</cx:pt>
          <cx:pt idx="28082">9</cx:pt>
          <cx:pt idx="28083">8</cx:pt>
          <cx:pt idx="28084">15</cx:pt>
          <cx:pt idx="28085">12</cx:pt>
          <cx:pt idx="28086">12</cx:pt>
          <cx:pt idx="28087">12</cx:pt>
          <cx:pt idx="28088">12</cx:pt>
          <cx:pt idx="28089">12</cx:pt>
          <cx:pt idx="28090">19</cx:pt>
          <cx:pt idx="28091">19</cx:pt>
          <cx:pt idx="28092">18</cx:pt>
          <cx:pt idx="28093">22</cx:pt>
          <cx:pt idx="28094">17</cx:pt>
          <cx:pt idx="28095">14</cx:pt>
          <cx:pt idx="28096">21</cx:pt>
          <cx:pt idx="28097">18</cx:pt>
          <cx:pt idx="28098">20</cx:pt>
          <cx:pt idx="28099">18</cx:pt>
          <cx:pt idx="28100">16</cx:pt>
          <cx:pt idx="28101">16</cx:pt>
          <cx:pt idx="28102">16</cx:pt>
          <cx:pt idx="28103">16</cx:pt>
          <cx:pt idx="28104">16</cx:pt>
          <cx:pt idx="28105">20</cx:pt>
          <cx:pt idx="28106">12</cx:pt>
          <cx:pt idx="28107">18</cx:pt>
          <cx:pt idx="28108">18</cx:pt>
          <cx:pt idx="28109">17</cx:pt>
          <cx:pt idx="28110">17</cx:pt>
          <cx:pt idx="28111">16</cx:pt>
          <cx:pt idx="28112">16</cx:pt>
          <cx:pt idx="28113">17</cx:pt>
          <cx:pt idx="28114">15</cx:pt>
          <cx:pt idx="28115">17</cx:pt>
          <cx:pt idx="28116">17</cx:pt>
          <cx:pt idx="28117">18</cx:pt>
          <cx:pt idx="28118">14</cx:pt>
          <cx:pt idx="28119">16</cx:pt>
          <cx:pt idx="28120">21</cx:pt>
          <cx:pt idx="28121">20</cx:pt>
          <cx:pt idx="28122">12</cx:pt>
          <cx:pt idx="28123">12</cx:pt>
          <cx:pt idx="28124">10</cx:pt>
          <cx:pt idx="28125">10</cx:pt>
          <cx:pt idx="28126">10</cx:pt>
          <cx:pt idx="28127">10</cx:pt>
          <cx:pt idx="28128">22</cx:pt>
          <cx:pt idx="28129">22</cx:pt>
          <cx:pt idx="28130">22</cx:pt>
          <cx:pt idx="28131">24</cx:pt>
          <cx:pt idx="28132">21</cx:pt>
          <cx:pt idx="28133">22</cx:pt>
          <cx:pt idx="28134">21</cx:pt>
          <cx:pt idx="28135">17</cx:pt>
          <cx:pt idx="28136">20</cx:pt>
          <cx:pt idx="28137">19</cx:pt>
          <cx:pt idx="28138">21</cx:pt>
          <cx:pt idx="28139">14</cx:pt>
          <cx:pt idx="28140">15</cx:pt>
          <cx:pt idx="28141">17</cx:pt>
          <cx:pt idx="28142">16</cx:pt>
          <cx:pt idx="28143">16</cx:pt>
          <cx:pt idx="28144">15</cx:pt>
          <cx:pt idx="28145">21</cx:pt>
          <cx:pt idx="28146">22</cx:pt>
          <cx:pt idx="28147">21</cx:pt>
          <cx:pt idx="28148">16</cx:pt>
          <cx:pt idx="28149">16</cx:pt>
          <cx:pt idx="28150">18</cx:pt>
          <cx:pt idx="28151">19</cx:pt>
          <cx:pt idx="28152">17</cx:pt>
          <cx:pt idx="28153">20</cx:pt>
          <cx:pt idx="28154">18</cx:pt>
          <cx:pt idx="28155">22</cx:pt>
          <cx:pt idx="28156">34</cx:pt>
          <cx:pt idx="28157">29</cx:pt>
          <cx:pt idx="28158">18</cx:pt>
          <cx:pt idx="28159">17</cx:pt>
          <cx:pt idx="28160">17</cx:pt>
          <cx:pt idx="28161">12</cx:pt>
          <cx:pt idx="28162">14</cx:pt>
          <cx:pt idx="28163">11</cx:pt>
          <cx:pt idx="28164">11</cx:pt>
          <cx:pt idx="28165">11</cx:pt>
          <cx:pt idx="28166">17</cx:pt>
          <cx:pt idx="28167">17</cx:pt>
          <cx:pt idx="28168">15</cx:pt>
          <cx:pt idx="28169">15</cx:pt>
          <cx:pt idx="28170">14</cx:pt>
          <cx:pt idx="28171">12</cx:pt>
          <cx:pt idx="28172">23</cx:pt>
          <cx:pt idx="28173">17</cx:pt>
          <cx:pt idx="28174">16</cx:pt>
          <cx:pt idx="28175">16</cx:pt>
          <cx:pt idx="28176">15</cx:pt>
          <cx:pt idx="28177">13</cx:pt>
          <cx:pt idx="28178">13</cx:pt>
          <cx:pt idx="28179">13</cx:pt>
          <cx:pt idx="28180">11</cx:pt>
          <cx:pt idx="28181">17</cx:pt>
          <cx:pt idx="28182">13</cx:pt>
          <cx:pt idx="28183">13</cx:pt>
          <cx:pt idx="28184">18</cx:pt>
          <cx:pt idx="28185">16</cx:pt>
          <cx:pt idx="28186">15</cx:pt>
          <cx:pt idx="28187">13</cx:pt>
          <cx:pt idx="28188">11</cx:pt>
          <cx:pt idx="28189">18</cx:pt>
          <cx:pt idx="28190">15</cx:pt>
          <cx:pt idx="28191">14</cx:pt>
          <cx:pt idx="28192">14</cx:pt>
          <cx:pt idx="28193">11</cx:pt>
          <cx:pt idx="28194">11</cx:pt>
          <cx:pt idx="28195">11</cx:pt>
          <cx:pt idx="28196">13</cx:pt>
          <cx:pt idx="28197">11</cx:pt>
          <cx:pt idx="28198">12</cx:pt>
          <cx:pt idx="28199">11</cx:pt>
          <cx:pt idx="28200">19</cx:pt>
          <cx:pt idx="28201">17</cx:pt>
          <cx:pt idx="28202">18</cx:pt>
          <cx:pt idx="28203">18</cx:pt>
          <cx:pt idx="28204">14</cx:pt>
          <cx:pt idx="28205">12</cx:pt>
          <cx:pt idx="28206">16</cx:pt>
          <cx:pt idx="28207">19</cx:pt>
          <cx:pt idx="28208">17</cx:pt>
          <cx:pt idx="28209">20</cx:pt>
          <cx:pt idx="28210">18</cx:pt>
          <cx:pt idx="28211">29</cx:pt>
          <cx:pt idx="28212">34</cx:pt>
          <cx:pt idx="28213">20</cx:pt>
          <cx:pt idx="28214">18</cx:pt>
          <cx:pt idx="28215">20</cx:pt>
          <cx:pt idx="28216">17</cx:pt>
          <cx:pt idx="28217">14</cx:pt>
          <cx:pt idx="28218">15</cx:pt>
          <cx:pt idx="28219">13</cx:pt>
          <cx:pt idx="28220">14</cx:pt>
          <cx:pt idx="28221">17</cx:pt>
          <cx:pt idx="28222">18</cx:pt>
          <cx:pt idx="28223">25</cx:pt>
          <cx:pt idx="28224">28</cx:pt>
          <cx:pt idx="28225">23</cx:pt>
          <cx:pt idx="28226">26</cx:pt>
          <cx:pt idx="28227">25</cx:pt>
          <cx:pt idx="28228">28</cx:pt>
          <cx:pt idx="28229">25</cx:pt>
          <cx:pt idx="28230">28</cx:pt>
          <cx:pt idx="28231">23</cx:pt>
          <cx:pt idx="28232">26</cx:pt>
          <cx:pt idx="28233">23</cx:pt>
          <cx:pt idx="28234">26</cx:pt>
          <cx:pt idx="28235">26</cx:pt>
          <cx:pt idx="28236">26</cx:pt>
          <cx:pt idx="28237">26</cx:pt>
          <cx:pt idx="28238">19</cx:pt>
          <cx:pt idx="28239">16</cx:pt>
          <cx:pt idx="28240">20</cx:pt>
          <cx:pt idx="28241">16</cx:pt>
          <cx:pt idx="28242">19</cx:pt>
          <cx:pt idx="28243">16</cx:pt>
          <cx:pt idx="28244">19</cx:pt>
          <cx:pt idx="28245">16</cx:pt>
          <cx:pt idx="28246">15</cx:pt>
          <cx:pt idx="28247">15</cx:pt>
          <cx:pt idx="28248">20</cx:pt>
          <cx:pt idx="28249">16</cx:pt>
          <cx:pt idx="28250">17</cx:pt>
          <cx:pt idx="28251">21</cx:pt>
          <cx:pt idx="28252">22</cx:pt>
          <cx:pt idx="28253">21</cx:pt>
          <cx:pt idx="28254">22</cx:pt>
          <cx:pt idx="28255">17</cx:pt>
          <cx:pt idx="28256">16</cx:pt>
          <cx:pt idx="28257">17</cx:pt>
          <cx:pt idx="28258">21</cx:pt>
          <cx:pt idx="28259">20</cx:pt>
          <cx:pt idx="28260">17</cx:pt>
          <cx:pt idx="28261">20</cx:pt>
          <cx:pt idx="28262">17</cx:pt>
          <cx:pt idx="28263">20</cx:pt>
          <cx:pt idx="28264">15</cx:pt>
          <cx:pt idx="28265">14</cx:pt>
          <cx:pt idx="28266">16</cx:pt>
          <cx:pt idx="28267">14</cx:pt>
          <cx:pt idx="28268">14</cx:pt>
          <cx:pt idx="28269">15</cx:pt>
          <cx:pt idx="28270">17</cx:pt>
          <cx:pt idx="28271">17</cx:pt>
          <cx:pt idx="28272">18</cx:pt>
          <cx:pt idx="28273">18</cx:pt>
          <cx:pt idx="28274">23</cx:pt>
          <cx:pt idx="28275">19</cx:pt>
          <cx:pt idx="28276">23</cx:pt>
          <cx:pt idx="28277">18</cx:pt>
          <cx:pt idx="28278">23</cx:pt>
          <cx:pt idx="28279">19</cx:pt>
          <cx:pt idx="28280">23</cx:pt>
          <cx:pt idx="28281">18</cx:pt>
          <cx:pt idx="28282">35</cx:pt>
          <cx:pt idx="28283">12</cx:pt>
          <cx:pt idx="28284">12</cx:pt>
          <cx:pt idx="28285">12</cx:pt>
          <cx:pt idx="28286">12</cx:pt>
          <cx:pt idx="28287">28</cx:pt>
          <cx:pt idx="28288">24</cx:pt>
          <cx:pt idx="28289">17</cx:pt>
          <cx:pt idx="28290">15</cx:pt>
          <cx:pt idx="28291">19</cx:pt>
          <cx:pt idx="28292">16</cx:pt>
          <cx:pt idx="28293">15</cx:pt>
          <cx:pt idx="28294">15</cx:pt>
          <cx:pt idx="28295">16</cx:pt>
          <cx:pt idx="28296">19</cx:pt>
          <cx:pt idx="28297">18</cx:pt>
          <cx:pt idx="28298">18</cx:pt>
          <cx:pt idx="28299">13</cx:pt>
          <cx:pt idx="28300">15</cx:pt>
          <cx:pt idx="28301">13</cx:pt>
          <cx:pt idx="28302">14</cx:pt>
          <cx:pt idx="28303">15</cx:pt>
          <cx:pt idx="28304">16</cx:pt>
          <cx:pt idx="28305">21</cx:pt>
          <cx:pt idx="28306">22</cx:pt>
          <cx:pt idx="28307">24</cx:pt>
          <cx:pt idx="28308">25</cx:pt>
          <cx:pt idx="28309">21</cx:pt>
          <cx:pt idx="28310">24</cx:pt>
          <cx:pt idx="28311">26</cx:pt>
          <cx:pt idx="28312">13</cx:pt>
          <cx:pt idx="28313">13</cx:pt>
          <cx:pt idx="28314">12</cx:pt>
          <cx:pt idx="28315">12</cx:pt>
          <cx:pt idx="28316">13</cx:pt>
          <cx:pt idx="28317">13</cx:pt>
          <cx:pt idx="28318">27</cx:pt>
          <cx:pt idx="28319">24</cx:pt>
          <cx:pt idx="28320">26</cx:pt>
          <cx:pt idx="28321">26</cx:pt>
          <cx:pt idx="28322">26</cx:pt>
          <cx:pt idx="28323">28</cx:pt>
          <cx:pt idx="28324">15</cx:pt>
          <cx:pt idx="28325">16</cx:pt>
          <cx:pt idx="28326">15</cx:pt>
          <cx:pt idx="28327">16</cx:pt>
          <cx:pt idx="28328">25</cx:pt>
          <cx:pt idx="28329">27</cx:pt>
          <cx:pt idx="28330">25</cx:pt>
          <cx:pt idx="28331">27</cx:pt>
          <cx:pt idx="28332">24</cx:pt>
          <cx:pt idx="28333">25</cx:pt>
          <cx:pt idx="28334">23</cx:pt>
          <cx:pt idx="28335">25</cx:pt>
          <cx:pt idx="28336">25</cx:pt>
          <cx:pt idx="28337">17</cx:pt>
          <cx:pt idx="28338">15</cx:pt>
          <cx:pt idx="28339">22</cx:pt>
          <cx:pt idx="28340">17</cx:pt>
          <cx:pt idx="28341">22</cx:pt>
          <cx:pt idx="28342">18</cx:pt>
          <cx:pt idx="28343">19</cx:pt>
          <cx:pt idx="28344">17</cx:pt>
          <cx:pt idx="28345">15</cx:pt>
          <cx:pt idx="28346">13</cx:pt>
          <cx:pt idx="28347">13</cx:pt>
          <cx:pt idx="28348">19</cx:pt>
          <cx:pt idx="28349">19</cx:pt>
          <cx:pt idx="28350">19</cx:pt>
          <cx:pt idx="28351">19</cx:pt>
          <cx:pt idx="28352">16</cx:pt>
          <cx:pt idx="28353">17</cx:pt>
          <cx:pt idx="28354">17</cx:pt>
          <cx:pt idx="28355">17</cx:pt>
          <cx:pt idx="28356">21</cx:pt>
          <cx:pt idx="28357">26</cx:pt>
          <cx:pt idx="28358">21</cx:pt>
          <cx:pt idx="28359">26</cx:pt>
          <cx:pt idx="28360">20</cx:pt>
          <cx:pt idx="28361">16</cx:pt>
          <cx:pt idx="28362">15</cx:pt>
          <cx:pt idx="28363">16</cx:pt>
          <cx:pt idx="28364">15</cx:pt>
          <cx:pt idx="28365">15</cx:pt>
          <cx:pt idx="28366">20</cx:pt>
          <cx:pt idx="28367">19</cx:pt>
          <cx:pt idx="28368">20</cx:pt>
          <cx:pt idx="28369">19</cx:pt>
          <cx:pt idx="28370">19</cx:pt>
          <cx:pt idx="28371">18</cx:pt>
          <cx:pt idx="28372">19</cx:pt>
          <cx:pt idx="28373">18</cx:pt>
          <cx:pt idx="28374">19</cx:pt>
          <cx:pt idx="28375">18</cx:pt>
          <cx:pt idx="28376">19</cx:pt>
          <cx:pt idx="28377">18</cx:pt>
          <cx:pt idx="28378">18</cx:pt>
          <cx:pt idx="28379">18</cx:pt>
          <cx:pt idx="28380">18</cx:pt>
          <cx:pt idx="28381">18</cx:pt>
          <cx:pt idx="28382">18</cx:pt>
          <cx:pt idx="28383">18</cx:pt>
          <cx:pt idx="28384">18</cx:pt>
          <cx:pt idx="28385">18</cx:pt>
          <cx:pt idx="28386">18</cx:pt>
          <cx:pt idx="28387">18</cx:pt>
          <cx:pt idx="28388">18</cx:pt>
          <cx:pt idx="28389">18</cx:pt>
          <cx:pt idx="28390">14</cx:pt>
          <cx:pt idx="28391">14</cx:pt>
          <cx:pt idx="28392">13</cx:pt>
          <cx:pt idx="28393">11</cx:pt>
          <cx:pt idx="28394">13</cx:pt>
          <cx:pt idx="28395">12</cx:pt>
          <cx:pt idx="28396">12</cx:pt>
          <cx:pt idx="28397">20</cx:pt>
          <cx:pt idx="28398">19</cx:pt>
          <cx:pt idx="28399">20</cx:pt>
          <cx:pt idx="28400">19</cx:pt>
          <cx:pt idx="28401">11</cx:pt>
          <cx:pt idx="28402">11</cx:pt>
          <cx:pt idx="28403">11</cx:pt>
          <cx:pt idx="28404">11</cx:pt>
          <cx:pt idx="28405">14</cx:pt>
          <cx:pt idx="28406">15</cx:pt>
          <cx:pt idx="28407">15</cx:pt>
          <cx:pt idx="28408">17</cx:pt>
          <cx:pt idx="28409">15</cx:pt>
          <cx:pt idx="28410">18</cx:pt>
          <cx:pt idx="28411">15</cx:pt>
          <cx:pt idx="28412">17</cx:pt>
          <cx:pt idx="28413">15</cx:pt>
          <cx:pt idx="28414">18</cx:pt>
          <cx:pt idx="28415">19</cx:pt>
          <cx:pt idx="28416">15</cx:pt>
          <cx:pt idx="28417">16</cx:pt>
          <cx:pt idx="28418">19</cx:pt>
          <cx:pt idx="28419">19</cx:pt>
          <cx:pt idx="28420">15</cx:pt>
          <cx:pt idx="28421">16</cx:pt>
          <cx:pt idx="28422">19</cx:pt>
          <cx:pt idx="28423">19</cx:pt>
          <cx:pt idx="28424">15</cx:pt>
          <cx:pt idx="28425">16</cx:pt>
          <cx:pt idx="28426">19</cx:pt>
          <cx:pt idx="28427">17</cx:pt>
          <cx:pt idx="28428">18</cx:pt>
          <cx:pt idx="28429">17</cx:pt>
          <cx:pt idx="28430">18</cx:pt>
          <cx:pt idx="28431">14</cx:pt>
          <cx:pt idx="28432">12</cx:pt>
          <cx:pt idx="28433">14</cx:pt>
          <cx:pt idx="28434">11</cx:pt>
          <cx:pt idx="28435">24</cx:pt>
          <cx:pt idx="28436">24</cx:pt>
          <cx:pt idx="28437">24</cx:pt>
          <cx:pt idx="28438">24</cx:pt>
          <cx:pt idx="28439">22</cx:pt>
          <cx:pt idx="28440">17</cx:pt>
          <cx:pt idx="28441">26</cx:pt>
          <cx:pt idx="28442">16</cx:pt>
          <cx:pt idx="28443">17</cx:pt>
          <cx:pt idx="28444">19</cx:pt>
          <cx:pt idx="28445">19</cx:pt>
          <cx:pt idx="28446">19</cx:pt>
          <cx:pt idx="28447">19</cx:pt>
          <cx:pt idx="28448">16</cx:pt>
          <cx:pt idx="28449">16</cx:pt>
          <cx:pt idx="28450">16</cx:pt>
          <cx:pt idx="28451">17</cx:pt>
          <cx:pt idx="28452">19</cx:pt>
          <cx:pt idx="28453">17</cx:pt>
          <cx:pt idx="28454">27</cx:pt>
          <cx:pt idx="28455">25</cx:pt>
          <cx:pt idx="28456">21</cx:pt>
          <cx:pt idx="28457">20</cx:pt>
          <cx:pt idx="28458">22</cx:pt>
          <cx:pt idx="28459">22</cx:pt>
          <cx:pt idx="28460">26</cx:pt>
          <cx:pt idx="28461">27</cx:pt>
          <cx:pt idx="28462">33</cx:pt>
          <cx:pt idx="28463">33</cx:pt>
          <cx:pt idx="28464">13</cx:pt>
          <cx:pt idx="28465">19</cx:pt>
          <cx:pt idx="28466">20</cx:pt>
          <cx:pt idx="28467">20</cx:pt>
          <cx:pt idx="28468">19</cx:pt>
          <cx:pt idx="28469">20</cx:pt>
          <cx:pt idx="28470">20</cx:pt>
          <cx:pt idx="28471">18</cx:pt>
          <cx:pt idx="28472">19</cx:pt>
          <cx:pt idx="28473">20</cx:pt>
          <cx:pt idx="28474">18</cx:pt>
          <cx:pt idx="28475">20</cx:pt>
          <cx:pt idx="28476">17</cx:pt>
          <cx:pt idx="28477">20</cx:pt>
          <cx:pt idx="28478">18</cx:pt>
          <cx:pt idx="28479">17</cx:pt>
          <cx:pt idx="28480">18</cx:pt>
          <cx:pt idx="28481">20</cx:pt>
          <cx:pt idx="28482">17</cx:pt>
          <cx:pt idx="28483">20</cx:pt>
          <cx:pt idx="28484">18</cx:pt>
          <cx:pt idx="28485">17</cx:pt>
          <cx:pt idx="28486">18</cx:pt>
          <cx:pt idx="28487">20</cx:pt>
          <cx:pt idx="28488">16</cx:pt>
          <cx:pt idx="28489">17</cx:pt>
          <cx:pt idx="28490">15</cx:pt>
          <cx:pt idx="28491">19</cx:pt>
          <cx:pt idx="28492">15</cx:pt>
          <cx:pt idx="28493">19</cx:pt>
          <cx:pt idx="28494">18</cx:pt>
          <cx:pt idx="28495">19</cx:pt>
          <cx:pt idx="28496">19</cx:pt>
          <cx:pt idx="28497">17</cx:pt>
          <cx:pt idx="28498">19</cx:pt>
          <cx:pt idx="28499">22</cx:pt>
          <cx:pt idx="28500">22</cx:pt>
          <cx:pt idx="28501">21</cx:pt>
          <cx:pt idx="28502">21</cx:pt>
          <cx:pt idx="28503">23</cx:pt>
          <cx:pt idx="28504">22</cx:pt>
          <cx:pt idx="28505">22</cx:pt>
          <cx:pt idx="28506">22</cx:pt>
          <cx:pt idx="28507">16</cx:pt>
          <cx:pt idx="28508">17</cx:pt>
          <cx:pt idx="28509">16</cx:pt>
          <cx:pt idx="28510">15</cx:pt>
          <cx:pt idx="28511">16</cx:pt>
          <cx:pt idx="28512">14</cx:pt>
          <cx:pt idx="28513">19</cx:pt>
          <cx:pt idx="28514">19</cx:pt>
          <cx:pt idx="28515">21</cx:pt>
          <cx:pt idx="28516">21</cx:pt>
          <cx:pt idx="28517">33</cx:pt>
          <cx:pt idx="28518">22</cx:pt>
          <cx:pt idx="28519">27</cx:pt>
          <cx:pt idx="28520">22</cx:pt>
          <cx:pt idx="28521">26</cx:pt>
          <cx:pt idx="28522">17</cx:pt>
          <cx:pt idx="28523">16</cx:pt>
          <cx:pt idx="28524">14</cx:pt>
          <cx:pt idx="28525">18</cx:pt>
          <cx:pt idx="28526">20</cx:pt>
          <cx:pt idx="28527">17</cx:pt>
          <cx:pt idx="28528">27</cx:pt>
          <cx:pt idx="28529">13</cx:pt>
          <cx:pt idx="28530">21</cx:pt>
          <cx:pt idx="28531">25</cx:pt>
          <cx:pt idx="28532">21</cx:pt>
          <cx:pt idx="28533">26</cx:pt>
          <cx:pt idx="28534">20</cx:pt>
          <cx:pt idx="28535">48</cx:pt>
          <cx:pt idx="28536">22</cx:pt>
          <cx:pt idx="28537">19</cx:pt>
          <cx:pt idx="28538">21</cx:pt>
          <cx:pt idx="28539">19</cx:pt>
          <cx:pt idx="28540">14</cx:pt>
          <cx:pt idx="28541">14</cx:pt>
          <cx:pt idx="28542">13</cx:pt>
          <cx:pt idx="28543">13</cx:pt>
          <cx:pt idx="28544">13</cx:pt>
          <cx:pt idx="28545">17</cx:pt>
          <cx:pt idx="28546">16</cx:pt>
          <cx:pt idx="28547">19</cx:pt>
          <cx:pt idx="28548">17</cx:pt>
          <cx:pt idx="28549">20</cx:pt>
          <cx:pt idx="28550">15</cx:pt>
          <cx:pt idx="28551">16</cx:pt>
          <cx:pt idx="28552">17</cx:pt>
          <cx:pt idx="28553">14</cx:pt>
          <cx:pt idx="28554">15</cx:pt>
          <cx:pt idx="28555">14</cx:pt>
          <cx:pt idx="28556">14</cx:pt>
          <cx:pt idx="28557">13</cx:pt>
          <cx:pt idx="28558">13</cx:pt>
          <cx:pt idx="28559">13</cx:pt>
          <cx:pt idx="28560">19</cx:pt>
          <cx:pt idx="28561">21</cx:pt>
          <cx:pt idx="28562">18</cx:pt>
          <cx:pt idx="28563">20</cx:pt>
          <cx:pt idx="28564">29</cx:pt>
          <cx:pt idx="28565">29</cx:pt>
          <cx:pt idx="28566">19</cx:pt>
          <cx:pt idx="28567">18</cx:pt>
          <cx:pt idx="28568">21</cx:pt>
          <cx:pt idx="28569">17</cx:pt>
          <cx:pt idx="28570">22</cx:pt>
          <cx:pt idx="28571">21</cx:pt>
          <cx:pt idx="28572">22</cx:pt>
          <cx:pt idx="28573">21</cx:pt>
          <cx:pt idx="28574">20</cx:pt>
          <cx:pt idx="28575">22</cx:pt>
          <cx:pt idx="28576">21</cx:pt>
          <cx:pt idx="28577">21</cx:pt>
          <cx:pt idx="28578">20</cx:pt>
          <cx:pt idx="28579">22</cx:pt>
          <cx:pt idx="28580">21</cx:pt>
          <cx:pt idx="28581">21</cx:pt>
          <cx:pt idx="28582">20</cx:pt>
          <cx:pt idx="28583">20</cx:pt>
          <cx:pt idx="28584">20</cx:pt>
          <cx:pt idx="28585">20</cx:pt>
          <cx:pt idx="28586">19</cx:pt>
          <cx:pt idx="28587">19</cx:pt>
          <cx:pt idx="28588">20</cx:pt>
          <cx:pt idx="28589">21</cx:pt>
          <cx:pt idx="28590">16</cx:pt>
          <cx:pt idx="28591">17</cx:pt>
          <cx:pt idx="28592">18</cx:pt>
          <cx:pt idx="28593">19</cx:pt>
          <cx:pt idx="28594">18</cx:pt>
          <cx:pt idx="28595">13</cx:pt>
          <cx:pt idx="28596">14</cx:pt>
          <cx:pt idx="28597">19</cx:pt>
          <cx:pt idx="28598">20</cx:pt>
          <cx:pt idx="28599">20</cx:pt>
          <cx:pt idx="28600">19</cx:pt>
          <cx:pt idx="28601">18</cx:pt>
          <cx:pt idx="28602">18</cx:pt>
          <cx:pt idx="28603">18</cx:pt>
          <cx:pt idx="28604">17</cx:pt>
          <cx:pt idx="28605">19</cx:pt>
          <cx:pt idx="28606">20</cx:pt>
          <cx:pt idx="28607">20</cx:pt>
          <cx:pt idx="28608">19</cx:pt>
          <cx:pt idx="28609">18</cx:pt>
          <cx:pt idx="28610">17</cx:pt>
          <cx:pt idx="28611">18</cx:pt>
          <cx:pt idx="28612">19</cx:pt>
          <cx:pt idx="28613">19</cx:pt>
          <cx:pt idx="28614">15</cx:pt>
          <cx:pt idx="28615">15</cx:pt>
          <cx:pt idx="28616">16</cx:pt>
          <cx:pt idx="28617">18</cx:pt>
          <cx:pt idx="28618">17</cx:pt>
          <cx:pt idx="28619">19</cx:pt>
          <cx:pt idx="28620">20</cx:pt>
          <cx:pt idx="28621">20</cx:pt>
          <cx:pt idx="28622">19</cx:pt>
          <cx:pt idx="28623">16</cx:pt>
          <cx:pt idx="28624">15</cx:pt>
          <cx:pt idx="28625">15</cx:pt>
          <cx:pt idx="28626">15</cx:pt>
          <cx:pt idx="28627">14</cx:pt>
          <cx:pt idx="28628">13</cx:pt>
          <cx:pt idx="28629">14</cx:pt>
          <cx:pt idx="28630">16</cx:pt>
          <cx:pt idx="28631">19</cx:pt>
          <cx:pt idx="28632">17</cx:pt>
          <cx:pt idx="28633">16</cx:pt>
          <cx:pt idx="28634">18</cx:pt>
          <cx:pt idx="28635">17</cx:pt>
          <cx:pt idx="28636">17</cx:pt>
          <cx:pt idx="28637">21</cx:pt>
          <cx:pt idx="28638">18</cx:pt>
          <cx:pt idx="28639">20</cx:pt>
          <cx:pt idx="28640">16</cx:pt>
          <cx:pt idx="28641">13</cx:pt>
          <cx:pt idx="28642">11</cx:pt>
          <cx:pt idx="28643">12</cx:pt>
          <cx:pt idx="28644">11</cx:pt>
          <cx:pt idx="28645">13</cx:pt>
          <cx:pt idx="28646">14</cx:pt>
          <cx:pt idx="28647">12</cx:pt>
          <cx:pt idx="28648">22</cx:pt>
          <cx:pt idx="28649">21</cx:pt>
          <cx:pt idx="28650">21</cx:pt>
          <cx:pt idx="28651">23</cx:pt>
          <cx:pt idx="28652">21</cx:pt>
          <cx:pt idx="28653">21</cx:pt>
          <cx:pt idx="28654">22</cx:pt>
          <cx:pt idx="28655">23</cx:pt>
          <cx:pt idx="28656">20</cx:pt>
          <cx:pt idx="28657">21</cx:pt>
          <cx:pt idx="28658">18</cx:pt>
          <cx:pt idx="28659">22</cx:pt>
          <cx:pt idx="28660">18</cx:pt>
          <cx:pt idx="28661">18</cx:pt>
          <cx:pt idx="28662">16</cx:pt>
          <cx:pt idx="28663">18</cx:pt>
          <cx:pt idx="28664">16</cx:pt>
          <cx:pt idx="28665">16</cx:pt>
          <cx:pt idx="28666">18</cx:pt>
          <cx:pt idx="28667">13</cx:pt>
          <cx:pt idx="28668">14</cx:pt>
          <cx:pt idx="28669">13</cx:pt>
          <cx:pt idx="28670">13</cx:pt>
          <cx:pt idx="28671">12</cx:pt>
          <cx:pt idx="28672">12</cx:pt>
          <cx:pt idx="28673">18</cx:pt>
          <cx:pt idx="28674">18</cx:pt>
          <cx:pt idx="28675">16</cx:pt>
          <cx:pt idx="28676">14</cx:pt>
          <cx:pt idx="28677">17</cx:pt>
          <cx:pt idx="28678">14</cx:pt>
          <cx:pt idx="28679">21</cx:pt>
          <cx:pt idx="28680">21</cx:pt>
          <cx:pt idx="28681">9</cx:pt>
          <cx:pt idx="28682">9</cx:pt>
          <cx:pt idx="28683">10</cx:pt>
          <cx:pt idx="28684">10</cx:pt>
          <cx:pt idx="28685">10</cx:pt>
          <cx:pt idx="28686">12</cx:pt>
          <cx:pt idx="28687">18</cx:pt>
          <cx:pt idx="28688">18</cx:pt>
          <cx:pt idx="28689">18</cx:pt>
          <cx:pt idx="28690">18</cx:pt>
          <cx:pt idx="28691">18</cx:pt>
          <cx:pt idx="28692">18</cx:pt>
          <cx:pt idx="28693">17</cx:pt>
          <cx:pt idx="28694">17</cx:pt>
          <cx:pt idx="28695">18</cx:pt>
          <cx:pt idx="28696">18</cx:pt>
          <cx:pt idx="28697">18</cx:pt>
          <cx:pt idx="28698">17</cx:pt>
          <cx:pt idx="28699">17</cx:pt>
          <cx:pt idx="28700">17</cx:pt>
          <cx:pt idx="28701">18</cx:pt>
          <cx:pt idx="28702">18</cx:pt>
          <cx:pt idx="28703">18</cx:pt>
          <cx:pt idx="28704">17</cx:pt>
          <cx:pt idx="28705">17</cx:pt>
          <cx:pt idx="28706">17</cx:pt>
          <cx:pt idx="28707">17</cx:pt>
          <cx:pt idx="28708">17</cx:pt>
          <cx:pt idx="28709">17</cx:pt>
          <cx:pt idx="28710">17</cx:pt>
          <cx:pt idx="28711">17</cx:pt>
          <cx:pt idx="28712">17</cx:pt>
          <cx:pt idx="28713">17</cx:pt>
          <cx:pt idx="28714">16</cx:pt>
          <cx:pt idx="28715">23</cx:pt>
          <cx:pt idx="28716">17</cx:pt>
          <cx:pt idx="28717">17</cx:pt>
          <cx:pt idx="28718">17</cx:pt>
          <cx:pt idx="28719">16</cx:pt>
          <cx:pt idx="28720">18</cx:pt>
          <cx:pt idx="28721">18</cx:pt>
          <cx:pt idx="28722">17</cx:pt>
          <cx:pt idx="28723">17</cx:pt>
          <cx:pt idx="28724">17</cx:pt>
          <cx:pt idx="28725">17</cx:pt>
          <cx:pt idx="28726">19</cx:pt>
          <cx:pt idx="28727">16</cx:pt>
          <cx:pt idx="28728">16</cx:pt>
          <cx:pt idx="28729">17</cx:pt>
          <cx:pt idx="28730">16</cx:pt>
          <cx:pt idx="28731">15</cx:pt>
          <cx:pt idx="28732">15</cx:pt>
          <cx:pt idx="28733">15</cx:pt>
          <cx:pt idx="28734">15</cx:pt>
          <cx:pt idx="28735">15</cx:pt>
          <cx:pt idx="28736">15</cx:pt>
          <cx:pt idx="28737">15</cx:pt>
          <cx:pt idx="28738">14</cx:pt>
          <cx:pt idx="28739">15</cx:pt>
          <cx:pt idx="28740">14</cx:pt>
          <cx:pt idx="28741">14</cx:pt>
          <cx:pt idx="28742">14</cx:pt>
          <cx:pt idx="28743">13</cx:pt>
          <cx:pt idx="28744">17</cx:pt>
          <cx:pt idx="28745">14</cx:pt>
          <cx:pt idx="28746">14</cx:pt>
          <cx:pt idx="28747">14</cx:pt>
          <cx:pt idx="28748">13</cx:pt>
          <cx:pt idx="28749">14</cx:pt>
          <cx:pt idx="28750">14</cx:pt>
          <cx:pt idx="28751">11</cx:pt>
          <cx:pt idx="28752">11</cx:pt>
          <cx:pt idx="28753">11</cx:pt>
          <cx:pt idx="28754">11</cx:pt>
          <cx:pt idx="28755">11</cx:pt>
          <cx:pt idx="28756">11</cx:pt>
          <cx:pt idx="28757">17</cx:pt>
          <cx:pt idx="28758">17</cx:pt>
          <cx:pt idx="28759">15</cx:pt>
          <cx:pt idx="28760">19</cx:pt>
          <cx:pt idx="28761">14</cx:pt>
          <cx:pt idx="28762">12</cx:pt>
          <cx:pt idx="28763">15</cx:pt>
          <cx:pt idx="28764">13</cx:pt>
          <cx:pt idx="28765">12</cx:pt>
          <cx:pt idx="28766">18</cx:pt>
          <cx:pt idx="28767">18</cx:pt>
          <cx:pt idx="28768">17</cx:pt>
          <cx:pt idx="28769">18</cx:pt>
          <cx:pt idx="28770">8</cx:pt>
          <cx:pt idx="28771">16</cx:pt>
          <cx:pt idx="28772">17</cx:pt>
          <cx:pt idx="28773">17</cx:pt>
          <cx:pt idx="28774">17</cx:pt>
          <cx:pt idx="28775">19</cx:pt>
          <cx:pt idx="28776">16</cx:pt>
          <cx:pt idx="28777">15</cx:pt>
          <cx:pt idx="28778">17</cx:pt>
          <cx:pt idx="28779">17</cx:pt>
          <cx:pt idx="28780">18</cx:pt>
          <cx:pt idx="28781">18</cx:pt>
          <cx:pt idx="28782">16</cx:pt>
          <cx:pt idx="28783">16</cx:pt>
          <cx:pt idx="28784">18</cx:pt>
          <cx:pt idx="28785">18</cx:pt>
          <cx:pt idx="28786">18</cx:pt>
          <cx:pt idx="28787">18</cx:pt>
          <cx:pt idx="28788">18</cx:pt>
          <cx:pt idx="28789">18</cx:pt>
          <cx:pt idx="28790">12</cx:pt>
          <cx:pt idx="28791">14</cx:pt>
          <cx:pt idx="28792">15</cx:pt>
          <cx:pt idx="28793">15</cx:pt>
          <cx:pt idx="28794">14</cx:pt>
          <cx:pt idx="28795">13</cx:pt>
          <cx:pt idx="28796">14</cx:pt>
          <cx:pt idx="28797">21</cx:pt>
          <cx:pt idx="28798">12</cx:pt>
          <cx:pt idx="28799">12</cx:pt>
          <cx:pt idx="28800">18</cx:pt>
          <cx:pt idx="28801">17</cx:pt>
          <cx:pt idx="28802">15</cx:pt>
          <cx:pt idx="28803">18</cx:pt>
          <cx:pt idx="28804">15</cx:pt>
          <cx:pt idx="28805">18</cx:pt>
          <cx:pt idx="28806">15</cx:pt>
          <cx:pt idx="28807">15</cx:pt>
          <cx:pt idx="28808">12</cx:pt>
          <cx:pt idx="28809">25</cx:pt>
          <cx:pt idx="28810">27</cx:pt>
          <cx:pt idx="28811">25</cx:pt>
          <cx:pt idx="28812">27</cx:pt>
          <cx:pt idx="28813">18</cx:pt>
          <cx:pt idx="28814">16</cx:pt>
          <cx:pt idx="28815">17</cx:pt>
          <cx:pt idx="28816">16</cx:pt>
          <cx:pt idx="28817">24</cx:pt>
          <cx:pt idx="28818">25</cx:pt>
          <cx:pt idx="28819">24</cx:pt>
          <cx:pt idx="28820">25</cx:pt>
          <cx:pt idx="28821">22</cx:pt>
          <cx:pt idx="28822">25</cx:pt>
          <cx:pt idx="28823">25</cx:pt>
          <cx:pt idx="28824">18</cx:pt>
          <cx:pt idx="28825">17</cx:pt>
          <cx:pt idx="28826">15</cx:pt>
          <cx:pt idx="28827">18</cx:pt>
          <cx:pt idx="28828">17</cx:pt>
          <cx:pt idx="28829">17</cx:pt>
          <cx:pt idx="28830">14</cx:pt>
          <cx:pt idx="28831">18</cx:pt>
          <cx:pt idx="28832">15</cx:pt>
          <cx:pt idx="28833">16</cx:pt>
          <cx:pt idx="28834">18</cx:pt>
          <cx:pt idx="28835">17</cx:pt>
          <cx:pt idx="28836">15</cx:pt>
          <cx:pt idx="28837">18</cx:pt>
          <cx:pt idx="28838">16</cx:pt>
          <cx:pt idx="28839">14</cx:pt>
          <cx:pt idx="28840">15</cx:pt>
          <cx:pt idx="28841">15</cx:pt>
          <cx:pt idx="28842">16</cx:pt>
          <cx:pt idx="28843">14</cx:pt>
          <cx:pt idx="28844">20</cx:pt>
          <cx:pt idx="28845">17</cx:pt>
          <cx:pt idx="28846">22</cx:pt>
          <cx:pt idx="28847">17</cx:pt>
          <cx:pt idx="28848">15</cx:pt>
          <cx:pt idx="28849">13</cx:pt>
          <cx:pt idx="28850">13</cx:pt>
          <cx:pt idx="28851">13</cx:pt>
          <cx:pt idx="28852">13</cx:pt>
          <cx:pt idx="28853">13</cx:pt>
          <cx:pt idx="28854">13</cx:pt>
          <cx:pt idx="28855">19</cx:pt>
          <cx:pt idx="28856">21</cx:pt>
          <cx:pt idx="28857">22</cx:pt>
          <cx:pt idx="28858">22</cx:pt>
          <cx:pt idx="28859">22</cx:pt>
          <cx:pt idx="28860">22</cx:pt>
          <cx:pt idx="28861">22</cx:pt>
          <cx:pt idx="28862">22</cx:pt>
          <cx:pt idx="28863">22</cx:pt>
          <cx:pt idx="28864">22</cx:pt>
          <cx:pt idx="28865">18</cx:pt>
          <cx:pt idx="28866">17</cx:pt>
          <cx:pt idx="28867">18</cx:pt>
          <cx:pt idx="28868">22</cx:pt>
          <cx:pt idx="28869">17</cx:pt>
          <cx:pt idx="28870">18</cx:pt>
          <cx:pt idx="28871">22</cx:pt>
          <cx:pt idx="28872">22</cx:pt>
          <cx:pt idx="28873">19</cx:pt>
          <cx:pt idx="28874">22</cx:pt>
          <cx:pt idx="28875">26</cx:pt>
          <cx:pt idx="28876">21</cx:pt>
          <cx:pt idx="28877">21</cx:pt>
          <cx:pt idx="28878">15</cx:pt>
          <cx:pt idx="28879">14</cx:pt>
          <cx:pt idx="28880">15</cx:pt>
          <cx:pt idx="28881">13</cx:pt>
          <cx:pt idx="28882">15</cx:pt>
          <cx:pt idx="28883">14</cx:pt>
          <cx:pt idx="28884">13</cx:pt>
          <cx:pt idx="28885">15</cx:pt>
          <cx:pt idx="28886">12</cx:pt>
          <cx:pt idx="28887">15</cx:pt>
          <cx:pt idx="28888">12</cx:pt>
          <cx:pt idx="28889">15</cx:pt>
          <cx:pt idx="28890">15</cx:pt>
          <cx:pt idx="28891">21</cx:pt>
          <cx:pt idx="28892">21</cx:pt>
          <cx:pt idx="28893">16</cx:pt>
          <cx:pt idx="28894">17</cx:pt>
          <cx:pt idx="28895">16</cx:pt>
          <cx:pt idx="28896">17</cx:pt>
          <cx:pt idx="28897">18</cx:pt>
          <cx:pt idx="28898">17</cx:pt>
          <cx:pt idx="28899">16</cx:pt>
          <cx:pt idx="28900">13</cx:pt>
          <cx:pt idx="28901">19</cx:pt>
          <cx:pt idx="28902">21</cx:pt>
          <cx:pt idx="28903">16</cx:pt>
          <cx:pt idx="28904">20</cx:pt>
          <cx:pt idx="28905">16</cx:pt>
          <cx:pt idx="28906">18</cx:pt>
          <cx:pt idx="28907">19</cx:pt>
          <cx:pt idx="28908">17</cx:pt>
          <cx:pt idx="28909">16</cx:pt>
          <cx:pt idx="28910">17</cx:pt>
          <cx:pt idx="28911">21</cx:pt>
          <cx:pt idx="28912">16</cx:pt>
          <cx:pt idx="28913">19</cx:pt>
          <cx:pt idx="28914">23</cx:pt>
          <cx:pt idx="28915">21</cx:pt>
          <cx:pt idx="28916">23</cx:pt>
          <cx:pt idx="28917">23</cx:pt>
          <cx:pt idx="28918">16</cx:pt>
          <cx:pt idx="28919">17</cx:pt>
          <cx:pt idx="28920">13</cx:pt>
          <cx:pt idx="28921">14</cx:pt>
          <cx:pt idx="28922">15</cx:pt>
          <cx:pt idx="28923">18</cx:pt>
          <cx:pt idx="28924">17</cx:pt>
          <cx:pt idx="28925">16</cx:pt>
          <cx:pt idx="28926">13</cx:pt>
          <cx:pt idx="28927">16</cx:pt>
          <cx:pt idx="28928">17</cx:pt>
          <cx:pt idx="28929">15</cx:pt>
          <cx:pt idx="28930">14</cx:pt>
          <cx:pt idx="28931">14</cx:pt>
          <cx:pt idx="28932">14</cx:pt>
          <cx:pt idx="28933">17</cx:pt>
          <cx:pt idx="28934">16</cx:pt>
          <cx:pt idx="28935">17</cx:pt>
          <cx:pt idx="28936">19</cx:pt>
          <cx:pt idx="28937">16</cx:pt>
          <cx:pt idx="28938">15</cx:pt>
          <cx:pt idx="28939">16</cx:pt>
          <cx:pt idx="28940">16</cx:pt>
          <cx:pt idx="28941">15</cx:pt>
          <cx:pt idx="28942">16</cx:pt>
          <cx:pt idx="28943">14</cx:pt>
          <cx:pt idx="28944">14</cx:pt>
          <cx:pt idx="28945">14</cx:pt>
          <cx:pt idx="28946">13</cx:pt>
          <cx:pt idx="28947">13</cx:pt>
          <cx:pt idx="28948">13</cx:pt>
          <cx:pt idx="28949">13</cx:pt>
          <cx:pt idx="28950">12</cx:pt>
          <cx:pt idx="28951">11</cx:pt>
          <cx:pt idx="28952">11</cx:pt>
          <cx:pt idx="28953">9</cx:pt>
          <cx:pt idx="28954">10</cx:pt>
          <cx:pt idx="28955">13</cx:pt>
          <cx:pt idx="28956">16</cx:pt>
          <cx:pt idx="28957">17</cx:pt>
          <cx:pt idx="28958">18</cx:pt>
          <cx:pt idx="28959">20</cx:pt>
          <cx:pt idx="28960">18</cx:pt>
          <cx:pt idx="28961">21</cx:pt>
          <cx:pt idx="28962">22</cx:pt>
          <cx:pt idx="28963">19</cx:pt>
          <cx:pt idx="28964">30</cx:pt>
          <cx:pt idx="28965">34</cx:pt>
          <cx:pt idx="28966">14</cx:pt>
          <cx:pt idx="28967">12</cx:pt>
          <cx:pt idx="28968">14</cx:pt>
          <cx:pt idx="28969">15</cx:pt>
          <cx:pt idx="28970">13</cx:pt>
          <cx:pt idx="28971">14</cx:pt>
          <cx:pt idx="28972">14</cx:pt>
          <cx:pt idx="28973">15</cx:pt>
          <cx:pt idx="28974">13</cx:pt>
          <cx:pt idx="28975">14</cx:pt>
          <cx:pt idx="28976">15</cx:pt>
          <cx:pt idx="28977">15</cx:pt>
          <cx:pt idx="28978">14</cx:pt>
          <cx:pt idx="28979">14</cx:pt>
          <cx:pt idx="28980">14</cx:pt>
          <cx:pt idx="28981">14</cx:pt>
          <cx:pt idx="28982">16</cx:pt>
          <cx:pt idx="28983">16</cx:pt>
          <cx:pt idx="28984">17</cx:pt>
          <cx:pt idx="28985">24</cx:pt>
          <cx:pt idx="28986">24</cx:pt>
          <cx:pt idx="28987">17</cx:pt>
          <cx:pt idx="28988">18</cx:pt>
          <cx:pt idx="28989">18</cx:pt>
          <cx:pt idx="28990">22</cx:pt>
          <cx:pt idx="28991">22</cx:pt>
          <cx:pt idx="28992">19</cx:pt>
          <cx:pt idx="28993">41</cx:pt>
          <cx:pt idx="28994">23</cx:pt>
          <cx:pt idx="28995">22</cx:pt>
          <cx:pt idx="28996">16</cx:pt>
          <cx:pt idx="28997">17</cx:pt>
          <cx:pt idx="28998">18</cx:pt>
          <cx:pt idx="28999">16</cx:pt>
          <cx:pt idx="29000">14</cx:pt>
          <cx:pt idx="29001">19</cx:pt>
          <cx:pt idx="29002">16</cx:pt>
          <cx:pt idx="29003">15</cx:pt>
          <cx:pt idx="29004">22</cx:pt>
          <cx:pt idx="29005">14</cx:pt>
          <cx:pt idx="29006">15</cx:pt>
          <cx:pt idx="29007">17</cx:pt>
          <cx:pt idx="29008">17</cx:pt>
          <cx:pt idx="29009">18</cx:pt>
          <cx:pt idx="29010">18</cx:pt>
          <cx:pt idx="29011">22</cx:pt>
          <cx:pt idx="29012">16</cx:pt>
          <cx:pt idx="29013">17</cx:pt>
          <cx:pt idx="29014">18</cx:pt>
          <cx:pt idx="29015">17</cx:pt>
          <cx:pt idx="29016">15</cx:pt>
          <cx:pt idx="29017">18</cx:pt>
          <cx:pt idx="29018">17</cx:pt>
          <cx:pt idx="29019">17</cx:pt>
          <cx:pt idx="29020">14</cx:pt>
          <cx:pt idx="29021">18</cx:pt>
          <cx:pt idx="29022">15</cx:pt>
          <cx:pt idx="29023">16</cx:pt>
          <cx:pt idx="29024">18</cx:pt>
          <cx:pt idx="29025">17</cx:pt>
          <cx:pt idx="29026">15</cx:pt>
          <cx:pt idx="29027">18</cx:pt>
          <cx:pt idx="29028">16</cx:pt>
          <cx:pt idx="29029">14</cx:pt>
          <cx:pt idx="29030">13</cx:pt>
          <cx:pt idx="29031">13</cx:pt>
          <cx:pt idx="29032">15</cx:pt>
          <cx:pt idx="29033">13</cx:pt>
          <cx:pt idx="29034">13</cx:pt>
          <cx:pt idx="29035">13</cx:pt>
          <cx:pt idx="29036">13</cx:pt>
          <cx:pt idx="29037">21</cx:pt>
          <cx:pt idx="29038">21</cx:pt>
          <cx:pt idx="29039">15</cx:pt>
          <cx:pt idx="29040">14</cx:pt>
          <cx:pt idx="29041">15</cx:pt>
          <cx:pt idx="29042">13</cx:pt>
          <cx:pt idx="29043">15</cx:pt>
          <cx:pt idx="29044">14</cx:pt>
          <cx:pt idx="29045">13</cx:pt>
          <cx:pt idx="29046">15</cx:pt>
          <cx:pt idx="29047">12</cx:pt>
          <cx:pt idx="29048">12</cx:pt>
          <cx:pt idx="29049">20</cx:pt>
          <cx:pt idx="29050">17</cx:pt>
          <cx:pt idx="29051">22</cx:pt>
          <cx:pt idx="29052">17</cx:pt>
          <cx:pt idx="29053">15</cx:pt>
          <cx:pt idx="29054">14</cx:pt>
          <cx:pt idx="29055">15</cx:pt>
          <cx:pt idx="29056">21</cx:pt>
          <cx:pt idx="29057">21</cx:pt>
          <cx:pt idx="29058">13</cx:pt>
          <cx:pt idx="29059">15</cx:pt>
          <cx:pt idx="29060">14</cx:pt>
          <cx:pt idx="29061">12</cx:pt>
          <cx:pt idx="29062">21</cx:pt>
          <cx:pt idx="29063">19</cx:pt>
          <cx:pt idx="29064">22</cx:pt>
          <cx:pt idx="29065">21</cx:pt>
          <cx:pt idx="29066">19</cx:pt>
          <cx:pt idx="29067">22</cx:pt>
          <cx:pt idx="29068">17</cx:pt>
          <cx:pt idx="29069">18</cx:pt>
          <cx:pt idx="29070">17</cx:pt>
          <cx:pt idx="29071">25</cx:pt>
          <cx:pt idx="29072">26</cx:pt>
          <cx:pt idx="29073">21</cx:pt>
          <cx:pt idx="29074">24</cx:pt>
          <cx:pt idx="29075">40</cx:pt>
          <cx:pt idx="29076">21</cx:pt>
          <cx:pt idx="29077">21</cx:pt>
          <cx:pt idx="29078">20</cx:pt>
          <cx:pt idx="29079">18</cx:pt>
          <cx:pt idx="29080">19</cx:pt>
          <cx:pt idx="29081">18</cx:pt>
          <cx:pt idx="29082">27</cx:pt>
          <cx:pt idx="29083">28</cx:pt>
          <cx:pt idx="29084">27</cx:pt>
          <cx:pt idx="29085">40</cx:pt>
          <cx:pt idx="29086">40</cx:pt>
          <cx:pt idx="29087">16</cx:pt>
          <cx:pt idx="29088">17</cx:pt>
          <cx:pt idx="29089">17</cx:pt>
          <cx:pt idx="29090">16</cx:pt>
          <cx:pt idx="29091">15</cx:pt>
          <cx:pt idx="29092">14</cx:pt>
          <cx:pt idx="29093">14</cx:pt>
          <cx:pt idx="29094">13</cx:pt>
          <cx:pt idx="29095">14</cx:pt>
          <cx:pt idx="29096">14</cx:pt>
          <cx:pt idx="29097">13</cx:pt>
          <cx:pt idx="29098">27</cx:pt>
          <cx:pt idx="29099">28</cx:pt>
          <cx:pt idx="29100">27</cx:pt>
          <cx:pt idx="29101">18</cx:pt>
          <cx:pt idx="29102">17</cx:pt>
          <cx:pt idx="29103">26</cx:pt>
          <cx:pt idx="29104">25</cx:pt>
          <cx:pt idx="29105">26</cx:pt>
          <cx:pt idx="29106">23</cx:pt>
          <cx:pt idx="29107">23</cx:pt>
          <cx:pt idx="29108">17</cx:pt>
          <cx:pt idx="29109">17</cx:pt>
          <cx:pt idx="29110">18</cx:pt>
          <cx:pt idx="29111">20</cx:pt>
          <cx:pt idx="29112">17</cx:pt>
          <cx:pt idx="29113">21</cx:pt>
          <cx:pt idx="29114">17</cx:pt>
          <cx:pt idx="29115">20</cx:pt>
          <cx:pt idx="29116">20</cx:pt>
          <cx:pt idx="29117">19</cx:pt>
          <cx:pt idx="29118">21</cx:pt>
          <cx:pt idx="29119">20</cx:pt>
          <cx:pt idx="29120">22</cx:pt>
          <cx:pt idx="29121">19</cx:pt>
          <cx:pt idx="29122">21</cx:pt>
          <cx:pt idx="29123">23</cx:pt>
          <cx:pt idx="29124">22</cx:pt>
          <cx:pt idx="29125">21</cx:pt>
          <cx:pt idx="29126">21</cx:pt>
          <cx:pt idx="29127">17</cx:pt>
          <cx:pt idx="29128">16</cx:pt>
          <cx:pt idx="29129">17</cx:pt>
          <cx:pt idx="29130">16</cx:pt>
          <cx:pt idx="29131">16</cx:pt>
          <cx:pt idx="29132">16</cx:pt>
          <cx:pt idx="29133">14</cx:pt>
          <cx:pt idx="29134">19</cx:pt>
          <cx:pt idx="29135">17</cx:pt>
          <cx:pt idx="29136">17</cx:pt>
          <cx:pt idx="29137">16</cx:pt>
          <cx:pt idx="29138">19</cx:pt>
          <cx:pt idx="29139">17</cx:pt>
          <cx:pt idx="29140">18</cx:pt>
          <cx:pt idx="29141">18</cx:pt>
          <cx:pt idx="29142">17</cx:pt>
          <cx:pt idx="29143">16</cx:pt>
          <cx:pt idx="29144">16</cx:pt>
          <cx:pt idx="29145">14</cx:pt>
          <cx:pt idx="29146">12</cx:pt>
          <cx:pt idx="29147">12</cx:pt>
          <cx:pt idx="29148">16</cx:pt>
          <cx:pt idx="29149">16</cx:pt>
          <cx:pt idx="29150">15</cx:pt>
          <cx:pt idx="29151">16</cx:pt>
          <cx:pt idx="29152">15</cx:pt>
          <cx:pt idx="29153">15</cx:pt>
          <cx:pt idx="29154">16</cx:pt>
          <cx:pt idx="29155">15</cx:pt>
          <cx:pt idx="29156">16</cx:pt>
          <cx:pt idx="29157">14</cx:pt>
          <cx:pt idx="29158">15</cx:pt>
          <cx:pt idx="29159">13</cx:pt>
          <cx:pt idx="29160">14</cx:pt>
          <cx:pt idx="29161">23</cx:pt>
          <cx:pt idx="29162">21</cx:pt>
          <cx:pt idx="29163">23</cx:pt>
          <cx:pt idx="29164">23</cx:pt>
          <cx:pt idx="29165">21</cx:pt>
          <cx:pt idx="29166">23</cx:pt>
          <cx:pt idx="29167">16</cx:pt>
          <cx:pt idx="29168">14</cx:pt>
          <cx:pt idx="29169">15</cx:pt>
          <cx:pt idx="29170">13</cx:pt>
          <cx:pt idx="29171">12</cx:pt>
          <cx:pt idx="29172">16</cx:pt>
          <cx:pt idx="29173">15</cx:pt>
          <cx:pt idx="29174">23</cx:pt>
          <cx:pt idx="29175">21</cx:pt>
          <cx:pt idx="29176">23</cx:pt>
          <cx:pt idx="29177">23</cx:pt>
          <cx:pt idx="29178">21</cx:pt>
          <cx:pt idx="29179">20</cx:pt>
          <cx:pt idx="29180">23</cx:pt>
          <cx:pt idx="29181">15</cx:pt>
          <cx:pt idx="29182">15</cx:pt>
          <cx:pt idx="29183">15</cx:pt>
          <cx:pt idx="29184">17</cx:pt>
          <cx:pt idx="29185">15</cx:pt>
          <cx:pt idx="29186">16</cx:pt>
          <cx:pt idx="29187">15</cx:pt>
          <cx:pt idx="29188">25</cx:pt>
          <cx:pt idx="29189">27</cx:pt>
          <cx:pt idx="29190">23</cx:pt>
          <cx:pt idx="29191">25</cx:pt>
          <cx:pt idx="29192">22</cx:pt>
          <cx:pt idx="29193">20</cx:pt>
          <cx:pt idx="29194">22</cx:pt>
          <cx:pt idx="29195">22</cx:pt>
          <cx:pt idx="29196">27</cx:pt>
          <cx:pt idx="29197">28</cx:pt>
          <cx:pt idx="29198">20</cx:pt>
          <cx:pt idx="29199">18</cx:pt>
          <cx:pt idx="29200">17</cx:pt>
          <cx:pt idx="29201">26</cx:pt>
          <cx:pt idx="29202">24</cx:pt>
          <cx:pt idx="29203">26</cx:pt>
          <cx:pt idx="29204">24</cx:pt>
          <cx:pt idx="29205">18</cx:pt>
          <cx:pt idx="29206">20</cx:pt>
          <cx:pt idx="29207">20</cx:pt>
          <cx:pt idx="29208">18</cx:pt>
          <cx:pt idx="29209">19</cx:pt>
          <cx:pt idx="29210">14</cx:pt>
          <cx:pt idx="29211">12</cx:pt>
          <cx:pt idx="29212">13</cx:pt>
          <cx:pt idx="29213">12</cx:pt>
          <cx:pt idx="29214">9</cx:pt>
          <cx:pt idx="29215">8</cx:pt>
          <cx:pt idx="29216">9</cx:pt>
          <cx:pt idx="29217">9</cx:pt>
          <cx:pt idx="29218">8</cx:pt>
          <cx:pt idx="29219">15</cx:pt>
          <cx:pt idx="29220">12</cx:pt>
          <cx:pt idx="29221">12</cx:pt>
          <cx:pt idx="29222">12</cx:pt>
          <cx:pt idx="29223">12</cx:pt>
          <cx:pt idx="29224">13</cx:pt>
          <cx:pt idx="29225">19</cx:pt>
          <cx:pt idx="29226">19</cx:pt>
          <cx:pt idx="29227">18</cx:pt>
          <cx:pt idx="29228">22</cx:pt>
          <cx:pt idx="29229">17</cx:pt>
          <cx:pt idx="29230">15</cx:pt>
          <cx:pt idx="29231">35</cx:pt>
          <cx:pt idx="29232">20</cx:pt>
          <cx:pt idx="29233">21</cx:pt>
          <cx:pt idx="29234">18</cx:pt>
          <cx:pt idx="29235">18</cx:pt>
          <cx:pt idx="29236">16</cx:pt>
          <cx:pt idx="29237">16</cx:pt>
          <cx:pt idx="29238">16</cx:pt>
          <cx:pt idx="29239">16</cx:pt>
          <cx:pt idx="29240">16</cx:pt>
          <cx:pt idx="29241">20</cx:pt>
          <cx:pt idx="29242">12</cx:pt>
          <cx:pt idx="29243">18</cx:pt>
          <cx:pt idx="29244">18</cx:pt>
          <cx:pt idx="29245">32</cx:pt>
          <cx:pt idx="29246">30</cx:pt>
          <cx:pt idx="29247">16</cx:pt>
          <cx:pt idx="29248">16</cx:pt>
          <cx:pt idx="29249">17</cx:pt>
          <cx:pt idx="29250">17</cx:pt>
          <cx:pt idx="29251">16</cx:pt>
          <cx:pt idx="29252">16</cx:pt>
          <cx:pt idx="29253">17</cx:pt>
          <cx:pt idx="29254">17</cx:pt>
          <cx:pt idx="29255">18</cx:pt>
          <cx:pt idx="29256">17</cx:pt>
          <cx:pt idx="29257">18</cx:pt>
          <cx:pt idx="29258">14</cx:pt>
          <cx:pt idx="29259">16</cx:pt>
          <cx:pt idx="29260">21</cx:pt>
          <cx:pt idx="29261">20</cx:pt>
          <cx:pt idx="29262">18</cx:pt>
          <cx:pt idx="29263">12</cx:pt>
          <cx:pt idx="29264">12</cx:pt>
          <cx:pt idx="29265">12</cx:pt>
          <cx:pt idx="29266">11</cx:pt>
          <cx:pt idx="29267">11</cx:pt>
          <cx:pt idx="29268">10</cx:pt>
          <cx:pt idx="29269">10</cx:pt>
          <cx:pt idx="29270">10</cx:pt>
          <cx:pt idx="29271">24</cx:pt>
          <cx:pt idx="29272">22</cx:pt>
          <cx:pt idx="29273">25</cx:pt>
          <cx:pt idx="29274">21</cx:pt>
          <cx:pt idx="29275">21</cx:pt>
          <cx:pt idx="29276">22</cx:pt>
          <cx:pt idx="29277">21</cx:pt>
          <cx:pt idx="29278">17</cx:pt>
          <cx:pt idx="29279">20</cx:pt>
          <cx:pt idx="29280">20</cx:pt>
          <cx:pt idx="29281">18</cx:pt>
          <cx:pt idx="29282">17</cx:pt>
          <cx:pt idx="29283">16</cx:pt>
          <cx:pt idx="29284">15</cx:pt>
          <cx:pt idx="29285">21</cx:pt>
          <cx:pt idx="29286">22</cx:pt>
          <cx:pt idx="29287">21</cx:pt>
          <cx:pt idx="29288">16</cx:pt>
          <cx:pt idx="29289">16</cx:pt>
          <cx:pt idx="29290">18</cx:pt>
          <cx:pt idx="29291">20</cx:pt>
          <cx:pt idx="29292">18</cx:pt>
          <cx:pt idx="29293">21</cx:pt>
          <cx:pt idx="29294">22</cx:pt>
          <cx:pt idx="29295">19</cx:pt>
          <cx:pt idx="29296">34</cx:pt>
          <cx:pt idx="29297">30</cx:pt>
          <cx:pt idx="29298">18</cx:pt>
          <cx:pt idx="29299">18</cx:pt>
          <cx:pt idx="29300">17</cx:pt>
          <cx:pt idx="29301">18</cx:pt>
          <cx:pt idx="29302">18</cx:pt>
          <cx:pt idx="29303">17</cx:pt>
          <cx:pt idx="29304">12</cx:pt>
          <cx:pt idx="29305">14</cx:pt>
          <cx:pt idx="29306">11</cx:pt>
          <cx:pt idx="29307">11</cx:pt>
          <cx:pt idx="29308">11</cx:pt>
          <cx:pt idx="29309">14</cx:pt>
          <cx:pt idx="29310">12</cx:pt>
          <cx:pt idx="29311">18</cx:pt>
          <cx:pt idx="29312">17</cx:pt>
          <cx:pt idx="29313">17</cx:pt>
          <cx:pt idx="29314">16</cx:pt>
          <cx:pt idx="29315">15</cx:pt>
          <cx:pt idx="29316">15</cx:pt>
          <cx:pt idx="29317">13</cx:pt>
          <cx:pt idx="29318">11</cx:pt>
          <cx:pt idx="29319">11</cx:pt>
          <cx:pt idx="29320">17</cx:pt>
          <cx:pt idx="29321">13</cx:pt>
          <cx:pt idx="29322">12</cx:pt>
          <cx:pt idx="29323">16</cx:pt>
          <cx:pt idx="29324">16</cx:pt>
          <cx:pt idx="29325">16</cx:pt>
          <cx:pt idx="29326">15</cx:pt>
          <cx:pt idx="29327">18</cx:pt>
          <cx:pt idx="29328">21</cx:pt>
          <cx:pt idx="29329">13</cx:pt>
          <cx:pt idx="29330">11</cx:pt>
          <cx:pt idx="29331">14</cx:pt>
          <cx:pt idx="29332">18</cx:pt>
          <cx:pt idx="29333">19</cx:pt>
          <cx:pt idx="29334">15</cx:pt>
          <cx:pt idx="29335">14</cx:pt>
          <cx:pt idx="29336">11</cx:pt>
          <cx:pt idx="29337">11</cx:pt>
          <cx:pt idx="29338">11</cx:pt>
          <cx:pt idx="29339">19</cx:pt>
          <cx:pt idx="29340">18</cx:pt>
          <cx:pt idx="29341">18</cx:pt>
          <cx:pt idx="29342">17</cx:pt>
          <cx:pt idx="29343">14</cx:pt>
          <cx:pt idx="29344">16</cx:pt>
          <cx:pt idx="29345">20</cx:pt>
          <cx:pt idx="29346">18</cx:pt>
          <cx:pt idx="29347">21</cx:pt>
          <cx:pt idx="29348">19</cx:pt>
          <cx:pt idx="29349">30</cx:pt>
          <cx:pt idx="29350">34</cx:pt>
          <cx:pt idx="29351">22</cx:pt>
          <cx:pt idx="29352">22</cx:pt>
          <cx:pt idx="29353">18</cx:pt>
          <cx:pt idx="29354">19</cx:pt>
          <cx:pt idx="29355">41</cx:pt>
          <cx:pt idx="29356">23</cx:pt>
          <cx:pt idx="29357">22</cx:pt>
          <cx:pt idx="29358">14</cx:pt>
          <cx:pt idx="29359">15</cx:pt>
          <cx:pt idx="29360">13</cx:pt>
          <cx:pt idx="29361">14</cx:pt>
          <cx:pt idx="29362">25</cx:pt>
          <cx:pt idx="29363">28</cx:pt>
          <cx:pt idx="29364">24</cx:pt>
          <cx:pt idx="29365">26</cx:pt>
          <cx:pt idx="29366">25</cx:pt>
          <cx:pt idx="29367">28</cx:pt>
          <cx:pt idx="29368">25</cx:pt>
          <cx:pt idx="29369">28</cx:pt>
          <cx:pt idx="29370">24</cx:pt>
          <cx:pt idx="29371">26</cx:pt>
          <cx:pt idx="29372">24</cx:pt>
          <cx:pt idx="29373">26</cx:pt>
          <cx:pt idx="29374">25</cx:pt>
          <cx:pt idx="29375">25</cx:pt>
          <cx:pt idx="29376">25</cx:pt>
          <cx:pt idx="29377">20</cx:pt>
          <cx:pt idx="29378">16</cx:pt>
          <cx:pt idx="29379">20</cx:pt>
          <cx:pt idx="29380">16</cx:pt>
          <cx:pt idx="29381">19</cx:pt>
          <cx:pt idx="29382">16</cx:pt>
          <cx:pt idx="29383">15</cx:pt>
          <cx:pt idx="29384">15</cx:pt>
          <cx:pt idx="29385">21</cx:pt>
          <cx:pt idx="29386">17</cx:pt>
          <cx:pt idx="29387">22</cx:pt>
          <cx:pt idx="29388">23</cx:pt>
          <cx:pt idx="29389">20</cx:pt>
          <cx:pt idx="29390">22</cx:pt>
          <cx:pt idx="29391">17</cx:pt>
          <cx:pt idx="29392">16</cx:pt>
          <cx:pt idx="29393">17</cx:pt>
          <cx:pt idx="29394">21</cx:pt>
          <cx:pt idx="29395">20</cx:pt>
          <cx:pt idx="29396">21</cx:pt>
          <cx:pt idx="29397">19</cx:pt>
          <cx:pt idx="29398">21</cx:pt>
          <cx:pt idx="29399">18</cx:pt>
          <cx:pt idx="29400">15</cx:pt>
          <cx:pt idx="29401">19</cx:pt>
          <cx:pt idx="29402">18</cx:pt>
          <cx:pt idx="29403">18</cx:pt>
          <cx:pt idx="29404">18</cx:pt>
          <cx:pt idx="29405">20</cx:pt>
          <cx:pt idx="29406">23</cx:pt>
          <cx:pt idx="29407">18</cx:pt>
          <cx:pt idx="29408">23</cx:pt>
          <cx:pt idx="29409">20</cx:pt>
          <cx:pt idx="29410">23</cx:pt>
          <cx:pt idx="29411">18</cx:pt>
          <cx:pt idx="29412">35</cx:pt>
          <cx:pt idx="29413">12</cx:pt>
          <cx:pt idx="29414">12</cx:pt>
          <cx:pt idx="29415">12</cx:pt>
          <cx:pt idx="29416">12</cx:pt>
          <cx:pt idx="29417">27</cx:pt>
          <cx:pt idx="29418">25</cx:pt>
          <cx:pt idx="29419">17</cx:pt>
          <cx:pt idx="29420">15</cx:pt>
          <cx:pt idx="29421">19</cx:pt>
          <cx:pt idx="29422">16</cx:pt>
          <cx:pt idx="29423">14</cx:pt>
          <cx:pt idx="29424">15</cx:pt>
          <cx:pt idx="29425">15</cx:pt>
          <cx:pt idx="29426">19</cx:pt>
          <cx:pt idx="29427">18</cx:pt>
          <cx:pt idx="29428">18</cx:pt>
          <cx:pt idx="29429">15</cx:pt>
          <cx:pt idx="29430">13</cx:pt>
          <cx:pt idx="29431">14</cx:pt>
          <cx:pt idx="29432">15</cx:pt>
          <cx:pt idx="29433">21</cx:pt>
          <cx:pt idx="29434">22</cx:pt>
          <cx:pt idx="29435">24</cx:pt>
          <cx:pt idx="29436">26</cx:pt>
          <cx:pt idx="29437">24</cx:pt>
          <cx:pt idx="29438">21</cx:pt>
          <cx:pt idx="29439">13</cx:pt>
          <cx:pt idx="29440">13</cx:pt>
          <cx:pt idx="29441">12</cx:pt>
          <cx:pt idx="29442">12</cx:pt>
          <cx:pt idx="29443">28</cx:pt>
          <cx:pt idx="29444">26</cx:pt>
          <cx:pt idx="29445">24</cx:pt>
          <cx:pt idx="29446">26</cx:pt>
          <cx:pt idx="29447">26</cx:pt>
          <cx:pt idx="29448">15</cx:pt>
          <cx:pt idx="29449">16</cx:pt>
          <cx:pt idx="29450">15</cx:pt>
          <cx:pt idx="29451">16</cx:pt>
          <cx:pt idx="29452">25</cx:pt>
          <cx:pt idx="29453">27</cx:pt>
          <cx:pt idx="29454">25</cx:pt>
          <cx:pt idx="29455">27</cx:pt>
          <cx:pt idx="29456">24</cx:pt>
          <cx:pt idx="29457">25</cx:pt>
          <cx:pt idx="29458">23</cx:pt>
          <cx:pt idx="29459">25</cx:pt>
          <cx:pt idx="29460">25</cx:pt>
          <cx:pt idx="29461">15</cx:pt>
          <cx:pt idx="29462">22</cx:pt>
          <cx:pt idx="29463">17</cx:pt>
          <cx:pt idx="29464">22</cx:pt>
          <cx:pt idx="29465">18</cx:pt>
          <cx:pt idx="29466">22</cx:pt>
          <cx:pt idx="29467">22</cx:pt>
          <cx:pt idx="29468">19</cx:pt>
          <cx:pt idx="29469">19</cx:pt>
          <cx:pt idx="29470">19</cx:pt>
          <cx:pt idx="29471">19</cx:pt>
          <cx:pt idx="29472">19</cx:pt>
          <cx:pt idx="29473">20</cx:pt>
          <cx:pt idx="29474">21</cx:pt>
          <cx:pt idx="29475">26</cx:pt>
          <cx:pt idx="29476">26</cx:pt>
          <cx:pt idx="29477">21</cx:pt>
          <cx:pt idx="29478">19</cx:pt>
          <cx:pt idx="29479">18</cx:pt>
          <cx:pt idx="29480">18</cx:pt>
          <cx:pt idx="29481">18</cx:pt>
          <cx:pt idx="29482">18</cx:pt>
          <cx:pt idx="29483">18</cx:pt>
          <cx:pt idx="29484">18</cx:pt>
          <cx:pt idx="29485">18</cx:pt>
          <cx:pt idx="29486">18</cx:pt>
          <cx:pt idx="29487">18</cx:pt>
          <cx:pt idx="29488">18</cx:pt>
          <cx:pt idx="29489">18</cx:pt>
          <cx:pt idx="29490">18</cx:pt>
          <cx:pt idx="29491">18</cx:pt>
          <cx:pt idx="29492">19</cx:pt>
          <cx:pt idx="29493">18</cx:pt>
          <cx:pt idx="29494">19</cx:pt>
          <cx:pt idx="29495">18</cx:pt>
          <cx:pt idx="29496">19</cx:pt>
          <cx:pt idx="29497">18</cx:pt>
          <cx:pt idx="29498">14</cx:pt>
          <cx:pt idx="29499">14</cx:pt>
          <cx:pt idx="29500">16</cx:pt>
          <cx:pt idx="29501">16</cx:pt>
          <cx:pt idx="29502">17</cx:pt>
          <cx:pt idx="29503">16</cx:pt>
          <cx:pt idx="29504">16</cx:pt>
          <cx:pt idx="29505">17</cx:pt>
          <cx:pt idx="29506">20</cx:pt>
          <cx:pt idx="29507">19</cx:pt>
          <cx:pt idx="29508">20</cx:pt>
          <cx:pt idx="29509">19</cx:pt>
          <cx:pt idx="29510">14</cx:pt>
          <cx:pt idx="29511">14</cx:pt>
          <cx:pt idx="29512">13</cx:pt>
          <cx:pt idx="29513">11</cx:pt>
          <cx:pt idx="29514">13</cx:pt>
          <cx:pt idx="29515">11</cx:pt>
          <cx:pt idx="29516">12</cx:pt>
          <cx:pt idx="29517">12</cx:pt>
          <cx:pt idx="29518">12</cx:pt>
          <cx:pt idx="29519">20</cx:pt>
          <cx:pt idx="29520">19</cx:pt>
          <cx:pt idx="29521">20</cx:pt>
          <cx:pt idx="29522">19</cx:pt>
          <cx:pt idx="29523">16</cx:pt>
          <cx:pt idx="29524">16</cx:pt>
          <cx:pt idx="29525">15</cx:pt>
          <cx:pt idx="29526">13</cx:pt>
          <cx:pt idx="29527">11</cx:pt>
          <cx:pt idx="29528">11</cx:pt>
          <cx:pt idx="29529">11</cx:pt>
          <cx:pt idx="29530">11</cx:pt>
          <cx:pt idx="29531">14</cx:pt>
          <cx:pt idx="29532">15</cx:pt>
          <cx:pt idx="29533">19</cx:pt>
          <cx:pt idx="29534">20</cx:pt>
          <cx:pt idx="29535">19</cx:pt>
          <cx:pt idx="29536">17</cx:pt>
          <cx:pt idx="29537">20</cx:pt>
          <cx:pt idx="29538">19</cx:pt>
          <cx:pt idx="29539">21</cx:pt>
          <cx:pt idx="29540">19</cx:pt>
          <cx:pt idx="29541">21</cx:pt>
          <cx:pt idx="29542">19</cx:pt>
          <cx:pt idx="29543">17</cx:pt>
          <cx:pt idx="29544">20</cx:pt>
          <cx:pt idx="29545">16</cx:pt>
          <cx:pt idx="29546">22</cx:pt>
          <cx:pt idx="29547">17</cx:pt>
          <cx:pt idx="29548">22</cx:pt>
          <cx:pt idx="29549">16</cx:pt>
          <cx:pt idx="29550">17</cx:pt>
          <cx:pt idx="29551">19</cx:pt>
          <cx:pt idx="29552">19</cx:pt>
          <cx:pt idx="29553">19</cx:pt>
          <cx:pt idx="29554">19</cx:pt>
          <cx:pt idx="29555">16</cx:pt>
          <cx:pt idx="29556">16</cx:pt>
          <cx:pt idx="29557">16</cx:pt>
          <cx:pt idx="29558">17</cx:pt>
          <cx:pt idx="29559">19</cx:pt>
          <cx:pt idx="29560">17</cx:pt>
          <cx:pt idx="29561">25</cx:pt>
          <cx:pt idx="29562">21</cx:pt>
          <cx:pt idx="29563">20</cx:pt>
          <cx:pt idx="29564">22</cx:pt>
          <cx:pt idx="29565">22</cx:pt>
          <cx:pt idx="29566">27</cx:pt>
          <cx:pt idx="29567">27</cx:pt>
          <cx:pt idx="29568">33</cx:pt>
          <cx:pt idx="29569">33</cx:pt>
          <cx:pt idx="29570">14</cx:pt>
          <cx:pt idx="29571">20</cx:pt>
          <cx:pt idx="29572">19</cx:pt>
          <cx:pt idx="29573">20</cx:pt>
          <cx:pt idx="29574">19</cx:pt>
          <cx:pt idx="29575">20</cx:pt>
          <cx:pt idx="29576">20</cx:pt>
          <cx:pt idx="29577">18</cx:pt>
          <cx:pt idx="29578">19</cx:pt>
          <cx:pt idx="29579">20</cx:pt>
          <cx:pt idx="29580">18</cx:pt>
          <cx:pt idx="29581">20</cx:pt>
          <cx:pt idx="29582">17</cx:pt>
          <cx:pt idx="29583">18</cx:pt>
          <cx:pt idx="29584">23</cx:pt>
          <cx:pt idx="29585">19</cx:pt>
          <cx:pt idx="29586">18</cx:pt>
          <cx:pt idx="29587">18</cx:pt>
          <cx:pt idx="29588">22</cx:pt>
          <cx:pt idx="29589">19</cx:pt>
          <cx:pt idx="29590">16</cx:pt>
          <cx:pt idx="29591">17</cx:pt>
          <cx:pt idx="29592">15</cx:pt>
          <cx:pt idx="29593">19</cx:pt>
          <cx:pt idx="29594">15</cx:pt>
          <cx:pt idx="29595">19</cx:pt>
          <cx:pt idx="29596">18</cx:pt>
          <cx:pt idx="29597">19</cx:pt>
          <cx:pt idx="29598">19</cx:pt>
          <cx:pt idx="29599">17</cx:pt>
          <cx:pt idx="29600">19</cx:pt>
          <cx:pt idx="29601">23</cx:pt>
          <cx:pt idx="29602">20</cx:pt>
          <cx:pt idx="29603">22</cx:pt>
          <cx:pt idx="29604">23</cx:pt>
          <cx:pt idx="29605">21</cx:pt>
          <cx:pt idx="29606">23</cx:pt>
          <cx:pt idx="29607">24</cx:pt>
          <cx:pt idx="29608">27</cx:pt>
          <cx:pt idx="29609">23</cx:pt>
          <cx:pt idx="29610">22</cx:pt>
          <cx:pt idx="29611">23</cx:pt>
          <cx:pt idx="29612">22</cx:pt>
          <cx:pt idx="29613">25</cx:pt>
          <cx:pt idx="29614">23</cx:pt>
          <cx:pt idx="29615">23</cx:pt>
          <cx:pt idx="29616">23</cx:pt>
          <cx:pt idx="29617">17</cx:pt>
          <cx:pt idx="29618">18</cx:pt>
          <cx:pt idx="29619">17</cx:pt>
          <cx:pt idx="29620">17</cx:pt>
          <cx:pt idx="29621">19</cx:pt>
          <cx:pt idx="29622">22</cx:pt>
          <cx:pt idx="29623">19</cx:pt>
          <cx:pt idx="29624">22</cx:pt>
          <cx:pt idx="29625">33</cx:pt>
          <cx:pt idx="29626">22</cx:pt>
          <cx:pt idx="29627">26</cx:pt>
          <cx:pt idx="29628">26</cx:pt>
          <cx:pt idx="29629">22</cx:pt>
          <cx:pt idx="29630">17</cx:pt>
          <cx:pt idx="29631">15</cx:pt>
          <cx:pt idx="29632">17</cx:pt>
          <cx:pt idx="29633">18</cx:pt>
          <cx:pt idx="29634">20</cx:pt>
          <cx:pt idx="29635">17</cx:pt>
          <cx:pt idx="29636">27</cx:pt>
          <cx:pt idx="29637">13</cx:pt>
          <cx:pt idx="29638">20</cx:pt>
          <cx:pt idx="29639">21</cx:pt>
          <cx:pt idx="29640">25</cx:pt>
          <cx:pt idx="29641">26</cx:pt>
          <cx:pt idx="29642">21</cx:pt>
          <cx:pt idx="29643">51</cx:pt>
          <cx:pt idx="29644">22</cx:pt>
          <cx:pt idx="29645">19</cx:pt>
          <cx:pt idx="29646">21</cx:pt>
          <cx:pt idx="29647">19</cx:pt>
          <cx:pt idx="29648">14</cx:pt>
          <cx:pt idx="29649">14</cx:pt>
          <cx:pt idx="29650">13</cx:pt>
          <cx:pt idx="29651">13</cx:pt>
          <cx:pt idx="29652">13</cx:pt>
          <cx:pt idx="29653">17</cx:pt>
          <cx:pt idx="29654">16</cx:pt>
          <cx:pt idx="29655">19</cx:pt>
          <cx:pt idx="29656">17</cx:pt>
          <cx:pt idx="29657">20</cx:pt>
          <cx:pt idx="29658">15</cx:pt>
          <cx:pt idx="29659">16</cx:pt>
          <cx:pt idx="29660">17</cx:pt>
          <cx:pt idx="29661">14</cx:pt>
          <cx:pt idx="29662">15</cx:pt>
          <cx:pt idx="29663">15</cx:pt>
          <cx:pt idx="29664">14</cx:pt>
          <cx:pt idx="29665">14</cx:pt>
          <cx:pt idx="29666">13</cx:pt>
          <cx:pt idx="29667">13</cx:pt>
          <cx:pt idx="29668">21</cx:pt>
          <cx:pt idx="29669">19</cx:pt>
          <cx:pt idx="29670">20</cx:pt>
          <cx:pt idx="29671">18</cx:pt>
          <cx:pt idx="29672">29</cx:pt>
          <cx:pt idx="29673">29</cx:pt>
          <cx:pt idx="29674">22</cx:pt>
          <cx:pt idx="29675">18</cx:pt>
          <cx:pt idx="29676">21</cx:pt>
          <cx:pt idx="29677">17</cx:pt>
          <cx:pt idx="29678">22</cx:pt>
          <cx:pt idx="29679">21</cx:pt>
          <cx:pt idx="29680">23</cx:pt>
          <cx:pt idx="29681">22</cx:pt>
          <cx:pt idx="29682">24</cx:pt>
          <cx:pt idx="29683">21</cx:pt>
          <cx:pt idx="29684">23</cx:pt>
          <cx:pt idx="29685">24</cx:pt>
          <cx:pt idx="29686">22</cx:pt>
          <cx:pt idx="29687">21</cx:pt>
          <cx:pt idx="29688">22</cx:pt>
          <cx:pt idx="29689">23</cx:pt>
          <cx:pt idx="29690">20</cx:pt>
          <cx:pt idx="29691">20</cx:pt>
          <cx:pt idx="29692">20</cx:pt>
          <cx:pt idx="29693">22</cx:pt>
          <cx:pt idx="29694">22</cx:pt>
          <cx:pt idx="29695">17</cx:pt>
          <cx:pt idx="29696">16</cx:pt>
          <cx:pt idx="29697">18</cx:pt>
          <cx:pt idx="29698">19</cx:pt>
          <cx:pt idx="29699">18</cx:pt>
          <cx:pt idx="29700">14</cx:pt>
          <cx:pt idx="29701">21</cx:pt>
          <cx:pt idx="29702">20</cx:pt>
          <cx:pt idx="29703">21</cx:pt>
          <cx:pt idx="29704">21</cx:pt>
          <cx:pt idx="29705">19</cx:pt>
          <cx:pt idx="29706">20</cx:pt>
          <cx:pt idx="29707">19</cx:pt>
          <cx:pt idx="29708">20</cx:pt>
          <cx:pt idx="29709">21</cx:pt>
          <cx:pt idx="29710">20</cx:pt>
          <cx:pt idx="29711">21</cx:pt>
          <cx:pt idx="29712">21</cx:pt>
          <cx:pt idx="29713">15</cx:pt>
          <cx:pt idx="29714">16</cx:pt>
          <cx:pt idx="29715">18</cx:pt>
          <cx:pt idx="29716">19</cx:pt>
          <cx:pt idx="29717">20</cx:pt>
          <cx:pt idx="29718">20</cx:pt>
          <cx:pt idx="29719">21</cx:pt>
          <cx:pt idx="29720">21</cx:pt>
          <cx:pt idx="29721">18</cx:pt>
          <cx:pt idx="29722">16</cx:pt>
          <cx:pt idx="29723">16</cx:pt>
          <cx:pt idx="29724">18</cx:pt>
          <cx:pt idx="29725">16</cx:pt>
          <cx:pt idx="29726">16</cx:pt>
          <cx:pt idx="29727">13</cx:pt>
          <cx:pt idx="29728">15</cx:pt>
          <cx:pt idx="29729">15</cx:pt>
          <cx:pt idx="29730">16</cx:pt>
          <cx:pt idx="29731">19</cx:pt>
          <cx:pt idx="29732">17</cx:pt>
          <cx:pt idx="29733">17</cx:pt>
          <cx:pt idx="29734">18</cx:pt>
          <cx:pt idx="29735">17</cx:pt>
          <cx:pt idx="29736">18</cx:pt>
          <cx:pt idx="29737">22</cx:pt>
          <cx:pt idx="29738">19</cx:pt>
          <cx:pt idx="29739">21</cx:pt>
          <cx:pt idx="29740">22</cx:pt>
          <cx:pt idx="29741">16</cx:pt>
          <cx:pt idx="29742">13</cx:pt>
          <cx:pt idx="29743">11</cx:pt>
          <cx:pt idx="29744">12</cx:pt>
          <cx:pt idx="29745">11</cx:pt>
          <cx:pt idx="29746">13</cx:pt>
          <cx:pt idx="29747">11</cx:pt>
          <cx:pt idx="29748">14</cx:pt>
          <cx:pt idx="29749">13</cx:pt>
          <cx:pt idx="29750">14</cx:pt>
          <cx:pt idx="29751">22</cx:pt>
          <cx:pt idx="29752">21</cx:pt>
          <cx:pt idx="29753">21</cx:pt>
          <cx:pt idx="29754">22</cx:pt>
          <cx:pt idx="29755">21</cx:pt>
          <cx:pt idx="29756">21</cx:pt>
          <cx:pt idx="29757">21</cx:pt>
          <cx:pt idx="29758">22</cx:pt>
          <cx:pt idx="29759">21</cx:pt>
          <cx:pt idx="29760">21</cx:pt>
          <cx:pt idx="29761">21</cx:pt>
          <cx:pt idx="29762">21</cx:pt>
          <cx:pt idx="29763">18</cx:pt>
          <cx:pt idx="29764">16</cx:pt>
          <cx:pt idx="29765">18</cx:pt>
          <cx:pt idx="29766">17</cx:pt>
          <cx:pt idx="29767">17</cx:pt>
          <cx:pt idx="29768">18</cx:pt>
          <cx:pt idx="29769">20</cx:pt>
          <cx:pt idx="29770">16</cx:pt>
          <cx:pt idx="29771">13</cx:pt>
          <cx:pt idx="29772">13</cx:pt>
          <cx:pt idx="29773">12</cx:pt>
          <cx:pt idx="29774">11</cx:pt>
          <cx:pt idx="29775">13</cx:pt>
          <cx:pt idx="29776">13</cx:pt>
          <cx:pt idx="29777">12</cx:pt>
          <cx:pt idx="29778">11</cx:pt>
          <cx:pt idx="29779">18</cx:pt>
          <cx:pt idx="29780">18</cx:pt>
          <cx:pt idx="29781">16</cx:pt>
          <cx:pt idx="29782">14</cx:pt>
          <cx:pt idx="29783">17</cx:pt>
          <cx:pt idx="29784">14</cx:pt>
          <cx:pt idx="29785">22</cx:pt>
          <cx:pt idx="29786">22</cx:pt>
          <cx:pt idx="29787">11</cx:pt>
          <cx:pt idx="29788">11</cx:pt>
          <cx:pt idx="29789">12</cx:pt>
          <cx:pt idx="29790">12</cx:pt>
          <cx:pt idx="29791">11</cx:pt>
          <cx:pt idx="29792">18</cx:pt>
          <cx:pt idx="29793">19</cx:pt>
          <cx:pt idx="29794">18</cx:pt>
          <cx:pt idx="29795">19</cx:pt>
          <cx:pt idx="29796">18</cx:pt>
          <cx:pt idx="29797">20</cx:pt>
          <cx:pt idx="29798">18</cx:pt>
          <cx:pt idx="29799">19</cx:pt>
          <cx:pt idx="29800">18</cx:pt>
          <cx:pt idx="29801">19</cx:pt>
          <cx:pt idx="29802">18</cx:pt>
          <cx:pt idx="29803">17</cx:pt>
          <cx:pt idx="29804">18</cx:pt>
          <cx:pt idx="29805">17</cx:pt>
          <cx:pt idx="29806">18</cx:pt>
          <cx:pt idx="29807">19</cx:pt>
          <cx:pt idx="29808">18</cx:pt>
          <cx:pt idx="29809">17</cx:pt>
          <cx:pt idx="29810">18</cx:pt>
          <cx:pt idx="29811">17</cx:pt>
          <cx:pt idx="29812">18</cx:pt>
          <cx:pt idx="29813">17</cx:pt>
          <cx:pt idx="29814">19</cx:pt>
          <cx:pt idx="29815">19</cx:pt>
          <cx:pt idx="29816">19</cx:pt>
          <cx:pt idx="29817">19</cx:pt>
          <cx:pt idx="29818">18</cx:pt>
          <cx:pt idx="29819">19</cx:pt>
          <cx:pt idx="29820">23</cx:pt>
          <cx:pt idx="29821">19</cx:pt>
          <cx:pt idx="29822">19</cx:pt>
          <cx:pt idx="29823">18</cx:pt>
          <cx:pt idx="29824">19</cx:pt>
          <cx:pt idx="29825">17</cx:pt>
          <cx:pt idx="29826">18</cx:pt>
          <cx:pt idx="29827">17</cx:pt>
          <cx:pt idx="29828">18</cx:pt>
          <cx:pt idx="29829">21</cx:pt>
          <cx:pt idx="29830">20</cx:pt>
          <cx:pt idx="29831">19</cx:pt>
          <cx:pt idx="29832">20</cx:pt>
          <cx:pt idx="29833">20</cx:pt>
          <cx:pt idx="29834">18</cx:pt>
          <cx:pt idx="29835">17</cx:pt>
          <cx:pt idx="29836">15</cx:pt>
          <cx:pt idx="29837">15</cx:pt>
          <cx:pt idx="29838">16</cx:pt>
          <cx:pt idx="29839">15</cx:pt>
          <cx:pt idx="29840">17</cx:pt>
          <cx:pt idx="29841">17</cx:pt>
          <cx:pt idx="29842">15</cx:pt>
          <cx:pt idx="29843">14</cx:pt>
          <cx:pt idx="29844">14</cx:pt>
          <cx:pt idx="29845">14</cx:pt>
          <cx:pt idx="29846">13</cx:pt>
          <cx:pt idx="29847">107</cx:pt>
          <cx:pt idx="29848">17</cx:pt>
          <cx:pt idx="29849">17</cx:pt>
          <cx:pt idx="29850">17</cx:pt>
          <cx:pt idx="29851">14</cx:pt>
          <cx:pt idx="29852">14</cx:pt>
          <cx:pt idx="29853">14</cx:pt>
          <cx:pt idx="29854">14</cx:pt>
          <cx:pt idx="29855">19</cx:pt>
          <cx:pt idx="29856">14</cx:pt>
          <cx:pt idx="29857">14</cx:pt>
          <cx:pt idx="29858">14</cx:pt>
          <cx:pt idx="29859">14</cx:pt>
          <cx:pt idx="29860">14</cx:pt>
          <cx:pt idx="29861">14</cx:pt>
          <cx:pt idx="29862">19</cx:pt>
          <cx:pt idx="29863">19</cx:pt>
          <cx:pt idx="29864">19</cx:pt>
          <cx:pt idx="29865">16</cx:pt>
          <cx:pt idx="29866">14</cx:pt>
          <cx:pt idx="29867">12</cx:pt>
          <cx:pt idx="29868">16</cx:pt>
          <cx:pt idx="29869">14</cx:pt>
          <cx:pt idx="29870">12</cx:pt>
          <cx:pt idx="29871">18</cx:pt>
          <cx:pt idx="29872">19</cx:pt>
          <cx:pt idx="29873">17</cx:pt>
          <cx:pt idx="29874">19</cx:pt>
          <cx:pt idx="29875">17</cx:pt>
          <cx:pt idx="29876">8</cx:pt>
          <cx:pt idx="29877">16</cx:pt>
          <cx:pt idx="29878">17</cx:pt>
          <cx:pt idx="29879">19</cx:pt>
          <cx:pt idx="29880">17</cx:pt>
          <cx:pt idx="29881">16</cx:pt>
          <cx:pt idx="29882">17</cx:pt>
          <cx:pt idx="29883">15</cx:pt>
          <cx:pt idx="29884">19</cx:pt>
          <cx:pt idx="29885">18</cx:pt>
          <cx:pt idx="29886">20</cx:pt>
          <cx:pt idx="29887">18</cx:pt>
          <cx:pt idx="29888">12</cx:pt>
          <cx:pt idx="29889">18</cx:pt>
          <cx:pt idx="29890">14</cx:pt>
          <cx:pt idx="29891">16</cx:pt>
          <cx:pt idx="29892">16</cx:pt>
          <cx:pt idx="29893">18</cx:pt>
          <cx:pt idx="29894">18</cx:pt>
          <cx:pt idx="29895">18</cx:pt>
          <cx:pt idx="29896">18</cx:pt>
          <cx:pt idx="29897">12</cx:pt>
          <cx:pt idx="29898">14</cx:pt>
          <cx:pt idx="29899">18</cx:pt>
          <cx:pt idx="29900">18</cx:pt>
          <cx:pt idx="29901">15</cx:pt>
          <cx:pt idx="29902">14</cx:pt>
          <cx:pt idx="29903">13</cx:pt>
          <cx:pt idx="29904">14</cx:pt>
          <cx:pt idx="29905">13</cx:pt>
          <cx:pt idx="29906">13</cx:pt>
          <cx:pt idx="29907">20</cx:pt>
          <cx:pt idx="29908">20</cx:pt>
          <cx:pt idx="29909">12</cx:pt>
          <cx:pt idx="29910">12</cx:pt>
          <cx:pt idx="29911">18</cx:pt>
          <cx:pt idx="29912">17</cx:pt>
          <cx:pt idx="29913">16</cx:pt>
          <cx:pt idx="29914">18</cx:pt>
          <cx:pt idx="29915">18</cx:pt>
          <cx:pt idx="29916">15</cx:pt>
          <cx:pt idx="29917">15</cx:pt>
          <cx:pt idx="29918">25</cx:pt>
          <cx:pt idx="29919">27</cx:pt>
          <cx:pt idx="29920">25</cx:pt>
          <cx:pt idx="29921">27</cx:pt>
          <cx:pt idx="29922">18</cx:pt>
          <cx:pt idx="29923">16</cx:pt>
          <cx:pt idx="29924">19</cx:pt>
          <cx:pt idx="29925">16</cx:pt>
          <cx:pt idx="29926">17</cx:pt>
          <cx:pt idx="29927">18</cx:pt>
          <cx:pt idx="29928">17</cx:pt>
          <cx:pt idx="29929">15</cx:pt>
          <cx:pt idx="29930">18</cx:pt>
          <cx:pt idx="29931">17</cx:pt>
          <cx:pt idx="29932">17</cx:pt>
          <cx:pt idx="29933">14</cx:pt>
          <cx:pt idx="29934">18</cx:pt>
          <cx:pt idx="29935">15</cx:pt>
          <cx:pt idx="29936">16</cx:pt>
          <cx:pt idx="29937">18</cx:pt>
          <cx:pt idx="29938">17</cx:pt>
          <cx:pt idx="29939">15</cx:pt>
          <cx:pt idx="29940">18</cx:pt>
          <cx:pt idx="29941">16</cx:pt>
          <cx:pt idx="29942">14</cx:pt>
          <cx:pt idx="29943">15</cx:pt>
          <cx:pt idx="29944">15</cx:pt>
          <cx:pt idx="29945">14</cx:pt>
          <cx:pt idx="29946">16</cx:pt>
          <cx:pt idx="29947">22</cx:pt>
          <cx:pt idx="29948">24</cx:pt>
          <cx:pt idx="29949">26</cx:pt>
          <cx:pt idx="29950">26</cx:pt>
          <cx:pt idx="29951">28</cx:pt>
          <cx:pt idx="29952">20</cx:pt>
          <cx:pt idx="29953">16</cx:pt>
          <cx:pt idx="29954">16</cx:pt>
          <cx:pt idx="29955">22</cx:pt>
          <cx:pt idx="29956">16</cx:pt>
          <cx:pt idx="29957">17</cx:pt>
          <cx:pt idx="29958">15</cx:pt>
          <cx:pt idx="29959">13</cx:pt>
          <cx:pt idx="29960">13</cx:pt>
          <cx:pt idx="29961">13</cx:pt>
          <cx:pt idx="29962">13</cx:pt>
          <cx:pt idx="29963">13</cx:pt>
          <cx:pt idx="29964">13</cx:pt>
          <cx:pt idx="29965">10</cx:pt>
          <cx:pt idx="29966">10</cx:pt>
          <cx:pt idx="29967">11</cx:pt>
          <cx:pt idx="29968">11</cx:pt>
          <cx:pt idx="29969">10</cx:pt>
          <cx:pt idx="29970">11</cx:pt>
          <cx:pt idx="29971">22</cx:pt>
          <cx:pt idx="29972">21</cx:pt>
          <cx:pt idx="29973">22</cx:pt>
          <cx:pt idx="29974">22</cx:pt>
          <cx:pt idx="29975">22</cx:pt>
          <cx:pt idx="29976">21</cx:pt>
          <cx:pt idx="29977">22</cx:pt>
          <cx:pt idx="29978">22</cx:pt>
          <cx:pt idx="29979">17</cx:pt>
          <cx:pt idx="29980">19</cx:pt>
          <cx:pt idx="29981">22</cx:pt>
          <cx:pt idx="29982">17</cx:pt>
          <cx:pt idx="29983">22</cx:pt>
          <cx:pt idx="29984">20</cx:pt>
          <cx:pt idx="29985">20</cx:pt>
          <cx:pt idx="29986">15</cx:pt>
          <cx:pt idx="29987">14</cx:pt>
          <cx:pt idx="29988">15</cx:pt>
          <cx:pt idx="29989">12</cx:pt>
          <cx:pt idx="29990">15</cx:pt>
          <cx:pt idx="29991">14</cx:pt>
          <cx:pt idx="29992">13</cx:pt>
          <cx:pt idx="29993">15</cx:pt>
          <cx:pt idx="29994">12</cx:pt>
          <cx:pt idx="29995">15</cx:pt>
          <cx:pt idx="29996">15</cx:pt>
          <cx:pt idx="29997">10</cx:pt>
          <cx:pt idx="29998">10</cx:pt>
          <cx:pt idx="29999">15</cx:pt>
          <cx:pt idx="30000">15</cx:pt>
          <cx:pt idx="30001">20</cx:pt>
          <cx:pt idx="30002">20</cx:pt>
          <cx:pt idx="30003">16</cx:pt>
          <cx:pt idx="30004">17</cx:pt>
          <cx:pt idx="30005">35</cx:pt>
          <cx:pt idx="30006">21</cx:pt>
          <cx:pt idx="30007">20</cx:pt>
          <cx:pt idx="30008">19</cx:pt>
          <cx:pt idx="30009">18</cx:pt>
          <cx:pt idx="30010">16</cx:pt>
          <cx:pt idx="30011">18</cx:pt>
          <cx:pt idx="30012">20</cx:pt>
          <cx:pt idx="30013">18</cx:pt>
          <cx:pt idx="30014">19</cx:pt>
          <cx:pt idx="30015">15</cx:pt>
          <cx:pt idx="30016">17</cx:pt>
          <cx:pt idx="30017">21</cx:pt>
          <cx:pt idx="30018">20</cx:pt>
          <cx:pt idx="30019">19</cx:pt>
          <cx:pt idx="30020">23</cx:pt>
          <cx:pt idx="30021">22</cx:pt>
          <cx:pt idx="30022">24</cx:pt>
          <cx:pt idx="30023">23</cx:pt>
          <cx:pt idx="30024">18</cx:pt>
          <cx:pt idx="30025">16</cx:pt>
          <cx:pt idx="30026">15</cx:pt>
          <cx:pt idx="30027">14</cx:pt>
          <cx:pt idx="30028">14</cx:pt>
          <cx:pt idx="30029">18</cx:pt>
          <cx:pt idx="30030">16</cx:pt>
          <cx:pt idx="30031">18</cx:pt>
          <cx:pt idx="30032">15</cx:pt>
          <cx:pt idx="30033">15</cx:pt>
          <cx:pt idx="30034">14</cx:pt>
          <cx:pt idx="30035">14</cx:pt>
          <cx:pt idx="30036">14</cx:pt>
          <cx:pt idx="30037">16</cx:pt>
          <cx:pt idx="30038">14</cx:pt>
          <cx:pt idx="30039">16</cx:pt>
          <cx:pt idx="30040">13</cx:pt>
          <cx:pt idx="30041">17</cx:pt>
          <cx:pt idx="30042">16</cx:pt>
          <cx:pt idx="30043">19</cx:pt>
          <cx:pt idx="30044">17</cx:pt>
          <cx:pt idx="30045">16</cx:pt>
          <cx:pt idx="30046">16</cx:pt>
          <cx:pt idx="30047">15</cx:pt>
          <cx:pt idx="30048">16</cx:pt>
          <cx:pt idx="30049">14</cx:pt>
          <cx:pt idx="30050">14</cx:pt>
          <cx:pt idx="30051">14</cx:pt>
          <cx:pt idx="30052">13</cx:pt>
          <cx:pt idx="30053">13</cx:pt>
          <cx:pt idx="30054">12</cx:pt>
          <cx:pt idx="30055">11</cx:pt>
          <cx:pt idx="30056">11</cx:pt>
          <cx:pt idx="30057">11</cx:pt>
          <cx:pt idx="30058">11</cx:pt>
          <cx:pt idx="30059">9</cx:pt>
          <cx:pt idx="30060">10</cx:pt>
          <cx:pt idx="30061">13</cx:pt>
          <cx:pt idx="30062">13</cx:pt>
          <cx:pt idx="30063">16</cx:pt>
          <cx:pt idx="30064">12</cx:pt>
          <cx:pt idx="30065">13</cx:pt>
          <cx:pt idx="30066">12</cx:pt>
          <cx:pt idx="30067">13</cx:pt>
          <cx:pt idx="30068">13</cx:pt>
          <cx:pt idx="30069">12</cx:pt>
          <cx:pt idx="30070">10</cx:pt>
          <cx:pt idx="30071">12</cx:pt>
          <cx:pt idx="30072">10</cx:pt>
          <cx:pt idx="30073">11</cx:pt>
          <cx:pt idx="30074">18</cx:pt>
          <cx:pt idx="30075">17</cx:pt>
          <cx:pt idx="30076">18</cx:pt>
          <cx:pt idx="30077">19</cx:pt>
          <cx:pt idx="30078">18</cx:pt>
          <cx:pt idx="30079">19</cx:pt>
          <cx:pt idx="30080">20</cx:pt>
          <cx:pt idx="30081">18</cx:pt>
          <cx:pt idx="30082">21</cx:pt>
          <cx:pt idx="30083">23</cx:pt>
          <cx:pt idx="30084">19</cx:pt>
          <cx:pt idx="30085">30</cx:pt>
          <cx:pt idx="30086">34</cx:pt>
          <cx:pt idx="30087">14</cx:pt>
          <cx:pt idx="30088">13</cx:pt>
          <cx:pt idx="30089">11</cx:pt>
          <cx:pt idx="30090">17</cx:pt>
          <cx:pt idx="30091">17</cx:pt>
          <cx:pt idx="30092">18</cx:pt>
          <cx:pt idx="30093">18</cx:pt>
          <cx:pt idx="30094">13</cx:pt>
          <cx:pt idx="30095">16</cx:pt>
          <cx:pt idx="30096">16</cx:pt>
          <cx:pt idx="30097">17</cx:pt>
          <cx:pt idx="30098">15</cx:pt>
          <cx:pt idx="30099">17</cx:pt>
          <cx:pt idx="30100">15</cx:pt>
          <cx:pt idx="30101">15</cx:pt>
          <cx:pt idx="30102">15</cx:pt>
          <cx:pt idx="30103">12</cx:pt>
          <cx:pt idx="30104">14</cx:pt>
          <cx:pt idx="30105">16</cx:pt>
          <cx:pt idx="30106">16</cx:pt>
          <cx:pt idx="30107">14</cx:pt>
          <cx:pt idx="30108">11</cx:pt>
          <cx:pt idx="30109">29</cx:pt>
          <cx:pt idx="30110">28</cx:pt>
          <cx:pt idx="30111">29</cx:pt>
          <cx:pt idx="30112">16</cx:pt>
          <cx:pt idx="30113">16</cx:pt>
          <cx:pt idx="30114">17</cx:pt>
          <cx:pt idx="30115">25</cx:pt>
          <cx:pt idx="30116">25</cx:pt>
          <cx:pt idx="30117">17</cx:pt>
          <cx:pt idx="30118">18</cx:pt>
          <cx:pt idx="30119">22</cx:pt>
          <cx:pt idx="30120">18</cx:pt>
          <cx:pt idx="30121">23</cx:pt>
          <cx:pt idx="30122">22</cx:pt>
          <cx:pt idx="30123">20</cx:pt>
          <cx:pt idx="30124">41</cx:pt>
          <cx:pt idx="30125">22</cx:pt>
          <cx:pt idx="30126">19</cx:pt>
          <cx:pt idx="30127">18</cx:pt>
          <cx:pt idx="30128">15</cx:pt>
          <cx:pt idx="30129">19</cx:pt>
          <cx:pt idx="30130">17</cx:pt>
          <cx:pt idx="30131">19</cx:pt>
          <cx:pt idx="30132">19</cx:pt>
          <cx:pt idx="30133">15</cx:pt>
          <cx:pt idx="30134">22</cx:pt>
          <cx:pt idx="30135">16</cx:pt>
          <cx:pt idx="30136">15</cx:pt>
          <cx:pt idx="30137">15</cx:pt>
          <cx:pt idx="30138">17</cx:pt>
          <cx:pt idx="30139">17</cx:pt>
          <cx:pt idx="30140">18</cx:pt>
          <cx:pt idx="30141">18</cx:pt>
          <cx:pt idx="30142">21</cx:pt>
          <cx:pt idx="30143">16</cx:pt>
          <cx:pt idx="30144">17</cx:pt>
          <cx:pt idx="30145">18</cx:pt>
          <cx:pt idx="30146">17</cx:pt>
          <cx:pt idx="30147">15</cx:pt>
          <cx:pt idx="30148">18</cx:pt>
          <cx:pt idx="30149">17</cx:pt>
          <cx:pt idx="30150">17</cx:pt>
          <cx:pt idx="30151">14</cx:pt>
          <cx:pt idx="30152">18</cx:pt>
          <cx:pt idx="30153">15</cx:pt>
          <cx:pt idx="30154">16</cx:pt>
          <cx:pt idx="30155">18</cx:pt>
          <cx:pt idx="30156">17</cx:pt>
          <cx:pt idx="30157">15</cx:pt>
          <cx:pt idx="30158">18</cx:pt>
          <cx:pt idx="30159">16</cx:pt>
          <cx:pt idx="30160">14</cx:pt>
          <cx:pt idx="30161">13</cx:pt>
          <cx:pt idx="30162">13</cx:pt>
          <cx:pt idx="30163">15</cx:pt>
          <cx:pt idx="30164">13</cx:pt>
          <cx:pt idx="30165">13</cx:pt>
          <cx:pt idx="30166">11</cx:pt>
          <cx:pt idx="30167">13</cx:pt>
          <cx:pt idx="30168">13</cx:pt>
          <cx:pt idx="30169">10</cx:pt>
          <cx:pt idx="30170">11</cx:pt>
          <cx:pt idx="30171">10</cx:pt>
          <cx:pt idx="30172">10</cx:pt>
          <cx:pt idx="30173">11</cx:pt>
          <cx:pt idx="30174">20</cx:pt>
          <cx:pt idx="30175">20</cx:pt>
          <cx:pt idx="30176">15</cx:pt>
          <cx:pt idx="30177">14</cx:pt>
          <cx:pt idx="30178">15</cx:pt>
          <cx:pt idx="30179">12</cx:pt>
          <cx:pt idx="30180">15</cx:pt>
          <cx:pt idx="30181">14</cx:pt>
          <cx:pt idx="30182">13</cx:pt>
          <cx:pt idx="30183">15</cx:pt>
          <cx:pt idx="30184">12</cx:pt>
          <cx:pt idx="30185">12</cx:pt>
          <cx:pt idx="30186">20</cx:pt>
          <cx:pt idx="30187">16</cx:pt>
          <cx:pt idx="30188">16</cx:pt>
          <cx:pt idx="30189">22</cx:pt>
          <cx:pt idx="30190">16</cx:pt>
          <cx:pt idx="30191">17</cx:pt>
          <cx:pt idx="30192">15</cx:pt>
          <cx:pt idx="30193">14</cx:pt>
          <cx:pt idx="30194">15</cx:pt>
          <cx:pt idx="30195">20</cx:pt>
          <cx:pt idx="30196">20</cx:pt>
          <cx:pt idx="30197">13</cx:pt>
          <cx:pt idx="30198">20</cx:pt>
          <cx:pt idx="30199">15</cx:pt>
          <cx:pt idx="30200">14</cx:pt>
          <cx:pt idx="30201">15</cx:pt>
          <cx:pt idx="30202">13</cx:pt>
          <cx:pt idx="30203">10</cx:pt>
          <cx:pt idx="30204">10</cx:pt>
          <cx:pt idx="30205">22</cx:pt>
          <cx:pt idx="30206">20</cx:pt>
          <cx:pt idx="30207">23</cx:pt>
          <cx:pt idx="30208">19</cx:pt>
          <cx:pt idx="30209">22</cx:pt>
          <cx:pt idx="30210">23</cx:pt>
          <cx:pt idx="30211">18</cx:pt>
          <cx:pt idx="30212">18</cx:pt>
          <cx:pt idx="30213">18</cx:pt>
          <cx:pt idx="30214">25</cx:pt>
          <cx:pt idx="30215">26</cx:pt>
          <cx:pt idx="30216">21</cx:pt>
          <cx:pt idx="30217">24</cx:pt>
          <cx:pt idx="30218">39</cx:pt>
          <cx:pt idx="30219">21</cx:pt>
          <cx:pt idx="30220">21</cx:pt>
          <cx:pt idx="30221">34</cx:pt>
          <cx:pt idx="30222">31</cx:pt>
          <cx:pt idx="30223">20</cx:pt>
          <cx:pt idx="30224">19</cx:pt>
          <cx:pt idx="30225">18</cx:pt>
          <cx:pt idx="30226">27</cx:pt>
          <cx:pt idx="30227">28</cx:pt>
          <cx:pt idx="30228">27</cx:pt>
          <cx:pt idx="30229">39</cx:pt>
          <cx:pt idx="30230">39</cx:pt>
          <cx:pt idx="30231">18</cx:pt>
          <cx:pt idx="30232">19</cx:pt>
          <cx:pt idx="30233">17</cx:pt>
          <cx:pt idx="30234">16</cx:pt>
          <cx:pt idx="30235">15</cx:pt>
          <cx:pt idx="30236">27</cx:pt>
          <cx:pt idx="30237">27</cx:pt>
          <cx:pt idx="30238">26</cx:pt>
          <cx:pt idx="30239">20</cx:pt>
          <cx:pt idx="30240">19</cx:pt>
          <cx:pt idx="30241">28</cx:pt>
          <cx:pt idx="30242">28</cx:pt>
          <cx:pt idx="30243">23</cx:pt>
          <cx:pt idx="30244">23</cx:pt>
          <cx:pt idx="30245">18</cx:pt>
          <cx:pt idx="30246">16</cx:pt>
          <cx:pt idx="30247">18</cx:pt>
          <cx:pt idx="30248">17</cx:pt>
          <cx:pt idx="30249">20</cx:pt>
          <cx:pt idx="30250">17</cx:pt>
          <cx:pt idx="30251">21</cx:pt>
          <cx:pt idx="30252">17</cx:pt>
          <cx:pt idx="30253">20</cx:pt>
          <cx:pt idx="30254">20</cx:pt>
          <cx:pt idx="30255">19</cx:pt>
          <cx:pt idx="30256">20</cx:pt>
          <cx:pt idx="30257">20</cx:pt>
          <cx:pt idx="30258">22</cx:pt>
          <cx:pt idx="30259">22</cx:pt>
          <cx:pt idx="30260">24</cx:pt>
          <cx:pt idx="30261">34</cx:pt>
          <cx:pt idx="30262">22</cx:pt>
          <cx:pt idx="30263">23</cx:pt>
          <cx:pt idx="30264">20</cx:pt>
          <cx:pt idx="30265">21</cx:pt>
          <cx:pt idx="30266">21</cx:pt>
          <cx:pt idx="30267">20</cx:pt>
          <cx:pt idx="30268">17</cx:pt>
          <cx:pt idx="30269">16</cx:pt>
          <cx:pt idx="30270">17</cx:pt>
          <cx:pt idx="30271">17</cx:pt>
          <cx:pt idx="30272">16</cx:pt>
          <cx:pt idx="30273">16</cx:pt>
          <cx:pt idx="30274">14</cx:pt>
          <cx:pt idx="30275">20</cx:pt>
          <cx:pt idx="30276">19</cx:pt>
          <cx:pt idx="30277">17</cx:pt>
          <cx:pt idx="30278">16</cx:pt>
          <cx:pt idx="30279">19</cx:pt>
          <cx:pt idx="30280">17</cx:pt>
          <cx:pt idx="30281">18</cx:pt>
          <cx:pt idx="30282">18</cx:pt>
          <cx:pt idx="30283">18</cx:pt>
          <cx:pt idx="30284">16</cx:pt>
          <cx:pt idx="30285">16</cx:pt>
          <cx:pt idx="30286">14</cx:pt>
          <cx:pt idx="30287">14</cx:pt>
          <cx:pt idx="30288">16</cx:pt>
          <cx:pt idx="30289">15</cx:pt>
          <cx:pt idx="30290">16</cx:pt>
          <cx:pt idx="30291">15</cx:pt>
          <cx:pt idx="30292">15</cx:pt>
          <cx:pt idx="30293">15</cx:pt>
          <cx:pt idx="30294">16</cx:pt>
          <cx:pt idx="30295">15</cx:pt>
          <cx:pt idx="30296">15</cx:pt>
          <cx:pt idx="30297">16</cx:pt>
          <cx:pt idx="30298">23</cx:pt>
          <cx:pt idx="30299">21</cx:pt>
          <cx:pt idx="30300">23</cx:pt>
          <cx:pt idx="30301">23</cx:pt>
          <cx:pt idx="30302">21</cx:pt>
          <cx:pt idx="30303">20</cx:pt>
          <cx:pt idx="30304">22</cx:pt>
          <cx:pt idx="30305">14</cx:pt>
          <cx:pt idx="30306">16</cx:pt>
          <cx:pt idx="30307">16</cx:pt>
          <cx:pt idx="30308">14</cx:pt>
          <cx:pt idx="30309">16</cx:pt>
          <cx:pt idx="30310">16</cx:pt>
          <cx:pt idx="30311">16</cx:pt>
          <cx:pt idx="30312">15</cx:pt>
          <cx:pt idx="30313">23</cx:pt>
          <cx:pt idx="30314">21</cx:pt>
          <cx:pt idx="30315">23</cx:pt>
          <cx:pt idx="30316">23</cx:pt>
          <cx:pt idx="30317">20</cx:pt>
          <cx:pt idx="30318">21</cx:pt>
          <cx:pt idx="30319">22</cx:pt>
          <cx:pt idx="30320">15</cx:pt>
          <cx:pt idx="30321">15</cx:pt>
          <cx:pt idx="30322">17</cx:pt>
          <cx:pt idx="30323">15</cx:pt>
          <cx:pt idx="30324">16</cx:pt>
          <cx:pt idx="30325">15</cx:pt>
          <cx:pt idx="30326">25</cx:pt>
          <cx:pt idx="30327">23</cx:pt>
          <cx:pt idx="30328">25</cx:pt>
          <cx:pt idx="30329">22</cx:pt>
          <cx:pt idx="30330">27</cx:pt>
          <cx:pt idx="30331">25</cx:pt>
          <cx:pt idx="30332">23</cx:pt>
          <cx:pt idx="30333">24</cx:pt>
          <cx:pt idx="30334">22</cx:pt>
          <cx:pt idx="30335">23</cx:pt>
          <cx:pt idx="30336">22</cx:pt>
          <cx:pt idx="30337">24</cx:pt>
          <cx:pt idx="30338">34</cx:pt>
          <cx:pt idx="30339">27</cx:pt>
          <cx:pt idx="30340">28</cx:pt>
          <cx:pt idx="30341">20</cx:pt>
          <cx:pt idx="30342">18</cx:pt>
          <cx:pt idx="30343">18</cx:pt>
          <cx:pt idx="30344">21</cx:pt>
          <cx:pt idx="30345">20</cx:pt>
          <cx:pt idx="30346">20</cx:pt>
          <cx:pt idx="30347">21</cx:pt>
          <cx:pt idx="30348">18</cx:pt>
          <cx:pt idx="30349">25</cx:pt>
          <cx:pt idx="30350">24</cx:pt>
          <cx:pt idx="30351">26</cx:pt>
          <cx:pt idx="30352">24</cx:pt>
          <cx:pt idx="30353">22</cx:pt>
          <cx:pt idx="30354">22</cx:pt>
          <cx:pt idx="30355">21</cx:pt>
          <cx:pt idx="30356">21</cx:pt>
          <cx:pt idx="30357">21</cx:pt>
          <cx:pt idx="30358">20</cx:pt>
          <cx:pt idx="30359">13</cx:pt>
          <cx:pt idx="30360">12</cx:pt>
          <cx:pt idx="30361">13</cx:pt>
          <cx:pt idx="30362">12</cx:pt>
          <cx:pt idx="30363">15</cx:pt>
          <cx:pt idx="30364">13</cx:pt>
          <cx:pt idx="30365">12</cx:pt>
          <cx:pt idx="30366">12</cx:pt>
          <cx:pt idx="30367">12</cx:pt>
          <cx:pt idx="30368">13</cx:pt>
          <cx:pt idx="30369">43</cx:pt>
          <cx:pt idx="30370">19</cx:pt>
          <cx:pt idx="30371">19</cx:pt>
          <cx:pt idx="30372">18</cx:pt>
          <cx:pt idx="30373">22</cx:pt>
          <cx:pt idx="30374">17</cx:pt>
          <cx:pt idx="30375">15</cx:pt>
          <cx:pt idx="30376">35</cx:pt>
          <cx:pt idx="30377">20</cx:pt>
          <cx:pt idx="30378">21</cx:pt>
          <cx:pt idx="30379">19</cx:pt>
          <cx:pt idx="30380">18</cx:pt>
          <cx:pt idx="30381">20</cx:pt>
          <cx:pt idx="30382">16</cx:pt>
          <cx:pt idx="30383">16</cx:pt>
          <cx:pt idx="30384">16</cx:pt>
          <cx:pt idx="30385">16</cx:pt>
          <cx:pt idx="30386">16</cx:pt>
          <cx:pt idx="30387">19</cx:pt>
          <cx:pt idx="30388">13</cx:pt>
          <cx:pt idx="30389">18</cx:pt>
          <cx:pt idx="30390">18</cx:pt>
          <cx:pt idx="30391">31</cx:pt>
          <cx:pt idx="30392">29</cx:pt>
          <cx:pt idx="30393">17</cx:pt>
          <cx:pt idx="30394">16</cx:pt>
          <cx:pt idx="30395">17</cx:pt>
          <cx:pt idx="30396">16</cx:pt>
          <cx:pt idx="30397">16</cx:pt>
          <cx:pt idx="30398">17</cx:pt>
          <cx:pt idx="30399">14</cx:pt>
          <cx:pt idx="30400">17</cx:pt>
          <cx:pt idx="30401">19</cx:pt>
          <cx:pt idx="30402">17</cx:pt>
          <cx:pt idx="30403">18</cx:pt>
          <cx:pt idx="30404">41</cx:pt>
          <cx:pt idx="30405">14</cx:pt>
          <cx:pt idx="30406">13</cx:pt>
          <cx:pt idx="30407">11</cx:pt>
          <cx:pt idx="30408">16</cx:pt>
          <cx:pt idx="30409">21</cx:pt>
          <cx:pt idx="30410">20</cx:pt>
          <cx:pt idx="30411">20</cx:pt>
          <cx:pt idx="30412">18</cx:pt>
          <cx:pt idx="30413">17</cx:pt>
          <cx:pt idx="30414">18</cx:pt>
          <cx:pt idx="30415">19</cx:pt>
          <cx:pt idx="30416">13</cx:pt>
          <cx:pt idx="30417">13</cx:pt>
          <cx:pt idx="30418">12</cx:pt>
          <cx:pt idx="30419">12</cx:pt>
          <cx:pt idx="30420">12</cx:pt>
          <cx:pt idx="30421">10</cx:pt>
          <cx:pt idx="30422">10</cx:pt>
          <cx:pt idx="30423">10</cx:pt>
          <cx:pt idx="30424">10</cx:pt>
          <cx:pt idx="30425">27</cx:pt>
          <cx:pt idx="30426">29</cx:pt>
          <cx:pt idx="30427">24</cx:pt>
          <cx:pt idx="30428">22</cx:pt>
          <cx:pt idx="30429">25</cx:pt>
          <cx:pt idx="30430">20</cx:pt>
          <cx:pt idx="30431">22</cx:pt>
          <cx:pt idx="30432">18</cx:pt>
          <cx:pt idx="30433">21</cx:pt>
          <cx:pt idx="30434">20</cx:pt>
          <cx:pt idx="30435">18</cx:pt>
          <cx:pt idx="30436">17</cx:pt>
          <cx:pt idx="30437">17</cx:pt>
          <cx:pt idx="30438">16</cx:pt>
          <cx:pt idx="30439">21</cx:pt>
          <cx:pt idx="30440">22</cx:pt>
          <cx:pt idx="30441">21</cx:pt>
          <cx:pt idx="30442">16</cx:pt>
          <cx:pt idx="30443">16</cx:pt>
          <cx:pt idx="30444">18</cx:pt>
          <cx:pt idx="30445">20</cx:pt>
          <cx:pt idx="30446">18</cx:pt>
          <cx:pt idx="30447">21</cx:pt>
          <cx:pt idx="30448">23</cx:pt>
          <cx:pt idx="30449">19</cx:pt>
          <cx:pt idx="30450">34</cx:pt>
          <cx:pt idx="30451">30</cx:pt>
          <cx:pt idx="30452">18</cx:pt>
          <cx:pt idx="30453">18</cx:pt>
          <cx:pt idx="30454">18</cx:pt>
          <cx:pt idx="30455">17</cx:pt>
          <cx:pt idx="30456">18</cx:pt>
          <cx:pt idx="30457">17</cx:pt>
          <cx:pt idx="30458">13</cx:pt>
          <cx:pt idx="30459">15</cx:pt>
          <cx:pt idx="30460">12</cx:pt>
          <cx:pt idx="30461">15</cx:pt>
          <cx:pt idx="30462">12</cx:pt>
          <cx:pt idx="30463">14</cx:pt>
          <cx:pt idx="30464">12</cx:pt>
          <cx:pt idx="30465">17</cx:pt>
          <cx:pt idx="30466">17</cx:pt>
          <cx:pt idx="30467">16</cx:pt>
          <cx:pt idx="30468">22</cx:pt>
          <cx:pt idx="30469">17</cx:pt>
          <cx:pt idx="30470">17</cx:pt>
          <cx:pt idx="30471">15</cx:pt>
          <cx:pt idx="30472">15</cx:pt>
          <cx:pt idx="30473">15</cx:pt>
          <cx:pt idx="30474">15</cx:pt>
          <cx:pt idx="30475">13</cx:pt>
          <cx:pt idx="30476">11</cx:pt>
          <cx:pt idx="30477">12</cx:pt>
          <cx:pt idx="30478">17</cx:pt>
          <cx:pt idx="30479">13</cx:pt>
          <cx:pt idx="30480">13</cx:pt>
          <cx:pt idx="30481">16</cx:pt>
          <cx:pt idx="30482">16</cx:pt>
          <cx:pt idx="30483">16</cx:pt>
          <cx:pt idx="30484">15</cx:pt>
          <cx:pt idx="30485">18</cx:pt>
          <cx:pt idx="30486">20</cx:pt>
          <cx:pt idx="30487">13</cx:pt>
          <cx:pt idx="30488">11</cx:pt>
          <cx:pt idx="30489">15</cx:pt>
          <cx:pt idx="30490">18</cx:pt>
          <cx:pt idx="30491">19</cx:pt>
          <cx:pt idx="30492">15</cx:pt>
          <cx:pt idx="30493">14</cx:pt>
          <cx:pt idx="30494">12</cx:pt>
          <cx:pt idx="30495">15</cx:pt>
          <cx:pt idx="30496">12</cx:pt>
          <cx:pt idx="30497">14</cx:pt>
          <cx:pt idx="30498">12</cx:pt>
          <cx:pt idx="30499">12</cx:pt>
          <cx:pt idx="30500">19</cx:pt>
          <cx:pt idx="30501">18</cx:pt>
          <cx:pt idx="30502">19</cx:pt>
          <cx:pt idx="30503">18</cx:pt>
          <cx:pt idx="30504">14</cx:pt>
          <cx:pt idx="30505">16</cx:pt>
          <cx:pt idx="30506">20</cx:pt>
          <cx:pt idx="30507">18</cx:pt>
          <cx:pt idx="30508">21</cx:pt>
          <cx:pt idx="30509">19</cx:pt>
          <cx:pt idx="30510">30</cx:pt>
          <cx:pt idx="30511">34</cx:pt>
          <cx:pt idx="30512">18</cx:pt>
          <cx:pt idx="30513">23</cx:pt>
          <cx:pt idx="30514">22</cx:pt>
          <cx:pt idx="30515">20</cx:pt>
          <cx:pt idx="30516">41</cx:pt>
          <cx:pt idx="30517">22</cx:pt>
          <cx:pt idx="30518">27</cx:pt>
          <cx:pt idx="30519">27</cx:pt>
          <cx:pt idx="30520">28</cx:pt>
          <cx:pt idx="30521">29</cx:pt>
          <cx:pt idx="30522">27</cx:pt>
          <cx:pt idx="30523">27</cx:pt>
          <cx:pt idx="30524">25</cx:pt>
          <cx:pt idx="30525">27</cx:pt>
          <cx:pt idx="30526">25</cx:pt>
          <cx:pt idx="30527">27</cx:pt>
          <cx:pt idx="30528">25</cx:pt>
          <cx:pt idx="30529">27</cx:pt>
          <cx:pt idx="30530">25</cx:pt>
          <cx:pt idx="30531">27</cx:pt>
          <cx:pt idx="30532">25</cx:pt>
          <cx:pt idx="30533">26</cx:pt>
          <cx:pt idx="30534">23</cx:pt>
          <cx:pt idx="30535">25</cx:pt>
          <cx:pt idx="30536">25</cx:pt>
          <cx:pt idx="30537">25</cx:pt>
          <cx:pt idx="30538">25</cx:pt>
          <cx:pt idx="30539">20</cx:pt>
          <cx:pt idx="30540">17</cx:pt>
          <cx:pt idx="30541">20</cx:pt>
          <cx:pt idx="30542">20</cx:pt>
          <cx:pt idx="30543">16</cx:pt>
          <cx:pt idx="30544">15</cx:pt>
          <cx:pt idx="30545">15</cx:pt>
          <cx:pt idx="30546">21</cx:pt>
          <cx:pt idx="30547">18</cx:pt>
          <cx:pt idx="30548">25</cx:pt>
          <cx:pt idx="30549">23</cx:pt>
          <cx:pt idx="30550">24</cx:pt>
          <cx:pt idx="30551">22</cx:pt>
          <cx:pt idx="30552">17</cx:pt>
          <cx:pt idx="30553">17</cx:pt>
          <cx:pt idx="30554">18</cx:pt>
          <cx:pt idx="30555">24</cx:pt>
          <cx:pt idx="30556">23</cx:pt>
          <cx:pt idx="30557">24</cx:pt>
          <cx:pt idx="30558">22</cx:pt>
          <cx:pt idx="30559">23</cx:pt>
          <cx:pt idx="30560">19</cx:pt>
          <cx:pt idx="30561">22</cx:pt>
          <cx:pt idx="30562">19</cx:pt>
          <cx:pt idx="30563">24</cx:pt>
          <cx:pt idx="30564">24</cx:pt>
          <cx:pt idx="30565">24</cx:pt>
          <cx:pt idx="30566">19</cx:pt>
          <cx:pt idx="30567">18</cx:pt>
          <cx:pt idx="30568">18</cx:pt>
          <cx:pt idx="30569">18</cx:pt>
          <cx:pt idx="30570">23</cx:pt>
          <cx:pt idx="30571">20</cx:pt>
          <cx:pt idx="30572">23</cx:pt>
          <cx:pt idx="30573">20</cx:pt>
          <cx:pt idx="30574">23</cx:pt>
          <cx:pt idx="30575">18</cx:pt>
          <cx:pt idx="30576">33</cx:pt>
          <cx:pt idx="30577">13</cx:pt>
          <cx:pt idx="30578">13</cx:pt>
          <cx:pt idx="30579">12</cx:pt>
          <cx:pt idx="30580">12</cx:pt>
          <cx:pt idx="30581">26</cx:pt>
          <cx:pt idx="30582">25</cx:pt>
          <cx:pt idx="30583">17</cx:pt>
          <cx:pt idx="30584">15</cx:pt>
          <cx:pt idx="30585">19</cx:pt>
          <cx:pt idx="30586">16</cx:pt>
          <cx:pt idx="30587">14</cx:pt>
          <cx:pt idx="30588">15</cx:pt>
          <cx:pt idx="30589">15</cx:pt>
          <cx:pt idx="30590">27</cx:pt>
          <cx:pt idx="30591">24</cx:pt>
          <cx:pt idx="30592">25</cx:pt>
          <cx:pt idx="30593">106</cx:pt>
          <cx:pt idx="30594">19</cx:pt>
          <cx:pt idx="30595">18</cx:pt>
          <cx:pt idx="30596">17</cx:pt>
          <cx:pt idx="30597">18</cx:pt>
          <cx:pt idx="30598">15</cx:pt>
          <cx:pt idx="30599">13</cx:pt>
          <cx:pt idx="30600">14</cx:pt>
          <cx:pt idx="30601">19</cx:pt>
          <cx:pt idx="30602">22</cx:pt>
          <cx:pt idx="30603">22</cx:pt>
          <cx:pt idx="30604">26</cx:pt>
          <cx:pt idx="30605">23</cx:pt>
          <cx:pt idx="30606">24</cx:pt>
          <cx:pt idx="30607">21</cx:pt>
          <cx:pt idx="30608">13</cx:pt>
          <cx:pt idx="30609">13</cx:pt>
          <cx:pt idx="30610">12</cx:pt>
          <cx:pt idx="30611">12</cx:pt>
          <cx:pt idx="30612">28</cx:pt>
          <cx:pt idx="30613">24</cx:pt>
          <cx:pt idx="30614">25</cx:pt>
          <cx:pt idx="30615">26</cx:pt>
          <cx:pt idx="30616">26</cx:pt>
          <cx:pt idx="30617">16</cx:pt>
          <cx:pt idx="30618">15</cx:pt>
          <cx:pt idx="30619">16</cx:pt>
          <cx:pt idx="30620">19</cx:pt>
          <cx:pt idx="30621">18</cx:pt>
          <cx:pt idx="30622">18</cx:pt>
          <cx:pt idx="30623">18</cx:pt>
          <cx:pt idx="30624">18</cx:pt>
          <cx:pt idx="30625">18</cx:pt>
          <cx:pt idx="30626">18</cx:pt>
          <cx:pt idx="30627">18</cx:pt>
          <cx:pt idx="30628">18</cx:pt>
          <cx:pt idx="30629">18</cx:pt>
          <cx:pt idx="30630">19</cx:pt>
          <cx:pt idx="30631">18</cx:pt>
          <cx:pt idx="30632">19</cx:pt>
          <cx:pt idx="30633">18</cx:pt>
          <cx:pt idx="30634">19</cx:pt>
          <cx:pt idx="30635">18</cx:pt>
          <cx:pt idx="30636">19</cx:pt>
          <cx:pt idx="30637">18</cx:pt>
          <cx:pt idx="30638">19</cx:pt>
          <cx:pt idx="30639">18</cx:pt>
          <cx:pt idx="30640">16</cx:pt>
          <cx:pt idx="30641">14</cx:pt>
          <cx:pt idx="30642">14</cx:pt>
          <cx:pt idx="30643">13</cx:pt>
          <cx:pt idx="30644">19</cx:pt>
          <cx:pt idx="30645">18</cx:pt>
          <cx:pt idx="30646">19</cx:pt>
          <cx:pt idx="30647">18</cx:pt>
          <cx:pt idx="30648">19</cx:pt>
          <cx:pt idx="30649">16</cx:pt>
          <cx:pt idx="30650">16</cx:pt>
          <cx:pt idx="30651">17</cx:pt>
          <cx:pt idx="30652">16</cx:pt>
          <cx:pt idx="30653">16</cx:pt>
          <cx:pt idx="30654">17</cx:pt>
          <cx:pt idx="30655">20</cx:pt>
          <cx:pt idx="30656">19</cx:pt>
          <cx:pt idx="30657">20</cx:pt>
          <cx:pt idx="30658">19</cx:pt>
          <cx:pt idx="30659">20</cx:pt>
          <cx:pt idx="30660">19</cx:pt>
          <cx:pt idx="30661">16</cx:pt>
          <cx:pt idx="30662">15</cx:pt>
          <cx:pt idx="30663">16</cx:pt>
          <cx:pt idx="30664">20</cx:pt>
          <cx:pt idx="30665">15</cx:pt>
          <cx:pt idx="30666">20</cx:pt>
          <cx:pt idx="30667">19</cx:pt>
          <cx:pt idx="30668">20</cx:pt>
          <cx:pt idx="30669">19</cx:pt>
          <cx:pt idx="30670">18</cx:pt>
          <cx:pt idx="30671">18</cx:pt>
          <cx:pt idx="30672">16</cx:pt>
          <cx:pt idx="30673">16</cx:pt>
          <cx:pt idx="30674">15</cx:pt>
          <cx:pt idx="30675">13</cx:pt>
          <cx:pt idx="30676">11</cx:pt>
          <cx:pt idx="30677">11</cx:pt>
          <cx:pt idx="30678">11</cx:pt>
          <cx:pt idx="30679">11</cx:pt>
          <cx:pt idx="30680">14</cx:pt>
          <cx:pt idx="30681">19</cx:pt>
          <cx:pt idx="30682">20</cx:pt>
          <cx:pt idx="30683">17</cx:pt>
          <cx:pt idx="30684">20</cx:pt>
          <cx:pt idx="30685">19</cx:pt>
          <cx:pt idx="30686">21</cx:pt>
          <cx:pt idx="30687">19</cx:pt>
          <cx:pt idx="30688">21</cx:pt>
          <cx:pt idx="30689">17</cx:pt>
          <cx:pt idx="30690">20</cx:pt>
          <cx:pt idx="30691">16</cx:pt>
          <cx:pt idx="30692">17</cx:pt>
          <cx:pt idx="30693">18</cx:pt>
          <cx:pt idx="30694">18</cx:pt>
          <cx:pt idx="30695">20</cx:pt>
          <cx:pt idx="30696">17</cx:pt>
          <cx:pt idx="30697">36</cx:pt>
          <cx:pt idx="30698">22</cx:pt>
          <cx:pt idx="30699">23</cx:pt>
          <cx:pt idx="30700">22</cx:pt>
          <cx:pt idx="30701">22</cx:pt>
          <cx:pt idx="30702">27</cx:pt>
          <cx:pt idx="30703">27</cx:pt>
          <cx:pt idx="30704">33</cx:pt>
          <cx:pt idx="30705">33</cx:pt>
          <cx:pt idx="30706">94</cx:pt>
          <cx:pt idx="30707">94</cx:pt>
          <cx:pt idx="30708">14</cx:pt>
          <cx:pt idx="30709">21</cx:pt>
          <cx:pt idx="30710">19</cx:pt>
          <cx:pt idx="30711">21</cx:pt>
          <cx:pt idx="30712">20</cx:pt>
          <cx:pt idx="30713">20</cx:pt>
          <cx:pt idx="30714">19</cx:pt>
          <cx:pt idx="30715">17</cx:pt>
          <cx:pt idx="30716">20</cx:pt>
          <cx:pt idx="30717">20</cx:pt>
          <cx:pt idx="30718">19</cx:pt>
          <cx:pt idx="30719">17</cx:pt>
          <cx:pt idx="30720">18</cx:pt>
          <cx:pt idx="30721">22</cx:pt>
          <cx:pt idx="30722">19</cx:pt>
          <cx:pt idx="30723">18</cx:pt>
          <cx:pt idx="30724">18</cx:pt>
          <cx:pt idx="30725">21</cx:pt>
          <cx:pt idx="30726">19</cx:pt>
          <cx:pt idx="30727">16</cx:pt>
          <cx:pt idx="30728">17</cx:pt>
          <cx:pt idx="30729">15</cx:pt>
          <cx:pt idx="30730">19</cx:pt>
          <cx:pt idx="30731">15</cx:pt>
          <cx:pt idx="30732">19</cx:pt>
          <cx:pt idx="30733">19</cx:pt>
          <cx:pt idx="30734">19</cx:pt>
          <cx:pt idx="30735">23</cx:pt>
          <cx:pt idx="30736">20</cx:pt>
          <cx:pt idx="30737">22</cx:pt>
          <cx:pt idx="30738">23</cx:pt>
          <cx:pt idx="30739">21</cx:pt>
          <cx:pt idx="30740">22</cx:pt>
          <cx:pt idx="30741">25</cx:pt>
          <cx:pt idx="30742">27</cx:pt>
          <cx:pt idx="30743">23</cx:pt>
          <cx:pt idx="30744">22</cx:pt>
          <cx:pt idx="30745">23</cx:pt>
          <cx:pt idx="30746">22</cx:pt>
          <cx:pt idx="30747">25</cx:pt>
          <cx:pt idx="30748">23</cx:pt>
          <cx:pt idx="30749">23</cx:pt>
          <cx:pt idx="30750">23</cx:pt>
          <cx:pt idx="30751">17</cx:pt>
          <cx:pt idx="30752">18</cx:pt>
          <cx:pt idx="30753">17</cx:pt>
          <cx:pt idx="30754">17</cx:pt>
          <cx:pt idx="30755">20</cx:pt>
          <cx:pt idx="30756">22</cx:pt>
          <cx:pt idx="30757">20</cx:pt>
          <cx:pt idx="30758">22</cx:pt>
          <cx:pt idx="30759">31</cx:pt>
          <cx:pt idx="30760">22</cx:pt>
          <cx:pt idx="30761">26</cx:pt>
          <cx:pt idx="30762">27</cx:pt>
          <cx:pt idx="30763">21</cx:pt>
          <cx:pt idx="30764">17</cx:pt>
          <cx:pt idx="30765">16</cx:pt>
          <cx:pt idx="30766">17</cx:pt>
          <cx:pt idx="30767">18</cx:pt>
          <cx:pt idx="30768">20</cx:pt>
          <cx:pt idx="30769">17</cx:pt>
          <cx:pt idx="30770">28</cx:pt>
          <cx:pt idx="30771">13</cx:pt>
          <cx:pt idx="30772">20</cx:pt>
          <cx:pt idx="30773">21</cx:pt>
          <cx:pt idx="30774">25</cx:pt>
          <cx:pt idx="30775">26</cx:pt>
          <cx:pt idx="30776">21</cx:pt>
          <cx:pt idx="30777">49</cx:pt>
          <cx:pt idx="30778">21</cx:pt>
          <cx:pt idx="30779">19</cx:pt>
          <cx:pt idx="30780">21</cx:pt>
          <cx:pt idx="30781">19</cx:pt>
          <cx:pt idx="30782">14</cx:pt>
          <cx:pt idx="30783">14</cx:pt>
          <cx:pt idx="30784">14</cx:pt>
          <cx:pt idx="30785">13</cx:pt>
          <cx:pt idx="30786">13</cx:pt>
          <cx:pt idx="30787">18</cx:pt>
          <cx:pt idx="30788">19</cx:pt>
          <cx:pt idx="30789">16</cx:pt>
          <cx:pt idx="30790">19</cx:pt>
          <cx:pt idx="30791">17</cx:pt>
          <cx:pt idx="30792">21</cx:pt>
          <cx:pt idx="30793">15</cx:pt>
          <cx:pt idx="30794">18</cx:pt>
          <cx:pt idx="30795">16</cx:pt>
          <cx:pt idx="30796">18</cx:pt>
          <cx:pt idx="30797">14</cx:pt>
          <cx:pt idx="30798">16</cx:pt>
          <cx:pt idx="30799">15</cx:pt>
          <cx:pt idx="30800">14</cx:pt>
          <cx:pt idx="30801">14</cx:pt>
          <cx:pt idx="30802">13</cx:pt>
          <cx:pt idx="30803">13</cx:pt>
          <cx:pt idx="30804">21</cx:pt>
          <cx:pt idx="30805">19</cx:pt>
          <cx:pt idx="30806">20</cx:pt>
          <cx:pt idx="30807">18</cx:pt>
          <cx:pt idx="30808">29</cx:pt>
          <cx:pt idx="30809">29</cx:pt>
          <cx:pt idx="30810">22</cx:pt>
          <cx:pt idx="30811">21</cx:pt>
          <cx:pt idx="30812">17</cx:pt>
          <cx:pt idx="30813">22</cx:pt>
          <cx:pt idx="30814">21</cx:pt>
          <cx:pt idx="30815">24</cx:pt>
          <cx:pt idx="30816">23</cx:pt>
          <cx:pt idx="30817">24</cx:pt>
          <cx:pt idx="30818">21</cx:pt>
          <cx:pt idx="30819">24</cx:pt>
          <cx:pt idx="30820">23</cx:pt>
          <cx:pt idx="30821">23</cx:pt>
          <cx:pt idx="30822">24</cx:pt>
          <cx:pt idx="30823">24</cx:pt>
          <cx:pt idx="30824">23</cx:pt>
          <cx:pt idx="30825">17</cx:pt>
          <cx:pt idx="30826">20</cx:pt>
          <cx:pt idx="30827">18</cx:pt>
          <cx:pt idx="30828">19</cx:pt>
          <cx:pt idx="30829">16</cx:pt>
          <cx:pt idx="30830">20</cx:pt>
          <cx:pt idx="30831">21</cx:pt>
          <cx:pt idx="30832">21</cx:pt>
          <cx:pt idx="30833">19</cx:pt>
          <cx:pt idx="30834">20</cx:pt>
          <cx:pt idx="30835">21</cx:pt>
          <cx:pt idx="30836">18</cx:pt>
          <cx:pt idx="30837">18</cx:pt>
          <cx:pt idx="30838">19</cx:pt>
          <cx:pt idx="30839">21</cx:pt>
          <cx:pt idx="30840">17</cx:pt>
          <cx:pt idx="30841">18</cx:pt>
          <cx:pt idx="30842">18</cx:pt>
          <cx:pt idx="30843">17</cx:pt>
          <cx:pt idx="30844">18</cx:pt>
          <cx:pt idx="30845">18</cx:pt>
          <cx:pt idx="30846">14</cx:pt>
          <cx:pt idx="30847">16</cx:pt>
          <cx:pt idx="30848">16</cx:pt>
          <cx:pt idx="30849">13</cx:pt>
          <cx:pt idx="30850">11</cx:pt>
          <cx:pt idx="30851">16</cx:pt>
          <cx:pt idx="30852">19</cx:pt>
          <cx:pt idx="30853">17</cx:pt>
          <cx:pt idx="30854">17</cx:pt>
          <cx:pt idx="30855">20</cx:pt>
          <cx:pt idx="30856">18</cx:pt>
          <cx:pt idx="30857">18</cx:pt>
          <cx:pt idx="30858">22</cx:pt>
          <cx:pt idx="30859">19</cx:pt>
          <cx:pt idx="30860">21</cx:pt>
          <cx:pt idx="30861">22</cx:pt>
          <cx:pt idx="30862">16</cx:pt>
          <cx:pt idx="30863">13</cx:pt>
          <cx:pt idx="30864">11</cx:pt>
          <cx:pt idx="30865">12</cx:pt>
          <cx:pt idx="30866">11</cx:pt>
          <cx:pt idx="30867">13</cx:pt>
          <cx:pt idx="30868">11</cx:pt>
          <cx:pt idx="30869">14</cx:pt>
          <cx:pt idx="30870">14</cx:pt>
          <cx:pt idx="30871">13</cx:pt>
          <cx:pt idx="30872">14</cx:pt>
          <cx:pt idx="30873">13</cx:pt>
          <cx:pt idx="30874">22</cx:pt>
          <cx:pt idx="30875">21</cx:pt>
          <cx:pt idx="30876">21</cx:pt>
          <cx:pt idx="30877">22</cx:pt>
          <cx:pt idx="30878">21</cx:pt>
          <cx:pt idx="30879">21</cx:pt>
          <cx:pt idx="30880">21</cx:pt>
          <cx:pt idx="30881">22</cx:pt>
          <cx:pt idx="30882">21</cx:pt>
          <cx:pt idx="30883">21</cx:pt>
          <cx:pt idx="30884">21</cx:pt>
          <cx:pt idx="30885">25</cx:pt>
          <cx:pt idx="30886">19</cx:pt>
          <cx:pt idx="30887">18</cx:pt>
          <cx:pt idx="30888">18</cx:pt>
          <cx:pt idx="30889">14</cx:pt>
          <cx:pt idx="30890">18</cx:pt>
          <cx:pt idx="30891">18</cx:pt>
          <cx:pt idx="30892">20</cx:pt>
          <cx:pt idx="30893">16</cx:pt>
          <cx:pt idx="30894">13</cx:pt>
          <cx:pt idx="30895">13</cx:pt>
          <cx:pt idx="30896">12</cx:pt>
          <cx:pt idx="30897">11</cx:pt>
          <cx:pt idx="30898">13</cx:pt>
          <cx:pt idx="30899">13</cx:pt>
          <cx:pt idx="30900">12</cx:pt>
          <cx:pt idx="30901">11</cx:pt>
          <cx:pt idx="30902">18</cx:pt>
          <cx:pt idx="30903">18</cx:pt>
          <cx:pt idx="30904">16</cx:pt>
          <cx:pt idx="30905">14</cx:pt>
          <cx:pt idx="30906">17</cx:pt>
          <cx:pt idx="30907">23</cx:pt>
          <cx:pt idx="30908">23</cx:pt>
          <cx:pt idx="30909">18</cx:pt>
          <cx:pt idx="30910">62</cx:pt>
          <cx:pt idx="30911">62</cx:pt>
          <cx:pt idx="30912">11</cx:pt>
          <cx:pt idx="30913">12</cx:pt>
          <cx:pt idx="30914">11</cx:pt>
          <cx:pt idx="30915">12</cx:pt>
          <cx:pt idx="30916">12</cx:pt>
          <cx:pt idx="30917">11</cx:pt>
          <cx:pt idx="30918">18</cx:pt>
          <cx:pt idx="30919">18</cx:pt>
          <cx:pt idx="30920">18</cx:pt>
          <cx:pt idx="30921">18</cx:pt>
          <cx:pt idx="30922">18</cx:pt>
          <cx:pt idx="30923">20</cx:pt>
          <cx:pt idx="30924">18</cx:pt>
          <cx:pt idx="30925">19</cx:pt>
          <cx:pt idx="30926">18</cx:pt>
          <cx:pt idx="30927">17</cx:pt>
          <cx:pt idx="30928">23</cx:pt>
          <cx:pt idx="30929">23</cx:pt>
          <cx:pt idx="30930">18</cx:pt>
          <cx:pt idx="30931">18</cx:pt>
          <cx:pt idx="30932">17</cx:pt>
          <cx:pt idx="30933">17</cx:pt>
          <cx:pt idx="30934">18</cx:pt>
          <cx:pt idx="30935">17</cx:pt>
          <cx:pt idx="30936">17</cx:pt>
          <cx:pt idx="30937">17</cx:pt>
          <cx:pt idx="30938">18</cx:pt>
          <cx:pt idx="30939">19</cx:pt>
          <cx:pt idx="30940">23</cx:pt>
          <cx:pt idx="30941">20</cx:pt>
          <cx:pt idx="30942">18</cx:pt>
          <cx:pt idx="30943">19</cx:pt>
          <cx:pt idx="30944">18</cx:pt>
          <cx:pt idx="30945">19</cx:pt>
          <cx:pt idx="30946">17</cx:pt>
          <cx:pt idx="30947">18</cx:pt>
          <cx:pt idx="30948">17</cx:pt>
          <cx:pt idx="30949">18</cx:pt>
          <cx:pt idx="30950">23</cx:pt>
          <cx:pt idx="30951">22</cx:pt>
          <cx:pt idx="30952">20</cx:pt>
          <cx:pt idx="30953">20</cx:pt>
          <cx:pt idx="30954">19</cx:pt>
          <cx:pt idx="30955">21</cx:pt>
          <cx:pt idx="30956">18</cx:pt>
          <cx:pt idx="30957">15</cx:pt>
          <cx:pt idx="30958">15</cx:pt>
          <cx:pt idx="30959">15</cx:pt>
          <cx:pt idx="30960">15</cx:pt>
          <cx:pt idx="30961">15</cx:pt>
          <cx:pt idx="30962">20</cx:pt>
          <cx:pt idx="30963">23</cx:pt>
          <cx:pt idx="30964">15</cx:pt>
          <cx:pt idx="30965">15</cx:pt>
          <cx:pt idx="30966">15</cx:pt>
          <cx:pt idx="30967">15</cx:pt>
          <cx:pt idx="30968">15</cx:pt>
          <cx:pt idx="30969">15</cx:pt>
          <cx:pt idx="30970">17</cx:pt>
          <cx:pt idx="30971">17</cx:pt>
          <cx:pt idx="30972">15</cx:pt>
          <cx:pt idx="30973">14</cx:pt>
          <cx:pt idx="30974">14</cx:pt>
          <cx:pt idx="30975">14</cx:pt>
          <cx:pt idx="30976">13</cx:pt>
          <cx:pt idx="30977">23</cx:pt>
          <cx:pt idx="30978">17</cx:pt>
          <cx:pt idx="30979">17</cx:pt>
          <cx:pt idx="30980">14</cx:pt>
          <cx:pt idx="30981">14</cx:pt>
          <cx:pt idx="30982">14</cx:pt>
          <cx:pt idx="30983">14</cx:pt>
          <cx:pt idx="30984">14</cx:pt>
          <cx:pt idx="30985">14</cx:pt>
          <cx:pt idx="30986">14</cx:pt>
          <cx:pt idx="30987">14</cx:pt>
          <cx:pt idx="30988">14</cx:pt>
          <cx:pt idx="30989">19</cx:pt>
          <cx:pt idx="30990">19</cx:pt>
          <cx:pt idx="30991">19</cx:pt>
          <cx:pt idx="30992">16</cx:pt>
          <cx:pt idx="30993">14</cx:pt>
          <cx:pt idx="30994">12</cx:pt>
          <cx:pt idx="30995">16</cx:pt>
          <cx:pt idx="30996">14</cx:pt>
          <cx:pt idx="30997">12</cx:pt>
          <cx:pt idx="30998">22</cx:pt>
          <cx:pt idx="30999">23</cx:pt>
          <cx:pt idx="31000">17</cx:pt>
          <cx:pt idx="31001">19</cx:pt>
          <cx:pt idx="31002">17</cx:pt>
          <cx:pt idx="31003">8</cx:pt>
          <cx:pt idx="31004">16</cx:pt>
          <cx:pt idx="31005">17</cx:pt>
          <cx:pt idx="31006">17</cx:pt>
          <cx:pt idx="31007">17</cx:pt>
          <cx:pt idx="31008">16</cx:pt>
          <cx:pt idx="31009">24</cx:pt>
          <cx:pt idx="31010">18</cx:pt>
          <cx:pt idx="31011">19</cx:pt>
          <cx:pt idx="31012">19</cx:pt>
          <cx:pt idx="31013">18</cx:pt>
          <cx:pt idx="31014">19</cx:pt>
          <cx:pt idx="31015">20</cx:pt>
          <cx:pt idx="31016">19</cx:pt>
          <cx:pt idx="31017">24</cx:pt>
          <cx:pt idx="31018">21</cx:pt>
          <cx:pt idx="31019">60</cx:pt>
          <cx:pt idx="31020">18</cx:pt>
          <cx:pt idx="31021">12</cx:pt>
          <cx:pt idx="31022">18</cx:pt>
          <cx:pt idx="31023">14</cx:pt>
          <cx:pt idx="31024">16</cx:pt>
          <cx:pt idx="31025">18</cx:pt>
          <cx:pt idx="31026">18</cx:pt>
          <cx:pt idx="31027">18</cx:pt>
          <cx:pt idx="31028">12</cx:pt>
          <cx:pt idx="31029">18</cx:pt>
          <cx:pt idx="31030">14</cx:pt>
          <cx:pt idx="31031">18</cx:pt>
          <cx:pt idx="31032">18</cx:pt>
          <cx:pt idx="31033">14</cx:pt>
          <cx:pt idx="31034">13</cx:pt>
          <cx:pt idx="31035">14</cx:pt>
          <cx:pt idx="31036">13</cx:pt>
          <cx:pt idx="31037">13</cx:pt>
          <cx:pt idx="31038">20</cx:pt>
          <cx:pt idx="31039">20</cx:pt>
          <cx:pt idx="31040">17</cx:pt>
          <cx:pt idx="31041">16</cx:pt>
          <cx:pt idx="31042">15</cx:pt>
          <cx:pt idx="31043">15</cx:pt>
          <cx:pt idx="31044">18</cx:pt>
          <cx:pt idx="31045">15</cx:pt>
          <cx:pt idx="31046">12</cx:pt>
          <cx:pt idx="31047">19</cx:pt>
          <cx:pt idx="31048">16</cx:pt>
          <cx:pt idx="31049">17</cx:pt>
          <cx:pt idx="31050">14</cx:pt>
          <cx:pt idx="31051">16</cx:pt>
          <cx:pt idx="31052">20</cx:pt>
          <cx:pt idx="31053">17</cx:pt>
          <cx:pt idx="31054">18</cx:pt>
          <cx:pt idx="31055">15</cx:pt>
          <cx:pt idx="31056">17</cx:pt>
          <cx:pt idx="31057">18</cx:pt>
          <cx:pt idx="31058">17</cx:pt>
          <cx:pt idx="31059">14</cx:pt>
          <cx:pt idx="31060">17</cx:pt>
          <cx:pt idx="31061">18</cx:pt>
          <cx:pt idx="31062">15</cx:pt>
          <cx:pt idx="31063">16</cx:pt>
          <cx:pt idx="31064">18</cx:pt>
          <cx:pt idx="31065">15</cx:pt>
          <cx:pt idx="31066">17</cx:pt>
          <cx:pt idx="31067">18</cx:pt>
          <cx:pt idx="31068">14</cx:pt>
          <cx:pt idx="31069">16</cx:pt>
          <cx:pt idx="31070">15</cx:pt>
          <cx:pt idx="31071">16</cx:pt>
          <cx:pt idx="31072">14</cx:pt>
          <cx:pt idx="31073">15</cx:pt>
          <cx:pt idx="31074">26</cx:pt>
          <cx:pt idx="31075">22</cx:pt>
          <cx:pt idx="31076">26</cx:pt>
          <cx:pt idx="31077">25</cx:pt>
          <cx:pt idx="31078">26</cx:pt>
          <cx:pt idx="31079">28</cx:pt>
          <cx:pt idx="31080">20</cx:pt>
          <cx:pt idx="31081">16</cx:pt>
          <cx:pt idx="31082">16</cx:pt>
          <cx:pt idx="31083">20</cx:pt>
          <cx:pt idx="31084">17</cx:pt>
          <cx:pt idx="31085">22</cx:pt>
          <cx:pt idx="31086">17</cx:pt>
          <cx:pt idx="31087">22</cx:pt>
          <cx:pt idx="31088">13</cx:pt>
          <cx:pt idx="31089">15</cx:pt>
          <cx:pt idx="31090">13</cx:pt>
          <cx:pt idx="31091">13</cx:pt>
          <cx:pt idx="31092">13</cx:pt>
          <cx:pt idx="31093">13</cx:pt>
          <cx:pt idx="31094">13</cx:pt>
          <cx:pt idx="31095">10</cx:pt>
          <cx:pt idx="31096">10</cx:pt>
          <cx:pt idx="31097">11</cx:pt>
          <cx:pt idx="31098">11</cx:pt>
          <cx:pt idx="31099">10</cx:pt>
          <cx:pt idx="31100">11</cx:pt>
          <cx:pt idx="31101">10</cx:pt>
          <cx:pt idx="31102">18</cx:pt>
          <cx:pt idx="31103">18</cx:pt>
          <cx:pt idx="31104">22</cx:pt>
          <cx:pt idx="31105">17</cx:pt>
          <cx:pt idx="31106">22</cx:pt>
          <cx:pt idx="31107">20</cx:pt>
          <cx:pt idx="31108">20</cx:pt>
          <cx:pt idx="31109">15</cx:pt>
          <cx:pt idx="31110">14</cx:pt>
          <cx:pt idx="31111">15</cx:pt>
          <cx:pt idx="31112">13</cx:pt>
          <cx:pt idx="31113">15</cx:pt>
          <cx:pt idx="31114">14</cx:pt>
          <cx:pt idx="31115">13</cx:pt>
          <cx:pt idx="31116">15</cx:pt>
          <cx:pt idx="31117">12</cx:pt>
          <cx:pt idx="31118">24</cx:pt>
          <cx:pt idx="31119">27</cx:pt>
          <cx:pt idx="31120">26</cx:pt>
          <cx:pt idx="31121">28</cx:pt>
          <cx:pt idx="31122">24</cx:pt>
          <cx:pt idx="31123">27</cx:pt>
          <cx:pt idx="31124">26</cx:pt>
          <cx:pt idx="31125">28</cx:pt>
          <cx:pt idx="31126">15</cx:pt>
          <cx:pt idx="31127">15</cx:pt>
          <cx:pt idx="31128">10</cx:pt>
          <cx:pt idx="31129">10</cx:pt>
          <cx:pt idx="31130">15</cx:pt>
          <cx:pt idx="31131">15</cx:pt>
          <cx:pt idx="31132">20</cx:pt>
          <cx:pt idx="31133">20</cx:pt>
          <cx:pt idx="31134">16</cx:pt>
          <cx:pt idx="31135">17</cx:pt>
          <cx:pt idx="31136">35</cx:pt>
          <cx:pt idx="31137">21</cx:pt>
          <cx:pt idx="31138">20</cx:pt>
          <cx:pt idx="31139">19</cx:pt>
          <cx:pt idx="31140">18</cx:pt>
          <cx:pt idx="31141">16</cx:pt>
          <cx:pt idx="31142">19</cx:pt>
          <cx:pt idx="31143">18</cx:pt>
          <cx:pt idx="31144">19</cx:pt>
          <cx:pt idx="31145">15</cx:pt>
          <cx:pt idx="31146">18</cx:pt>
          <cx:pt idx="31147">14</cx:pt>
          <cx:pt idx="31148">17</cx:pt>
          <cx:pt idx="31149">77</cx:pt>
          <cx:pt idx="31150">21</cx:pt>
          <cx:pt idx="31151">20</cx:pt>
          <cx:pt idx="31152">19</cx:pt>
          <cx:pt idx="31153">23</cx:pt>
          <cx:pt idx="31154">22</cx:pt>
          <cx:pt idx="31155">24</cx:pt>
          <cx:pt idx="31156">18</cx:pt>
          <cx:pt idx="31157">16</cx:pt>
          <cx:pt idx="31158">15</cx:pt>
          <cx:pt idx="31159">14</cx:pt>
          <cx:pt idx="31160">14</cx:pt>
          <cx:pt idx="31161">18</cx:pt>
          <cx:pt idx="31162">16</cx:pt>
          <cx:pt idx="31163">19</cx:pt>
          <cx:pt idx="31164">15</cx:pt>
          <cx:pt idx="31165">18</cx:pt>
          <cx:pt idx="31166">14</cx:pt>
          <cx:pt idx="31167">16</cx:pt>
          <cx:pt idx="31168">14</cx:pt>
          <cx:pt idx="31169">13</cx:pt>
          <cx:pt idx="31170">16</cx:pt>
          <cx:pt idx="31171">17</cx:pt>
          <cx:pt idx="31172">16</cx:pt>
          <cx:pt idx="31173">19</cx:pt>
          <cx:pt idx="31174">17</cx:pt>
          <cx:pt idx="31175">14</cx:pt>
          <cx:pt idx="31176">14</cx:pt>
          <cx:pt idx="31177">14</cx:pt>
          <cx:pt idx="31178">13</cx:pt>
          <cx:pt idx="31179">14</cx:pt>
          <cx:pt idx="31180">12</cx:pt>
          <cx:pt idx="31181">12</cx:pt>
          <cx:pt idx="31182">12</cx:pt>
          <cx:pt idx="31183">12</cx:pt>
          <cx:pt idx="31184">13</cx:pt>
          <cx:pt idx="31185">13</cx:pt>
          <cx:pt idx="31186">11</cx:pt>
          <cx:pt idx="31187">11</cx:pt>
          <cx:pt idx="31188">27</cx:pt>
          <cx:pt idx="31189">30</cx:pt>
          <cx:pt idx="31190">28</cx:pt>
          <cx:pt idx="31191">27</cx:pt>
          <cx:pt idx="31192">20</cx:pt>
          <cx:pt idx="31193">13</cx:pt>
          <cx:pt idx="31194">12</cx:pt>
          <cx:pt idx="31195">13</cx:pt>
          <cx:pt idx="31196">12</cx:pt>
          <cx:pt idx="31197">13</cx:pt>
          <cx:pt idx="31198">12</cx:pt>
          <cx:pt idx="31199">10</cx:pt>
          <cx:pt idx="31200">12</cx:pt>
          <cx:pt idx="31201">10</cx:pt>
          <cx:pt idx="31202">11</cx:pt>
          <cx:pt idx="31203">17</cx:pt>
          <cx:pt idx="31204">18</cx:pt>
          <cx:pt idx="31205">19</cx:pt>
          <cx:pt idx="31206">19</cx:pt>
          <cx:pt idx="31207">21</cx:pt>
          <cx:pt idx="31208">20</cx:pt>
          <cx:pt idx="31209">18</cx:pt>
          <cx:pt idx="31210">21</cx:pt>
          <cx:pt idx="31211">23</cx:pt>
          <cx:pt idx="31212">19</cx:pt>
          <cx:pt idx="31213">30</cx:pt>
          <cx:pt idx="31214">34</cx:pt>
          <cx:pt idx="31215">14</cx:pt>
          <cx:pt idx="31216">13</cx:pt>
          <cx:pt idx="31217">17</cx:pt>
          <cx:pt idx="31218">18</cx:pt>
          <cx:pt idx="31219">20</cx:pt>
          <cx:pt idx="31220">13</cx:pt>
          <cx:pt idx="31221">16</cx:pt>
          <cx:pt idx="31222">16</cx:pt>
          <cx:pt idx="31223">17</cx:pt>
          <cx:pt idx="31224">15</cx:pt>
          <cx:pt idx="31225">17</cx:pt>
          <cx:pt idx="31226">15</cx:pt>
          <cx:pt idx="31227">12</cx:pt>
          <cx:pt idx="31228">15</cx:pt>
          <cx:pt idx="31229">15</cx:pt>
          <cx:pt idx="31230">16</cx:pt>
          <cx:pt idx="31231">14</cx:pt>
          <cx:pt idx="31232">16</cx:pt>
          <cx:pt idx="31233">14</cx:pt>
          <cx:pt idx="31234">12</cx:pt>
          <cx:pt idx="31235">29</cx:pt>
          <cx:pt idx="31236">29</cx:pt>
          <cx:pt idx="31237">29</cx:pt>
          <cx:pt idx="31238">16</cx:pt>
          <cx:pt idx="31239">16</cx:pt>
          <cx:pt idx="31240">17</cx:pt>
          <cx:pt idx="31241">110</cx:pt>
          <cx:pt idx="31242">27</cx:pt>
          <cx:pt idx="31243">27</cx:pt>
          <cx:pt idx="31244">26</cx:pt>
          <cx:pt idx="31245">27</cx:pt>
          <cx:pt idx="31246">27</cx:pt>
          <cx:pt idx="31247">26</cx:pt>
          <cx:pt idx="31248">28</cx:pt>
          <cx:pt idx="31249">28</cx:pt>
          <cx:pt idx="31250">17</cx:pt>
          <cx:pt idx="31251">18</cx:pt>
          <cx:pt idx="31252">22</cx:pt>
          <cx:pt idx="31253">18</cx:pt>
          <cx:pt idx="31254">23</cx:pt>
          <cx:pt idx="31255">22</cx:pt>
          <cx:pt idx="31256">20</cx:pt>
          <cx:pt idx="31257">41</cx:pt>
          <cx:pt idx="31258">22</cx:pt>
          <cx:pt idx="31259">19</cx:pt>
          <cx:pt idx="31260">18</cx:pt>
          <cx:pt idx="31261">19</cx:pt>
          <cx:pt idx="31262">17</cx:pt>
          <cx:pt idx="31263">15</cx:pt>
          <cx:pt idx="31264">19</cx:pt>
          <cx:pt idx="31265">17</cx:pt>
          <cx:pt idx="31266">17</cx:pt>
          <cx:pt idx="31267">18</cx:pt>
          <cx:pt idx="31268">18</cx:pt>
          <cx:pt idx="31269">21</cx:pt>
          <cx:pt idx="31270">22</cx:pt>
          <cx:pt idx="31271">16</cx:pt>
          <cx:pt idx="31272">17</cx:pt>
          <cx:pt idx="31273">18</cx:pt>
          <cx:pt idx="31274">15</cx:pt>
          <cx:pt idx="31275">17</cx:pt>
          <cx:pt idx="31276">18</cx:pt>
          <cx:pt idx="31277">17</cx:pt>
          <cx:pt idx="31278">14</cx:pt>
          <cx:pt idx="31279">17</cx:pt>
          <cx:pt idx="31280">18</cx:pt>
          <cx:pt idx="31281">15</cx:pt>
          <cx:pt idx="31282">16</cx:pt>
          <cx:pt idx="31283">18</cx:pt>
          <cx:pt idx="31284">15</cx:pt>
          <cx:pt idx="31285">17</cx:pt>
          <cx:pt idx="31286">18</cx:pt>
          <cx:pt idx="31287">14</cx:pt>
          <cx:pt idx="31288">16</cx:pt>
          <cx:pt idx="31289">13</cx:pt>
          <cx:pt idx="31290">13</cx:pt>
          <cx:pt idx="31291">13</cx:pt>
          <cx:pt idx="31292">15</cx:pt>
          <cx:pt idx="31293">13</cx:pt>
          <cx:pt idx="31294">13</cx:pt>
          <cx:pt idx="31295">13</cx:pt>
          <cx:pt idx="31296">10</cx:pt>
          <cx:pt idx="31297">11</cx:pt>
          <cx:pt idx="31298">11</cx:pt>
          <cx:pt idx="31299">10</cx:pt>
          <cx:pt idx="31300">10</cx:pt>
          <cx:pt idx="31301">11</cx:pt>
          <cx:pt idx="31302">10</cx:pt>
          <cx:pt idx="31303">20</cx:pt>
          <cx:pt idx="31304">20</cx:pt>
          <cx:pt idx="31305">15</cx:pt>
          <cx:pt idx="31306">14</cx:pt>
          <cx:pt idx="31307">15</cx:pt>
          <cx:pt idx="31308">13</cx:pt>
          <cx:pt idx="31309">15</cx:pt>
          <cx:pt idx="31310">14</cx:pt>
          <cx:pt idx="31311">13</cx:pt>
          <cx:pt idx="31312">15</cx:pt>
          <cx:pt idx="31313">12</cx:pt>
          <cx:pt idx="31314">12</cx:pt>
          <cx:pt idx="31315">20</cx:pt>
          <cx:pt idx="31316">16</cx:pt>
          <cx:pt idx="31317">16</cx:pt>
          <cx:pt idx="31318">20</cx:pt>
          <cx:pt idx="31319">17</cx:pt>
          <cx:pt idx="31320">22</cx:pt>
          <cx:pt idx="31321">17</cx:pt>
          <cx:pt idx="31322">22</cx:pt>
          <cx:pt idx="31323">15</cx:pt>
          <cx:pt idx="31324">14</cx:pt>
          <cx:pt idx="31325">15</cx:pt>
          <cx:pt idx="31326">20</cx:pt>
          <cx:pt idx="31327">20</cx:pt>
          <cx:pt idx="31328">13</cx:pt>
          <cx:pt idx="31329">20</cx:pt>
          <cx:pt idx="31330">15</cx:pt>
          <cx:pt idx="31331">14</cx:pt>
          <cx:pt idx="31332">15</cx:pt>
          <cx:pt idx="31333">13</cx:pt>
          <cx:pt idx="31334">10</cx:pt>
          <cx:pt idx="31335">10</cx:pt>
          <cx:pt idx="31336">22</cx:pt>
          <cx:pt idx="31337">20</cx:pt>
          <cx:pt idx="31338">23</cx:pt>
          <cx:pt idx="31339">19</cx:pt>
          <cx:pt idx="31340">22</cx:pt>
          <cx:pt idx="31341">23</cx:pt>
          <cx:pt idx="31342">18</cx:pt>
          <cx:pt idx="31343">28</cx:pt>
          <cx:pt idx="31344">28</cx:pt>
          <cx:pt idx="31345">22</cx:pt>
          <cx:pt idx="31346">28</cx:pt>
          <cx:pt idx="31347">43</cx:pt>
          <cx:pt idx="31348">27</cx:pt>
          <cx:pt idx="31349">23</cx:pt>
          <cx:pt idx="31350">22</cx:pt>
          <cx:pt idx="31351">34</cx:pt>
          <cx:pt idx="31352">31</cx:pt>
          <cx:pt idx="31353">18</cx:pt>
          <cx:pt idx="31354">21</cx:pt>
          <cx:pt idx="31355">18</cx:pt>
          <cx:pt idx="31356">27</cx:pt>
          <cx:pt idx="31357">28</cx:pt>
          <cx:pt idx="31358">27</cx:pt>
          <cx:pt idx="31359">40</cx:pt>
          <cx:pt idx="31360">40</cx:pt>
          <cx:pt idx="31361">18</cx:pt>
          <cx:pt idx="31362">19</cx:pt>
          <cx:pt idx="31363">18</cx:pt>
          <cx:pt idx="31364">17</cx:pt>
          <cx:pt idx="31365">16</cx:pt>
          <cx:pt idx="31366">28</cx:pt>
          <cx:pt idx="31367">28</cx:pt>
          <cx:pt idx="31368">20</cx:pt>
          <cx:pt idx="31369">28</cx:pt>
          <cx:pt idx="31370">28</cx:pt>
          <cx:pt idx="31371">23</cx:pt>
          <cx:pt idx="31372">23</cx:pt>
          <cx:pt idx="31373">15</cx:pt>
          <cx:pt idx="31374">18</cx:pt>
          <cx:pt idx="31375">16</cx:pt>
          <cx:pt idx="31376">17</cx:pt>
          <cx:pt idx="31377">20</cx:pt>
          <cx:pt idx="31378">17</cx:pt>
          <cx:pt idx="31379">21</cx:pt>
          <cx:pt idx="31380">17</cx:pt>
          <cx:pt idx="31381">16</cx:pt>
          <cx:pt idx="31382">20</cx:pt>
          <cx:pt idx="31383">20</cx:pt>
          <cx:pt idx="31384">19</cx:pt>
          <cx:pt idx="31385">20</cx:pt>
          <cx:pt idx="31386">20</cx:pt>
          <cx:pt idx="31387">22</cx:pt>
          <cx:pt idx="31388">24</cx:pt>
          <cx:pt idx="31389">24</cx:pt>
          <cx:pt idx="31390">34</cx:pt>
          <cx:pt idx="31391">22</cx:pt>
          <cx:pt idx="31392">21</cx:pt>
          <cx:pt idx="31393">20</cx:pt>
          <cx:pt idx="31394">20</cx:pt>
          <cx:pt idx="31395">20</cx:pt>
          <cx:pt idx="31396">19</cx:pt>
          <cx:pt idx="31397">27</cx:pt>
          <cx:pt idx="31398">27</cx:pt>
          <cx:pt idx="31399">17</cx:pt>
          <cx:pt idx="31400">16</cx:pt>
          <cx:pt idx="31401">17</cx:pt>
          <cx:pt idx="31402">17</cx:pt>
          <cx:pt idx="31403">16</cx:pt>
          <cx:pt idx="31404">16</cx:pt>
          <cx:pt idx="31405">14</cx:pt>
          <cx:pt idx="31406">20</cx:pt>
          <cx:pt idx="31407">19</cx:pt>
          <cx:pt idx="31408">19</cx:pt>
          <cx:pt idx="31409">17</cx:pt>
          <cx:pt idx="31410">17</cx:pt>
          <cx:pt idx="31411">16</cx:pt>
          <cx:pt idx="31412">19</cx:pt>
          <cx:pt idx="31413">17</cx:pt>
          <cx:pt idx="31414">18</cx:pt>
          <cx:pt idx="31415">18</cx:pt>
          <cx:pt idx="31416">27</cx:pt>
          <cx:pt idx="31417">18</cx:pt>
          <cx:pt idx="31418">18</cx:pt>
          <cx:pt idx="31419">16</cx:pt>
          <cx:pt idx="31420">16</cx:pt>
          <cx:pt idx="31421">14</cx:pt>
          <cx:pt idx="31422">14</cx:pt>
          <cx:pt idx="31423">15</cx:pt>
          <cx:pt idx="31424">16</cx:pt>
          <cx:pt idx="31425">16</cx:pt>
          <cx:pt idx="31426">15</cx:pt>
          <cx:pt idx="31427">15</cx:pt>
          <cx:pt idx="31428">15</cx:pt>
          <cx:pt idx="31429">16</cx:pt>
          <cx:pt idx="31430">15</cx:pt>
          <cx:pt idx="31431">15</cx:pt>
          <cx:pt idx="31432">16</cx:pt>
          <cx:pt idx="31433">21</cx:pt>
          <cx:pt idx="31434">23</cx:pt>
          <cx:pt idx="31435">23</cx:pt>
          <cx:pt idx="31436">23</cx:pt>
          <cx:pt idx="31437">21</cx:pt>
          <cx:pt idx="31438">20</cx:pt>
          <cx:pt idx="31439">22</cx:pt>
          <cx:pt idx="31440">17</cx:pt>
          <cx:pt idx="31441">14</cx:pt>
          <cx:pt idx="31442">13</cx:pt>
          <cx:pt idx="31443">16</cx:pt>
          <cx:pt idx="31444">12</cx:pt>
          <cx:pt idx="31445">16</cx:pt>
          <cx:pt idx="31446">15</cx:pt>
          <cx:pt idx="31447">21</cx:pt>
          <cx:pt idx="31448">23</cx:pt>
          <cx:pt idx="31449">23</cx:pt>
          <cx:pt idx="31450">23</cx:pt>
          <cx:pt idx="31451">21</cx:pt>
          <cx:pt idx="31452">20</cx:pt>
          <cx:pt idx="31453">22</cx:pt>
          <cx:pt idx="31454">17</cx:pt>
          <cx:pt idx="31455">17</cx:pt>
          <cx:pt idx="31456">16</cx:pt>
          <cx:pt idx="31457">16</cx:pt>
          <cx:pt idx="31458">25</cx:pt>
          <cx:pt idx="31459">23</cx:pt>
          <cx:pt idx="31460">25</cx:pt>
          <cx:pt idx="31461">22</cx:pt>
          <cx:pt idx="31462">27</cx:pt>
          <cx:pt idx="31463">25</cx:pt>
          <cx:pt idx="31464">23</cx:pt>
          <cx:pt idx="31465">24</cx:pt>
          <cx:pt idx="31466">22</cx:pt>
          <cx:pt idx="31467">22</cx:pt>
          <cx:pt idx="31468">24</cx:pt>
          <cx:pt idx="31469">24</cx:pt>
          <cx:pt idx="31470">34</cx:pt>
          <cx:pt idx="31471">28</cx:pt>
          <cx:pt idx="31472">29</cx:pt>
          <cx:pt idx="31473">20</cx:pt>
          <cx:pt idx="31474">18</cx:pt>
          <cx:pt idx="31475">18</cx:pt>
          <cx:pt idx="31476">21</cx:pt>
          <cx:pt idx="31477">21</cx:pt>
          <cx:pt idx="31478">20</cx:pt>
          <cx:pt idx="31479">20</cx:pt>
          <cx:pt idx="31480">20</cx:pt>
          <cx:pt idx="31481">21</cx:pt>
          <cx:pt idx="31482">18</cx:pt>
          <cx:pt idx="31483">25</cx:pt>
          <cx:pt idx="31484">23</cx:pt>
          <cx:pt idx="31485">25</cx:pt>
          <cx:pt idx="31486">24</cx:pt>
          <cx:pt idx="31487">26</cx:pt>
          <cx:pt idx="31488">24</cx:pt>
          <cx:pt idx="31489">21</cx:pt>
          <cx:pt idx="31490">21</cx:pt>
          <cx:pt idx="31491">20</cx:pt>
          <cx:pt idx="31492">20</cx:pt>
          <cx:pt idx="31493">20</cx:pt>
          <cx:pt idx="31494">19</cx:pt>
          <cx:pt idx="31495">11</cx:pt>
          <cx:pt idx="31496">13</cx:pt>
          <cx:pt idx="31497">12</cx:pt>
          <cx:pt idx="31498">13</cx:pt>
          <cx:pt idx="31499">12</cx:pt>
          <cx:pt idx="31500">15</cx:pt>
          <cx:pt idx="31501">13</cx:pt>
          <cx:pt idx="31502">12</cx:pt>
          <cx:pt idx="31503">12</cx:pt>
          <cx:pt idx="31504">18</cx:pt>
          <cx:pt idx="31505">12</cx:pt>
          <cx:pt idx="31506">13</cx:pt>
          <cx:pt idx="31507">43</cx:pt>
          <cx:pt idx="31508">19</cx:pt>
          <cx:pt idx="31509">15</cx:pt>
          <cx:pt idx="31510">35</cx:pt>
          <cx:pt idx="31511">20</cx:pt>
          <cx:pt idx="31512">21</cx:pt>
          <cx:pt idx="31513">19</cx:pt>
          <cx:pt idx="31514">18</cx:pt>
          <cx:pt idx="31515">19</cx:pt>
          <cx:pt idx="31516">16</cx:pt>
          <cx:pt idx="31517">11</cx:pt>
          <cx:pt idx="31518">16</cx:pt>
          <cx:pt idx="31519">16</cx:pt>
          <cx:pt idx="31520">16</cx:pt>
          <cx:pt idx="31521">16</cx:pt>
          <cx:pt idx="31522">19</cx:pt>
          <cx:pt idx="31523">18</cx:pt>
          <cx:pt idx="31524">18</cx:pt>
          <cx:pt idx="31525">31</cx:pt>
          <cx:pt idx="31526">29</cx:pt>
          <cx:pt idx="31527">16</cx:pt>
          <cx:pt idx="31528">17</cx:pt>
          <cx:pt idx="31529">17</cx:pt>
          <cx:pt idx="31530">16</cx:pt>
          <cx:pt idx="31531">17</cx:pt>
          <cx:pt idx="31532">17</cx:pt>
          <cx:pt idx="31533">19</cx:pt>
          <cx:pt idx="31534">17</cx:pt>
          <cx:pt idx="31535">18</cx:pt>
          <cx:pt idx="31536">41</cx:pt>
          <cx:pt idx="31537">14</cx:pt>
          <cx:pt idx="31538">13</cx:pt>
          <cx:pt idx="31539">20</cx:pt>
          <cx:pt idx="31540">19</cx:pt>
          <cx:pt idx="31541">18</cx:pt>
          <cx:pt idx="31542">17</cx:pt>
          <cx:pt idx="31543">13</cx:pt>
          <cx:pt idx="31544">13</cx:pt>
          <cx:pt idx="31545">12</cx:pt>
          <cx:pt idx="31546">10</cx:pt>
          <cx:pt idx="31547">10</cx:pt>
          <cx:pt idx="31548">10</cx:pt>
          <cx:pt idx="31549">10</cx:pt>
          <cx:pt idx="31550">10</cx:pt>
          <cx:pt idx="31551">28</cx:pt>
          <cx:pt idx="31552">29</cx:pt>
          <cx:pt idx="31553">22</cx:pt>
          <cx:pt idx="31554">24</cx:pt>
          <cx:pt idx="31555">25</cx:pt>
          <cx:pt idx="31556">20</cx:pt>
          <cx:pt idx="31557">21</cx:pt>
          <cx:pt idx="31558">21</cx:pt>
          <cx:pt idx="31559">22</cx:pt>
          <cx:pt idx="31560">18</cx:pt>
          <cx:pt idx="31561">21</cx:pt>
          <cx:pt idx="31562">28</cx:pt>
          <cx:pt idx="31563">26</cx:pt>
          <cx:pt idx="31564">28</cx:pt>
          <cx:pt idx="31565">26</cx:pt>
          <cx:pt idx="31566">20</cx:pt>
          <cx:pt idx="31567">18</cx:pt>
          <cx:pt idx="31568">17</cx:pt>
          <cx:pt idx="31569">17</cx:pt>
          <cx:pt idx="31570">16</cx:pt>
          <cx:pt idx="31571">21</cx:pt>
          <cx:pt idx="31572">22</cx:pt>
          <cx:pt idx="31573">21</cx:pt>
          <cx:pt idx="31574">18</cx:pt>
          <cx:pt idx="31575">15</cx:pt>
          <cx:pt idx="31576">21</cx:pt>
          <cx:pt idx="31577">21</cx:pt>
          <cx:pt idx="31578">17</cx:pt>
          <cx:pt idx="31579">18</cx:pt>
          <cx:pt idx="31580">20</cx:pt>
          <cx:pt idx="31581">19</cx:pt>
          <cx:pt idx="31582">19</cx:pt>
          <cx:pt idx="31583">19</cx:pt>
          <cx:pt idx="31584">13</cx:pt>
          <cx:pt idx="31585">13</cx:pt>
          <cx:pt idx="31586">13</cx:pt>
          <cx:pt idx="31587">15</cx:pt>
          <cx:pt idx="31588">12</cx:pt>
          <cx:pt idx="31589">15</cx:pt>
          <cx:pt idx="31590">12</cx:pt>
          <cx:pt idx="31591">17</cx:pt>
          <cx:pt idx="31592">16</cx:pt>
          <cx:pt idx="31593">16</cx:pt>
          <cx:pt idx="31594">20</cx:pt>
          <cx:pt idx="31595">19</cx:pt>
          <cx:pt idx="31596">19</cx:pt>
          <cx:pt idx="31597">19</cx:pt>
          <cx:pt idx="31598">19</cx:pt>
          <cx:pt idx="31599">21</cx:pt>
          <cx:pt idx="31600">19</cx:pt>
          <cx:pt idx="31601">19</cx:pt>
          <cx:pt idx="31602">19</cx:pt>
          <cx:pt idx="31603">20</cx:pt>
          <cx:pt idx="31604">16</cx:pt>
          <cx:pt idx="31605">16</cx:pt>
          <cx:pt idx="31606">17</cx:pt>
          <cx:pt idx="31607">16</cx:pt>
          <cx:pt idx="31608">15</cx:pt>
          <cx:pt idx="31609">12</cx:pt>
          <cx:pt idx="31610">17</cx:pt>
          <cx:pt idx="31611">13</cx:pt>
          <cx:pt idx="31612">12</cx:pt>
          <cx:pt idx="31613">16</cx:pt>
          <cx:pt idx="31614">16</cx:pt>
          <cx:pt idx="31615">17</cx:pt>
          <cx:pt idx="31616">18</cx:pt>
          <cx:pt idx="31617">20</cx:pt>
          <cx:pt idx="31618">15</cx:pt>
          <cx:pt idx="31619">14</cx:pt>
          <cx:pt idx="31620">16</cx:pt>
          <cx:pt idx="31621">18</cx:pt>
          <cx:pt idx="31622">21</cx:pt>
          <cx:pt idx="31623">19</cx:pt>
          <cx:pt idx="31624">15</cx:pt>
          <cx:pt idx="31625">15</cx:pt>
          <cx:pt idx="31626">12</cx:pt>
          <cx:pt idx="31627">15</cx:pt>
          <cx:pt idx="31628">12</cx:pt>
          <cx:pt idx="31629">14</cx:pt>
          <cx:pt idx="31630">12</cx:pt>
          <cx:pt idx="31631">23</cx:pt>
          <cx:pt idx="31632">22</cx:pt>
          <cx:pt idx="31633">20</cx:pt>
          <cx:pt idx="31634">19</cx:pt>
          <cx:pt idx="31635">14</cx:pt>
          <cx:pt idx="31636">14</cx:pt>
          <cx:pt idx="31637">27</cx:pt>
          <cx:pt idx="31638">29</cx:pt>
          <cx:pt idx="31639">27</cx:pt>
          <cx:pt idx="31640">27</cx:pt>
          <cx:pt idx="31641">27</cx:pt>
          <cx:pt idx="31642">27</cx:pt>
          <cx:pt idx="31643">25</cx:pt>
          <cx:pt idx="31644">27</cx:pt>
          <cx:pt idx="31645">27</cx:pt>
          <cx:pt idx="31646">29</cx:pt>
          <cx:pt idx="31647">27</cx:pt>
          <cx:pt idx="31648">27</cx:pt>
          <cx:pt idx="31649">25</cx:pt>
          <cx:pt idx="31650">26</cx:pt>
          <cx:pt idx="31651">25</cx:pt>
          <cx:pt idx="31652">26</cx:pt>
          <cx:pt idx="31653">25</cx:pt>
          <cx:pt idx="31654">26</cx:pt>
          <cx:pt idx="31655">25</cx:pt>
          <cx:pt idx="31656">26</cx:pt>
          <cx:pt idx="31657">23</cx:pt>
          <cx:pt idx="31658">25</cx:pt>
          <cx:pt idx="31659">25</cx:pt>
          <cx:pt idx="31660">26</cx:pt>
          <cx:pt idx="31661">25</cx:pt>
          <cx:pt idx="31662">26</cx:pt>
          <cx:pt idx="31663">25</cx:pt>
          <cx:pt idx="31664">25</cx:pt>
          <cx:pt idx="31665">25</cx:pt>
          <cx:pt idx="31666">25</cx:pt>
          <cx:pt idx="31667">25</cx:pt>
          <cx:pt idx="31668">20</cx:pt>
          <cx:pt idx="31669">17</cx:pt>
          <cx:pt idx="31670">20</cx:pt>
          <cx:pt idx="31671">20</cx:pt>
          <cx:pt idx="31672">16</cx:pt>
          <cx:pt idx="31673">21</cx:pt>
          <cx:pt idx="31674">126</cx:pt>
          <cx:pt idx="31675">18</cx:pt>
          <cx:pt idx="31676">25</cx:pt>
          <cx:pt idx="31677">23</cx:pt>
          <cx:pt idx="31678">24</cx:pt>
          <cx:pt idx="31679">22</cx:pt>
          <cx:pt idx="31680">22</cx:pt>
          <cx:pt idx="31681">17</cx:pt>
          <cx:pt idx="31682">17</cx:pt>
          <cx:pt idx="31683">24</cx:pt>
          <cx:pt idx="31684">22</cx:pt>
          <cx:pt idx="31685">22</cx:pt>
          <cx:pt idx="31686">19</cx:pt>
          <cx:pt idx="31687">22</cx:pt>
          <cx:pt idx="31688">19</cx:pt>
          <cx:pt idx="31689">25</cx:pt>
          <cx:pt idx="31690">24</cx:pt>
          <cx:pt idx="31691">23</cx:pt>
          <cx:pt idx="31692">19</cx:pt>
          <cx:pt idx="31693">18</cx:pt>
          <cx:pt idx="31694">18</cx:pt>
          <cx:pt idx="31695">18</cx:pt>
          <cx:pt idx="31696">23</cx:pt>
          <cx:pt idx="31697">20</cx:pt>
          <cx:pt idx="31698">23</cx:pt>
          <cx:pt idx="31699">20</cx:pt>
          <cx:pt idx="31700">23</cx:pt>
          <cx:pt idx="31701">18</cx:pt>
          <cx:pt idx="31702">13</cx:pt>
          <cx:pt idx="31703">13</cx:pt>
          <cx:pt idx="31704">12</cx:pt>
          <cx:pt idx="31705">12</cx:pt>
          <cx:pt idx="31706">26</cx:pt>
          <cx:pt idx="31707">25</cx:pt>
          <cx:pt idx="31708">17</cx:pt>
          <cx:pt idx="31709">15</cx:pt>
          <cx:pt idx="31710">19</cx:pt>
          <cx:pt idx="31711">16</cx:pt>
          <cx:pt idx="31712">14</cx:pt>
          <cx:pt idx="31713">16</cx:pt>
          <cx:pt idx="31714">16</cx:pt>
          <cx:pt idx="31715">27</cx:pt>
          <cx:pt idx="31716">25</cx:pt>
          <cx:pt idx="31717">25</cx:pt>
          <cx:pt idx="31718">106</cx:pt>
          <cx:pt idx="31719">19</cx:pt>
          <cx:pt idx="31720">18</cx:pt>
          <cx:pt idx="31721">17</cx:pt>
          <cx:pt idx="31722">18</cx:pt>
          <cx:pt idx="31723">15</cx:pt>
          <cx:pt idx="31724">13</cx:pt>
          <cx:pt idx="31725">14</cx:pt>
          <cx:pt idx="31726">19</cx:pt>
          <cx:pt idx="31727">22</cx:pt>
          <cx:pt idx="31728">23</cx:pt>
          <cx:pt idx="31729">23</cx:pt>
          <cx:pt idx="31730">26</cx:pt>
          <cx:pt idx="31731">24</cx:pt>
          <cx:pt idx="31732">21</cx:pt>
          <cx:pt idx="31733">13</cx:pt>
          <cx:pt idx="31734">13</cx:pt>
          <cx:pt idx="31735">12</cx:pt>
          <cx:pt idx="31736">12</cx:pt>
          <cx:pt idx="31737">28</cx:pt>
          <cx:pt idx="31738">30</cx:pt>
          <cx:pt idx="31739">24</cx:pt>
          <cx:pt idx="31740">27</cx:pt>
          <cx:pt idx="31741">26</cx:pt>
          <cx:pt idx="31742">16</cx:pt>
          <cx:pt idx="31743">15</cx:pt>
          <cx:pt idx="31744">16</cx:pt>
          <cx:pt idx="31745">18</cx:pt>
          <cx:pt idx="31746">18</cx:pt>
          <cx:pt idx="31747">19</cx:pt>
          <cx:pt idx="31748">18</cx:pt>
          <cx:pt idx="31749">19</cx:pt>
          <cx:pt idx="31750">18</cx:pt>
          <cx:pt idx="31751">18</cx:pt>
          <cx:pt idx="31752">18</cx:pt>
          <cx:pt idx="31753">18</cx:pt>
          <cx:pt idx="31754">18</cx:pt>
          <cx:pt idx="31755">18</cx:pt>
          <cx:pt idx="31756">18</cx:pt>
          <cx:pt idx="31757">18</cx:pt>
          <cx:pt idx="31758">18</cx:pt>
          <cx:pt idx="31759">19</cx:pt>
          <cx:pt idx="31760">18</cx:pt>
          <cx:pt idx="31761">19</cx:pt>
          <cx:pt idx="31762">18</cx:pt>
          <cx:pt idx="31763">19</cx:pt>
          <cx:pt idx="31764">18</cx:pt>
          <cx:pt idx="31765">19</cx:pt>
          <cx:pt idx="31766">18</cx:pt>
          <cx:pt idx="31767">19</cx:pt>
          <cx:pt idx="31768">18</cx:pt>
          <cx:pt idx="31769">19</cx:pt>
          <cx:pt idx="31770">18</cx:pt>
          <cx:pt idx="31771">19</cx:pt>
          <cx:pt idx="31772">18</cx:pt>
          <cx:pt idx="31773">19</cx:pt>
          <cx:pt idx="31774">16</cx:pt>
          <cx:pt idx="31775">16</cx:pt>
          <cx:pt idx="31776">17</cx:pt>
          <cx:pt idx="31777">16</cx:pt>
          <cx:pt idx="31778">16</cx:pt>
          <cx:pt idx="31779">17</cx:pt>
          <cx:pt idx="31780">20</cx:pt>
          <cx:pt idx="31781">19</cx:pt>
          <cx:pt idx="31782">20</cx:pt>
          <cx:pt idx="31783">19</cx:pt>
          <cx:pt idx="31784">20</cx:pt>
          <cx:pt idx="31785">19</cx:pt>
          <cx:pt idx="31786">17</cx:pt>
          <cx:pt idx="31787">15</cx:pt>
          <cx:pt idx="31788">16</cx:pt>
          <cx:pt idx="31789">20</cx:pt>
          <cx:pt idx="31790">15</cx:pt>
          <cx:pt idx="31791">20</cx:pt>
          <cx:pt idx="31792">19</cx:pt>
          <cx:pt idx="31793">20</cx:pt>
          <cx:pt idx="31794">19</cx:pt>
          <cx:pt idx="31795">20</cx:pt>
          <cx:pt idx="31796">19</cx:pt>
          <cx:pt idx="31797">20</cx:pt>
          <cx:pt idx="31798">19</cx:pt>
          <cx:pt idx="31799">20</cx:pt>
          <cx:pt idx="31800">19</cx:pt>
          <cx:pt idx="31801">19</cx:pt>
          <cx:pt idx="31802">19</cx:pt>
          <cx:pt idx="31803">19</cx:pt>
          <cx:pt idx="31804">19</cx:pt>
          <cx:pt idx="31805">18</cx:pt>
          <cx:pt idx="31806">18</cx:pt>
          <cx:pt idx="31807">16</cx:pt>
          <cx:pt idx="31808">16</cx:pt>
          <cx:pt idx="31809">22</cx:pt>
          <cx:pt idx="31810">15</cx:pt>
          <cx:pt idx="31811">15</cx:pt>
          <cx:pt idx="31812">17</cx:pt>
          <cx:pt idx="31813">13</cx:pt>
          <cx:pt idx="31814">13</cx:pt>
          <cx:pt idx="31815">11</cx:pt>
          <cx:pt idx="31816">11</cx:pt>
          <cx:pt idx="31817">11</cx:pt>
          <cx:pt idx="31818">11</cx:pt>
          <cx:pt idx="31819">15</cx:pt>
          <cx:pt idx="31820">14</cx:pt>
          <cx:pt idx="31821">18</cx:pt>
          <cx:pt idx="31822">20</cx:pt>
          <cx:pt idx="31823">18</cx:pt>
          <cx:pt idx="31824">20</cx:pt>
          <cx:pt idx="31825">19</cx:pt>
          <cx:pt idx="31826">20</cx:pt>
          <cx:pt idx="31827">18</cx:pt>
          <cx:pt idx="31828">20</cx:pt>
          <cx:pt idx="31829">18</cx:pt>
          <cx:pt idx="31830">20</cx:pt>
          <cx:pt idx="31831">17</cx:pt>
          <cx:pt idx="31832">15</cx:pt>
          <cx:pt idx="31833">18</cx:pt>
          <cx:pt idx="31834">18</cx:pt>
          <cx:pt idx="31835">20</cx:pt>
          <cx:pt idx="31836">17</cx:pt>
          <cx:pt idx="31837">36</cx:pt>
          <cx:pt idx="31838">22</cx:pt>
          <cx:pt idx="31839">23</cx:pt>
          <cx:pt idx="31840">22</cx:pt>
          <cx:pt idx="31841">22</cx:pt>
          <cx:pt idx="31842">27</cx:pt>
          <cx:pt idx="31843">27</cx:pt>
          <cx:pt idx="31844">34</cx:pt>
          <cx:pt idx="31845">34</cx:pt>
          <cx:pt idx="31846">21</cx:pt>
          <cx:pt idx="31847">19</cx:pt>
          <cx:pt idx="31848">21</cx:pt>
          <cx:pt idx="31849">27</cx:pt>
          <cx:pt idx="31850">24</cx:pt>
          <cx:pt idx="31851">19</cx:pt>
          <cx:pt idx="31852">17</cx:pt>
          <cx:pt idx="31853">27</cx:pt>
          <cx:pt idx="31854">24</cx:pt>
          <cx:pt idx="31855">19</cx:pt>
          <cx:pt idx="31856">17</cx:pt>
          <cx:pt idx="31857">18</cx:pt>
          <cx:pt idx="31858">22</cx:pt>
          <cx:pt idx="31859">19</cx:pt>
          <cx:pt idx="31860">18</cx:pt>
          <cx:pt idx="31861">18</cx:pt>
          <cx:pt idx="31862">21</cx:pt>
          <cx:pt idx="31863">19</cx:pt>
          <cx:pt idx="31864">16</cx:pt>
          <cx:pt idx="31865">17</cx:pt>
          <cx:pt idx="31866">15</cx:pt>
          <cx:pt idx="31867">19</cx:pt>
          <cx:pt idx="31868">15</cx:pt>
          <cx:pt idx="31869">19</cx:pt>
          <cx:pt idx="31870">19</cx:pt>
          <cx:pt idx="31871">19</cx:pt>
          <cx:pt idx="31872">23</cx:pt>
          <cx:pt idx="31873">20</cx:pt>
          <cx:pt idx="31874">22</cx:pt>
          <cx:pt idx="31875">23</cx:pt>
          <cx:pt idx="31876">21</cx:pt>
          <cx:pt idx="31877">22</cx:pt>
          <cx:pt idx="31878">23</cx:pt>
          <cx:pt idx="31879">22</cx:pt>
          <cx:pt idx="31880">23</cx:pt>
          <cx:pt idx="31881">22</cx:pt>
          <cx:pt idx="31882">25</cx:pt>
          <cx:pt idx="31883">23</cx:pt>
          <cx:pt idx="31884">23</cx:pt>
          <cx:pt idx="31885">23</cx:pt>
          <cx:pt idx="31886">88</cx:pt>
          <cx:pt idx="31887">17</cx:pt>
          <cx:pt idx="31888">17</cx:pt>
          <cx:pt idx="31889">17</cx:pt>
          <cx:pt idx="31890">19</cx:pt>
          <cx:pt idx="31891">24</cx:pt>
          <cx:pt idx="31892">21</cx:pt>
          <cx:pt idx="31893">42</cx:pt>
          <cx:pt idx="31894">40</cx:pt>
          <cx:pt idx="31895">26</cx:pt>
          <cx:pt idx="31896">27</cx:pt>
          <cx:pt idx="31897">17</cx:pt>
          <cx:pt idx="31898">15</cx:pt>
          <cx:pt idx="31899">17</cx:pt>
          <cx:pt idx="31900">18</cx:pt>
          <cx:pt idx="31901">20</cx:pt>
          <cx:pt idx="31902">17</cx:pt>
          <cx:pt idx="31903">28</cx:pt>
          <cx:pt idx="31904">20</cx:pt>
          <cx:pt idx="31905">21</cx:pt>
          <cx:pt idx="31906">25</cx:pt>
          <cx:pt idx="31907">26</cx:pt>
          <cx:pt idx="31908">21</cx:pt>
          <cx:pt idx="31909">49</cx:pt>
          <cx:pt idx="31910">53</cx:pt>
          <cx:pt idx="31911">51</cx:pt>
          <cx:pt idx="31912">43</cx:pt>
          <cx:pt idx="31913">21</cx:pt>
          <cx:pt idx="31914">19</cx:pt>
          <cx:pt idx="31915">21</cx:pt>
          <cx:pt idx="31916">19</cx:pt>
          <cx:pt idx="31917">78</cx:pt>
          <cx:pt idx="31918">14</cx:pt>
          <cx:pt idx="31919">13</cx:pt>
          <cx:pt idx="31920">13</cx:pt>
          <cx:pt idx="31921">13</cx:pt>
          <cx:pt idx="31922">13</cx:pt>
          <cx:pt idx="31923">19</cx:pt>
          <cx:pt idx="31924">18</cx:pt>
          <cx:pt idx="31925">17</cx:pt>
          <cx:pt idx="31926">19</cx:pt>
          <cx:pt idx="31927">17</cx:pt>
          <cx:pt idx="31928">21</cx:pt>
          <cx:pt idx="31929">16</cx:pt>
          <cx:pt idx="31930">18</cx:pt>
          <cx:pt idx="31931">16</cx:pt>
          <cx:pt idx="31932">18</cx:pt>
          <cx:pt idx="31933">15</cx:pt>
          <cx:pt idx="31934">16</cx:pt>
          <cx:pt idx="31935">15</cx:pt>
          <cx:pt idx="31936">14</cx:pt>
          <cx:pt idx="31937">14</cx:pt>
          <cx:pt idx="31938">13</cx:pt>
          <cx:pt idx="31939">13</cx:pt>
          <cx:pt idx="31940">21</cx:pt>
          <cx:pt idx="31941">19</cx:pt>
          <cx:pt idx="31942">20</cx:pt>
          <cx:pt idx="31943">18</cx:pt>
          <cx:pt idx="31944">29</cx:pt>
          <cx:pt idx="31945">30</cx:pt>
          <cx:pt idx="31946">22</cx:pt>
          <cx:pt idx="31947">22</cx:pt>
          <cx:pt idx="31948">22</cx:pt>
          <cx:pt idx="31949">21</cx:pt>
          <cx:pt idx="31950">22</cx:pt>
          <cx:pt idx="31951">21</cx:pt>
          <cx:pt idx="31952">17</cx:pt>
          <cx:pt idx="31953">22</cx:pt>
          <cx:pt idx="31954">24</cx:pt>
          <cx:pt idx="31955">23</cx:pt>
          <cx:pt idx="31956">19</cx:pt>
          <cx:pt idx="31957">24</cx:pt>
          <cx:pt idx="31958">21</cx:pt>
          <cx:pt idx="31959">24</cx:pt>
          <cx:pt idx="31960">24</cx:pt>
          <cx:pt idx="31961">23</cx:pt>
          <cx:pt idx="31962">23</cx:pt>
          <cx:pt idx="31963">24</cx:pt>
          <cx:pt idx="31964">22</cx:pt>
          <cx:pt idx="31965">24</cx:pt>
          <cx:pt idx="31966">23</cx:pt>
          <cx:pt idx="31967">22</cx:pt>
          <cx:pt idx="31968">20</cx:pt>
          <cx:pt idx="31969">22</cx:pt>
          <cx:pt idx="31970">17</cx:pt>
          <cx:pt idx="31971">22</cx:pt>
          <cx:pt idx="31972">18</cx:pt>
          <cx:pt idx="31973">21</cx:pt>
          <cx:pt idx="31974">16</cx:pt>
          <cx:pt idx="31975">20</cx:pt>
          <cx:pt idx="31976">21</cx:pt>
          <cx:pt idx="31977">21</cx:pt>
          <cx:pt idx="31978">18</cx:pt>
          <cx:pt idx="31979">18</cx:pt>
          <cx:pt idx="31980">20</cx:pt>
          <cx:pt idx="31981">18</cx:pt>
          <cx:pt idx="31982">20</cx:pt>
          <cx:pt idx="31983">17</cx:pt>
          <cx:pt idx="31984">18</cx:pt>
          <cx:pt idx="31985">19</cx:pt>
          <cx:pt idx="31986">17</cx:pt>
          <cx:pt idx="31987">18</cx:pt>
          <cx:pt idx="31988">19</cx:pt>
          <cx:pt idx="31989">16</cx:pt>
          <cx:pt idx="31990">16</cx:pt>
          <cx:pt idx="31991">13</cx:pt>
          <cx:pt idx="31992">11</cx:pt>
          <cx:pt idx="31993">24</cx:pt>
          <cx:pt idx="31994">22</cx:pt>
          <cx:pt idx="31995">38</cx:pt>
          <cx:pt idx="31996">16</cx:pt>
          <cx:pt idx="31997">20</cx:pt>
          <cx:pt idx="31998">19</cx:pt>
          <cx:pt idx="31999">20</cx:pt>
          <cx:pt idx="32000">18</cx:pt>
          <cx:pt idx="32001">18</cx:pt>
          <cx:pt idx="32002">22</cx:pt>
          <cx:pt idx="32003">19</cx:pt>
          <cx:pt idx="32004">21</cx:pt>
          <cx:pt idx="32005">22</cx:pt>
          <cx:pt idx="32006">16</cx:pt>
          <cx:pt idx="32007">13</cx:pt>
          <cx:pt idx="32008">14</cx:pt>
          <cx:pt idx="32009">13</cx:pt>
          <cx:pt idx="32010">14</cx:pt>
          <cx:pt idx="32011">13</cx:pt>
          <cx:pt idx="32012">21</cx:pt>
          <cx:pt idx="32013">21</cx:pt>
          <cx:pt idx="32014">21</cx:pt>
          <cx:pt idx="32015">24</cx:pt>
          <cx:pt idx="32016">20</cx:pt>
          <cx:pt idx="32017">20</cx:pt>
          <cx:pt idx="32018">22</cx:pt>
          <cx:pt idx="32019">24</cx:pt>
          <cx:pt idx="32020">20</cx:pt>
          <cx:pt idx="32021">20</cx:pt>
          <cx:pt idx="32022">20</cx:pt>
          <cx:pt idx="32023">20</cx:pt>
          <cx:pt idx="32024">22</cx:pt>
          <cx:pt idx="32025">25</cx:pt>
          <cx:pt idx="32026">20</cx:pt>
          <cx:pt idx="32027">18</cx:pt>
          <cx:pt idx="32028">18</cx:pt>
          <cx:pt idx="32029">18</cx:pt>
          <cx:pt idx="32030">17</cx:pt>
          <cx:pt idx="32031">18</cx:pt>
          <cx:pt idx="32032">16</cx:pt>
          <cx:pt idx="32033">13</cx:pt>
          <cx:pt idx="32034">20</cx:pt>
          <cx:pt idx="32035">20</cx:pt>
          <cx:pt idx="32036">20</cx:pt>
          <cx:pt idx="32037">20</cx:pt>
          <cx:pt idx="32038">18</cx:pt>
          <cx:pt idx="32039">24</cx:pt>
          <cx:pt idx="32040">16</cx:pt>
          <cx:pt idx="32041">16</cx:pt>
          <cx:pt idx="32042">16</cx:pt>
          <cx:pt idx="32043">18</cx:pt>
          <cx:pt idx="32044">17</cx:pt>
          <cx:pt idx="32045">18</cx:pt>
          <cx:pt idx="32046">17</cx:pt>
          <cx:pt idx="32047">18</cx:pt>
          <cx:pt idx="32048">17</cx:pt>
          <cx:pt idx="32049">17</cx:pt>
          <cx:pt idx="32050">15</cx:pt>
          <cx:pt idx="32051">22</cx:pt>
          <cx:pt idx="32052">22</cx:pt>
          <cx:pt idx="32053">18</cx:pt>
          <cx:pt idx="32054">11</cx:pt>
          <cx:pt idx="32055">12</cx:pt>
          <cx:pt idx="32056">15</cx:pt>
          <cx:pt idx="32057">12</cx:pt>
          <cx:pt idx="32058">11</cx:pt>
          <cx:pt idx="32059">14</cx:pt>
          <cx:pt idx="32060">12</cx:pt>
          <cx:pt idx="32061">12</cx:pt>
          <cx:pt idx="32062">11</cx:pt>
          <cx:pt idx="32063">18</cx:pt>
          <cx:pt idx="32064">19</cx:pt>
          <cx:pt idx="32065">18</cx:pt>
          <cx:pt idx="32066">19</cx:pt>
          <cx:pt idx="32067">18</cx:pt>
          <cx:pt idx="32068">20</cx:pt>
          <cx:pt idx="32069">18</cx:pt>
          <cx:pt idx="32070">19</cx:pt>
          <cx:pt idx="32071">23</cx:pt>
          <cx:pt idx="32072">23</cx:pt>
          <cx:pt idx="32073">23</cx:pt>
          <cx:pt idx="32074">22</cx:pt>
          <cx:pt idx="32075">23</cx:pt>
          <cx:pt idx="32076">22</cx:pt>
          <cx:pt idx="32077">18</cx:pt>
          <cx:pt idx="32078">17</cx:pt>
          <cx:pt idx="32079">18</cx:pt>
          <cx:pt idx="32080">19</cx:pt>
          <cx:pt idx="32081">17</cx:pt>
          <cx:pt idx="32082">16</cx:pt>
          <cx:pt idx="32083">22</cx:pt>
          <cx:pt idx="32084">23</cx:pt>
          <cx:pt idx="32085">20</cx:pt>
          <cx:pt idx="32086">18</cx:pt>
          <cx:pt idx="32087">19</cx:pt>
          <cx:pt idx="32088">18</cx:pt>
          <cx:pt idx="32089">19</cx:pt>
          <cx:pt idx="32090">18</cx:pt>
          <cx:pt idx="32091">20</cx:pt>
          <cx:pt idx="32092">20</cx:pt>
          <cx:pt idx="32093">20</cx:pt>
          <cx:pt idx="32094">17</cx:pt>
          <cx:pt idx="32095">18</cx:pt>
          <cx:pt idx="32096">17</cx:pt>
          <cx:pt idx="32097">18</cx:pt>
          <cx:pt idx="32098">24</cx:pt>
          <cx:pt idx="32099">22</cx:pt>
          <cx:pt idx="32100">20</cx:pt>
          <cx:pt idx="32101">20</cx:pt>
          <cx:pt idx="32102">20</cx:pt>
          <cx:pt idx="32103">21</cx:pt>
          <cx:pt idx="32104">18</cx:pt>
          <cx:pt idx="32105">17</cx:pt>
          <cx:pt idx="32106">15</cx:pt>
          <cx:pt idx="32107">16</cx:pt>
          <cx:pt idx="32108">16</cx:pt>
          <cx:pt idx="32109">16</cx:pt>
          <cx:pt idx="32110">20</cx:pt>
          <cx:pt idx="32111">23</cx:pt>
          <cx:pt idx="32112">20</cx:pt>
          <cx:pt idx="32113">17</cx:pt>
          <cx:pt idx="32114">16</cx:pt>
          <cx:pt idx="32115">17</cx:pt>
          <cx:pt idx="32116">16</cx:pt>
          <cx:pt idx="32117">17</cx:pt>
          <cx:pt idx="32118">16</cx:pt>
          <cx:pt idx="32119">19</cx:pt>
          <cx:pt idx="32120">19</cx:pt>
          <cx:pt idx="32121">19</cx:pt>
          <cx:pt idx="32122">17</cx:pt>
          <cx:pt idx="32123">16</cx:pt>
          <cx:pt idx="32124">16</cx:pt>
          <cx:pt idx="32125">16</cx:pt>
          <cx:pt idx="32126">13</cx:pt>
          <cx:pt idx="32127">25</cx:pt>
          <cx:pt idx="32128">23</cx:pt>
          <cx:pt idx="32129">22</cx:pt>
          <cx:pt idx="32130">16</cx:pt>
          <cx:pt idx="32131">16</cx:pt>
          <cx:pt idx="32132">16</cx:pt>
          <cx:pt idx="32133">16</cx:pt>
          <cx:pt idx="32134">14</cx:pt>
          <cx:pt idx="32135">14</cx:pt>
          <cx:pt idx="32136">14</cx:pt>
          <cx:pt idx="32137">14</cx:pt>
          <cx:pt idx="32138">14</cx:pt>
          <cx:pt idx="32139">15</cx:pt>
          <cx:pt idx="32140">14</cx:pt>
          <cx:pt idx="32141">15</cx:pt>
          <cx:pt idx="32142">14</cx:pt>
          <cx:pt idx="32143">15</cx:pt>
          <cx:pt idx="32144">14</cx:pt>
          <cx:pt idx="32145">15</cx:pt>
          <cx:pt idx="32146">24</cx:pt>
          <cx:pt idx="32147">22</cx:pt>
          <cx:pt idx="32148">18</cx:pt>
          <cx:pt idx="32149">21</cx:pt>
          <cx:pt idx="32150">19</cx:pt>
          <cx:pt idx="32151">12</cx:pt>
          <cx:pt idx="32152">19</cx:pt>
          <cx:pt idx="32153">16</cx:pt>
          <cx:pt idx="32154">14</cx:pt>
          <cx:pt idx="32155">12</cx:pt>
          <cx:pt idx="32156">16</cx:pt>
          <cx:pt idx="32157">14</cx:pt>
          <cx:pt idx="32158">22</cx:pt>
          <cx:pt idx="32159">22</cx:pt>
          <cx:pt idx="32160">17</cx:pt>
          <cx:pt idx="32161">19</cx:pt>
          <cx:pt idx="32162">17</cx:pt>
          <cx:pt idx="32163">8</cx:pt>
          <cx:pt idx="32164">16</cx:pt>
          <cx:pt idx="32165">17</cx:pt>
          <cx:pt idx="32166">25</cx:pt>
          <cx:pt idx="32167">23</cx:pt>
          <cx:pt idx="32168">17</cx:pt>
          <cx:pt idx="32169">17</cx:pt>
          <cx:pt idx="32170">17</cx:pt>
          <cx:pt idx="32171">25</cx:pt>
          <cx:pt idx="32172">18</cx:pt>
          <cx:pt idx="32173">18</cx:pt>
          <cx:pt idx="32174">19</cx:pt>
          <cx:pt idx="32175">19</cx:pt>
          <cx:pt idx="32176">19</cx:pt>
          <cx:pt idx="32177">20</cx:pt>
          <cx:pt idx="32178">19</cx:pt>
          <cx:pt idx="32179">25</cx:pt>
          <cx:pt idx="32180">21</cx:pt>
          <cx:pt idx="32181">21</cx:pt>
          <cx:pt idx="32182">20</cx:pt>
          <cx:pt idx="32183">61</cx:pt>
          <cx:pt idx="32184">22</cx:pt>
          <cx:pt idx="32185">19</cx:pt>
          <cx:pt idx="32186">19</cx:pt>
          <cx:pt idx="32187">21</cx:pt>
          <cx:pt idx="32188">19</cx:pt>
          <cx:pt idx="32189">18</cx:pt>
          <cx:pt idx="32190">18</cx:pt>
          <cx:pt idx="32191">20</cx:pt>
          <cx:pt idx="32192">12</cx:pt>
          <cx:pt idx="32193">18</cx:pt>
          <cx:pt idx="32194">18</cx:pt>
          <cx:pt idx="32195">14</cx:pt>
          <cx:pt idx="32196">16</cx:pt>
          <cx:pt idx="32197">18</cx:pt>
          <cx:pt idx="32198">18</cx:pt>
          <cx:pt idx="32199">12</cx:pt>
          <cx:pt idx="32200">18</cx:pt>
          <cx:pt idx="32201">18</cx:pt>
          <cx:pt idx="32202">14</cx:pt>
          <cx:pt idx="32203">18</cx:pt>
          <cx:pt idx="32204">18</cx:pt>
          <cx:pt idx="32205">14</cx:pt>
          <cx:pt idx="32206">13</cx:pt>
          <cx:pt idx="32207">14</cx:pt>
          <cx:pt idx="32208">13</cx:pt>
          <cx:pt idx="32209">13</cx:pt>
          <cx:pt idx="32210">20</cx:pt>
          <cx:pt idx="32211">20</cx:pt>
          <cx:pt idx="32212">17</cx:pt>
          <cx:pt idx="32213">16</cx:pt>
          <cx:pt idx="32214">17</cx:pt>
          <cx:pt idx="32215">17</cx:pt>
          <cx:pt idx="32216">15</cx:pt>
          <cx:pt idx="32217">15</cx:pt>
          <cx:pt idx="32218">15</cx:pt>
          <cx:pt idx="32219">15</cx:pt>
          <cx:pt idx="32220">12</cx:pt>
          <cx:pt idx="32221">16</cx:pt>
          <cx:pt idx="32222">18</cx:pt>
          <cx:pt idx="32223">19</cx:pt>
          <cx:pt idx="32224">14</cx:pt>
          <cx:pt idx="32225">16</cx:pt>
          <cx:pt idx="32226">17</cx:pt>
          <cx:pt idx="32227">16</cx:pt>
          <cx:pt idx="32228">20</cx:pt>
          <cx:pt idx="32229">17</cx:pt>
          <cx:pt idx="32230">15</cx:pt>
          <cx:pt idx="32231">14</cx:pt>
          <cx:pt idx="32232">15</cx:pt>
          <cx:pt idx="32233">16</cx:pt>
          <cx:pt idx="32234">26</cx:pt>
          <cx:pt idx="32235">22</cx:pt>
          <cx:pt idx="32236">26</cx:pt>
          <cx:pt idx="32237">25</cx:pt>
          <cx:pt idx="32238">26</cx:pt>
          <cx:pt idx="32239">28</cx:pt>
          <cx:pt idx="32240">20</cx:pt>
          <cx:pt idx="32241">20</cx:pt>
          <cx:pt idx="32242">16</cx:pt>
          <cx:pt idx="32243">16</cx:pt>
          <cx:pt idx="32244">17</cx:pt>
          <cx:pt idx="32245">22</cx:pt>
          <cx:pt idx="32246">17</cx:pt>
          <cx:pt idx="32247">22</cx:pt>
          <cx:pt idx="32248">15</cx:pt>
          <cx:pt idx="32249">13</cx:pt>
          <cx:pt idx="32250">13</cx:pt>
          <cx:pt idx="32251">13</cx:pt>
          <cx:pt idx="32252">13</cx:pt>
          <cx:pt idx="32253">13</cx:pt>
          <cx:pt idx="32254">13</cx:pt>
          <cx:pt idx="32255">10</cx:pt>
          <cx:pt idx="32256">11</cx:pt>
          <cx:pt idx="32257">11</cx:pt>
          <cx:pt idx="32258">11</cx:pt>
          <cx:pt idx="32259">11</cx:pt>
          <cx:pt idx="32260">18</cx:pt>
          <cx:pt idx="32261">18</cx:pt>
          <cx:pt idx="32262">22</cx:pt>
          <cx:pt idx="32263">21</cx:pt>
          <cx:pt idx="32264">25</cx:pt>
          <cx:pt idx="32265">20</cx:pt>
          <cx:pt idx="32266">20</cx:pt>
          <cx:pt idx="32267">15</cx:pt>
          <cx:pt idx="32268">14</cx:pt>
          <cx:pt idx="32269">15</cx:pt>
          <cx:pt idx="32270">13</cx:pt>
          <cx:pt idx="32271">15</cx:pt>
          <cx:pt idx="32272">14</cx:pt>
          <cx:pt idx="32273">13</cx:pt>
          <cx:pt idx="32274">15</cx:pt>
          <cx:pt idx="32275">12</cx:pt>
          <cx:pt idx="32276">27</cx:pt>
          <cx:pt idx="32277">24</cx:pt>
          <cx:pt idx="32278">26</cx:pt>
          <cx:pt idx="32279">28</cx:pt>
          <cx:pt idx="32280">27</cx:pt>
          <cx:pt idx="32281">24</cx:pt>
          <cx:pt idx="32282">26</cx:pt>
          <cx:pt idx="32283">28</cx:pt>
          <cx:pt idx="32284">25</cx:pt>
          <cx:pt idx="32285">27</cx:pt>
          <cx:pt idx="32286">28</cx:pt>
          <cx:pt idx="32287">31</cx:pt>
          <cx:pt idx="32288">15</cx:pt>
          <cx:pt idx="32289">15</cx:pt>
          <cx:pt idx="32290">10</cx:pt>
          <cx:pt idx="32291">10</cx:pt>
          <cx:pt idx="32292">15</cx:pt>
          <cx:pt idx="32293">15</cx:pt>
          <cx:pt idx="32294">20</cx:pt>
          <cx:pt idx="32295">20</cx:pt>
          <cx:pt idx="32296">16</cx:pt>
          <cx:pt idx="32297">17</cx:pt>
          <cx:pt idx="32298">35</cx:pt>
          <cx:pt idx="32299">21</cx:pt>
          <cx:pt idx="32300">19</cx:pt>
          <cx:pt idx="32301">20</cx:pt>
          <cx:pt idx="32302">16</cx:pt>
          <cx:pt idx="32303">19</cx:pt>
          <cx:pt idx="32304">19</cx:pt>
          <cx:pt idx="32305">19</cx:pt>
          <cx:pt idx="32306">18</cx:pt>
          <cx:pt idx="32307">15</cx:pt>
          <cx:pt idx="32308">18</cx:pt>
          <cx:pt idx="32309">18</cx:pt>
          <cx:pt idx="32310">14</cx:pt>
          <cx:pt idx="32311">17</cx:pt>
          <cx:pt idx="32312">77</cx:pt>
          <cx:pt idx="32313">21</cx:pt>
          <cx:pt idx="32314">19</cx:pt>
          <cx:pt idx="32315">20</cx:pt>
          <cx:pt idx="32316">16</cx:pt>
          <cx:pt idx="32317">18</cx:pt>
          <cx:pt idx="32318">15</cx:pt>
          <cx:pt idx="32319">14</cx:pt>
          <cx:pt idx="32320">14</cx:pt>
          <cx:pt idx="32321">16</cx:pt>
          <cx:pt idx="32322">18</cx:pt>
          <cx:pt idx="32323">18</cx:pt>
          <cx:pt idx="32324">19</cx:pt>
          <cx:pt idx="32325">19</cx:pt>
          <cx:pt idx="32326">15</cx:pt>
          <cx:pt idx="32327">18</cx:pt>
          <cx:pt idx="32328">18</cx:pt>
          <cx:pt idx="32329">14</cx:pt>
          <cx:pt idx="32330">27</cx:pt>
          <cx:pt idx="32331">24</cx:pt>
          <cx:pt idx="32332">24</cx:pt>
          <cx:pt idx="32333">21</cx:pt>
          <cx:pt idx="32334">27</cx:pt>
          <cx:pt idx="32335">25</cx:pt>
          <cx:pt idx="32336">23</cx:pt>
          <cx:pt idx="32337">28</cx:pt>
          <cx:pt idx="32338">28</cx:pt>
          <cx:pt idx="32339">16</cx:pt>
          <cx:pt idx="32340">14</cx:pt>
          <cx:pt idx="32341">16</cx:pt>
          <cx:pt idx="32342">13</cx:pt>
          <cx:pt idx="32343">17</cx:pt>
          <cx:pt idx="32344">17</cx:pt>
          <cx:pt idx="32345">16</cx:pt>
          <cx:pt idx="32346">19</cx:pt>
          <cx:pt idx="32347">17</cx:pt>
          <cx:pt idx="32348">13</cx:pt>
          <cx:pt idx="32349">13</cx:pt>
          <cx:pt idx="32350">13</cx:pt>
          <cx:pt idx="32351">13</cx:pt>
          <cx:pt idx="32352">14</cx:pt>
          <cx:pt idx="32353">14</cx:pt>
          <cx:pt idx="32354">12</cx:pt>
          <cx:pt idx="32355">12</cx:pt>
          <cx:pt idx="32356">11</cx:pt>
          <cx:pt idx="32357">11</cx:pt>
          <cx:pt idx="32358">27</cx:pt>
          <cx:pt idx="32359">28</cx:pt>
          <cx:pt idx="32360">30</cx:pt>
          <cx:pt idx="32361">28</cx:pt>
          <cx:pt idx="32362">122</cx:pt>
          <cx:pt idx="32363">40</cx:pt>
          <cx:pt idx="32364">42</cx:pt>
          <cx:pt idx="32365">13</cx:pt>
          <cx:pt idx="32366">12</cx:pt>
          <cx:pt idx="32367">13</cx:pt>
          <cx:pt idx="32368">12</cx:pt>
          <cx:pt idx="32369">13</cx:pt>
          <cx:pt idx="32370">12</cx:pt>
          <cx:pt idx="32371">10</cx:pt>
          <cx:pt idx="32372">12</cx:pt>
          <cx:pt idx="32373">10</cx:pt>
          <cx:pt idx="32374">12</cx:pt>
          <cx:pt idx="32375">18</cx:pt>
          <cx:pt idx="32376">17</cx:pt>
          <cx:pt idx="32377">18</cx:pt>
          <cx:pt idx="32378">19</cx:pt>
          <cx:pt idx="32379">19</cx:pt>
          <cx:pt idx="32380">21</cx:pt>
          <cx:pt idx="32381">21</cx:pt>
          <cx:pt idx="32382">22</cx:pt>
          <cx:pt idx="32383">22</cx:pt>
          <cx:pt idx="32384">22</cx:pt>
          <cx:pt idx="32385">23</cx:pt>
          <cx:pt idx="32386">14</cx:pt>
          <cx:pt idx="32387">13</cx:pt>
          <cx:pt idx="32388">17</cx:pt>
          <cx:pt idx="32389">16</cx:pt>
          <cx:pt idx="32390">17</cx:pt>
          <cx:pt idx="32391">17</cx:pt>
          <cx:pt idx="32392">17</cx:pt>
          <cx:pt idx="32393">20</cx:pt>
          <cx:pt idx="32394">13</cx:pt>
          <cx:pt idx="32395">16</cx:pt>
          <cx:pt idx="32396">16</cx:pt>
          <cx:pt idx="32397">15</cx:pt>
          <cx:pt idx="32398">17</cx:pt>
          <cx:pt idx="32399">15</cx:pt>
          <cx:pt idx="32400">17</cx:pt>
          <cx:pt idx="32401">12</cx:pt>
          <cx:pt idx="32402">15</cx:pt>
          <cx:pt idx="32403">15</cx:pt>
          <cx:pt idx="32404">14</cx:pt>
          <cx:pt idx="32405">16</cx:pt>
          <cx:pt idx="32406">14</cx:pt>
          <cx:pt idx="32407">16</cx:pt>
          <cx:pt idx="32408">12</cx:pt>
          <cx:pt idx="32409">29</cx:pt>
          <cx:pt idx="32410">29</cx:pt>
          <cx:pt idx="32411">29</cx:pt>
          <cx:pt idx="32412">17</cx:pt>
          <cx:pt idx="32413">16</cx:pt>
          <cx:pt idx="32414">18</cx:pt>
          <cx:pt idx="32415">110</cx:pt>
          <cx:pt idx="32416">27</cx:pt>
          <cx:pt idx="32417">27</cx:pt>
          <cx:pt idx="32418">26</cx:pt>
          <cx:pt idx="32419">23</cx:pt>
          <cx:pt idx="32420">27</cx:pt>
          <cx:pt idx="32421">27</cx:pt>
          <cx:pt idx="32422">26</cx:pt>
          <cx:pt idx="32423">28</cx:pt>
          <cx:pt idx="32424">22</cx:pt>
          <cx:pt idx="32425">40</cx:pt>
          <cx:pt idx="32426">23</cx:pt>
          <cx:pt idx="32427">22</cx:pt>
          <cx:pt idx="32428">22</cx:pt>
          <cx:pt idx="32429">24</cx:pt>
          <cx:pt idx="32430">25</cx:pt>
          <cx:pt idx="32431">43</cx:pt>
          <cx:pt idx="32432">19</cx:pt>
          <cx:pt idx="32433">18</cx:pt>
          <cx:pt idx="32434">19</cx:pt>
          <cx:pt idx="32435">16</cx:pt>
          <cx:pt idx="32436">15</cx:pt>
          <cx:pt idx="32437">19</cx:pt>
          <cx:pt idx="32438">18</cx:pt>
          <cx:pt idx="32439">17</cx:pt>
          <cx:pt idx="32440">18</cx:pt>
          <cx:pt idx="32441">19</cx:pt>
          <cx:pt idx="32442">22</cx:pt>
          <cx:pt idx="32443">19</cx:pt>
          <cx:pt idx="32444">21</cx:pt>
          <cx:pt idx="32445">22</cx:pt>
          <cx:pt idx="32446">16</cx:pt>
          <cx:pt idx="32447">17</cx:pt>
          <cx:pt idx="32448">13</cx:pt>
          <cx:pt idx="32449">13</cx:pt>
          <cx:pt idx="32450">13</cx:pt>
          <cx:pt idx="32451">15</cx:pt>
          <cx:pt idx="32452">13</cx:pt>
          <cx:pt idx="32453">13</cx:pt>
          <cx:pt idx="32454">13</cx:pt>
          <cx:pt idx="32455">11</cx:pt>
          <cx:pt idx="32456">11</cx:pt>
          <cx:pt idx="32457">10</cx:pt>
          <cx:pt idx="32458">11</cx:pt>
          <cx:pt idx="32459">11</cx:pt>
          <cx:pt idx="32460">20</cx:pt>
          <cx:pt idx="32461">20</cx:pt>
          <cx:pt idx="32462">15</cx:pt>
          <cx:pt idx="32463">14</cx:pt>
          <cx:pt idx="32464">15</cx:pt>
          <cx:pt idx="32465">13</cx:pt>
          <cx:pt idx="32466">15</cx:pt>
          <cx:pt idx="32467">14</cx:pt>
          <cx:pt idx="32468">13</cx:pt>
          <cx:pt idx="32469">15</cx:pt>
          <cx:pt idx="32470">12</cx:pt>
          <cx:pt idx="32471">12</cx:pt>
          <cx:pt idx="32472">20</cx:pt>
          <cx:pt idx="32473">20</cx:pt>
          <cx:pt idx="32474">16</cx:pt>
          <cx:pt idx="32475">16</cx:pt>
          <cx:pt idx="32476">22</cx:pt>
          <cx:pt idx="32477">17</cx:pt>
          <cx:pt idx="32478">22</cx:pt>
          <cx:pt idx="32479">17</cx:pt>
          <cx:pt idx="32480">15</cx:pt>
          <cx:pt idx="32481">14</cx:pt>
          <cx:pt idx="32482">15</cx:pt>
          <cx:pt idx="32483">20</cx:pt>
          <cx:pt idx="32484">20</cx:pt>
          <cx:pt idx="32485">13</cx:pt>
          <cx:pt idx="32486">20</cx:pt>
          <cx:pt idx="32487">15</cx:pt>
          <cx:pt idx="32488">14</cx:pt>
          <cx:pt idx="32489">15</cx:pt>
          <cx:pt idx="32490">13</cx:pt>
          <cx:pt idx="32491">10</cx:pt>
          <cx:pt idx="32492">10</cx:pt>
          <cx:pt idx="32493">26</cx:pt>
          <cx:pt idx="32494">21</cx:pt>
          <cx:pt idx="32495">26</cx:pt>
          <cx:pt idx="32496">21</cx:pt>
          <cx:pt idx="32497">24</cx:pt>
          <cx:pt idx="32498">18</cx:pt>
          <cx:pt idx="32499">28</cx:pt>
          <cx:pt idx="32500">28</cx:pt>
          <cx:pt idx="32501">22</cx:pt>
          <cx:pt idx="32502">29</cx:pt>
          <cx:pt idx="32503">43</cx:pt>
          <cx:pt idx="32504">27</cx:pt>
          <cx:pt idx="32505">23</cx:pt>
          <cx:pt idx="32506">22</cx:pt>
          <cx:pt idx="32507">35</cx:pt>
          <cx:pt idx="32508">31</cx:pt>
          <cx:pt idx="32509">20</cx:pt>
          <cx:pt idx="32510">22</cx:pt>
          <cx:pt idx="32511">19</cx:pt>
          <cx:pt idx="32512">27</cx:pt>
          <cx:pt idx="32513">28</cx:pt>
          <cx:pt idx="32514">27</cx:pt>
          <cx:pt idx="32515">132</cx:pt>
          <cx:pt idx="32516">40</cx:pt>
          <cx:pt idx="32517">40</cx:pt>
          <cx:pt idx="32518">18</cx:pt>
          <cx:pt idx="32519">19</cx:pt>
          <cx:pt idx="32520">18</cx:pt>
          <cx:pt idx="32521">17</cx:pt>
          <cx:pt idx="32522">16</cx:pt>
          <cx:pt idx="32523">28</cx:pt>
          <cx:pt idx="32524">28</cx:pt>
          <cx:pt idx="32525">20</cx:pt>
          <cx:pt idx="32526">28</cx:pt>
          <cx:pt idx="32527">28</cx:pt>
          <cx:pt idx="32528">28</cx:pt>
          <cx:pt idx="32529">27</cx:pt>
          <cx:pt idx="32530">28</cx:pt>
          <cx:pt idx="32531">27</cx:pt>
          <cx:pt idx="32532">26</cx:pt>
          <cx:pt idx="32533">15</cx:pt>
          <cx:pt idx="32534">18</cx:pt>
          <cx:pt idx="32535">17</cx:pt>
          <cx:pt idx="32536">16</cx:pt>
          <cx:pt idx="32537">21</cx:pt>
          <cx:pt idx="32538">18</cx:pt>
          <cx:pt idx="32539">16</cx:pt>
          <cx:pt idx="32540">18</cx:pt>
          <cx:pt idx="32541">18</cx:pt>
          <cx:pt idx="32542">21</cx:pt>
          <cx:pt idx="32543">20</cx:pt>
          <cx:pt idx="32544">20</cx:pt>
          <cx:pt idx="32545">19</cx:pt>
          <cx:pt idx="32546">22</cx:pt>
          <cx:pt idx="32547">24</cx:pt>
          <cx:pt idx="32548">24</cx:pt>
          <cx:pt idx="32549">35</cx:pt>
          <cx:pt idx="32550">35</cx:pt>
          <cx:pt idx="32551">21</cx:pt>
          <cx:pt idx="32552">22</cx:pt>
          <cx:pt idx="32553">20</cx:pt>
          <cx:pt idx="32554">20</cx:pt>
          <cx:pt idx="32555">20</cx:pt>
          <cx:pt idx="32556">19</cx:pt>
          <cx:pt idx="32557">28</cx:pt>
          <cx:pt idx="32558">24</cx:pt>
          <cx:pt idx="32559">27</cx:pt>
          <cx:pt idx="32560">24</cx:pt>
          <cx:pt idx="32561">18</cx:pt>
          <cx:pt idx="32562">17</cx:pt>
          <cx:pt idx="32563">16</cx:pt>
          <cx:pt idx="32564">17</cx:pt>
          <cx:pt idx="32565">14</cx:pt>
          <cx:pt idx="32566">19</cx:pt>
          <cx:pt idx="32567">17</cx:pt>
          <cx:pt idx="32568">17</cx:pt>
          <cx:pt idx="32569">16</cx:pt>
          <cx:pt idx="32570">19</cx:pt>
          <cx:pt idx="32571">17</cx:pt>
          <cx:pt idx="32572">18</cx:pt>
          <cx:pt idx="32573">18</cx:pt>
          <cx:pt idx="32574">18</cx:pt>
          <cx:pt idx="32575">18</cx:pt>
          <cx:pt idx="32576">27</cx:pt>
          <cx:pt idx="32577">18</cx:pt>
          <cx:pt idx="32578">18</cx:pt>
          <cx:pt idx="32579">16</cx:pt>
          <cx:pt idx="32580">16</cx:pt>
          <cx:pt idx="32581">14</cx:pt>
          <cx:pt idx="32582">14</cx:pt>
          <cx:pt idx="32583">17</cx:pt>
          <cx:pt idx="32584">15</cx:pt>
          <cx:pt idx="32585">19</cx:pt>
          <cx:pt idx="32586">16</cx:pt>
          <cx:pt idx="32587">15</cx:pt>
          <cx:pt idx="32588">15</cx:pt>
          <cx:pt idx="32589">18</cx:pt>
          <cx:pt idx="32590">16</cx:pt>
          <cx:pt idx="32591">15</cx:pt>
          <cx:pt idx="32592">15</cx:pt>
          <cx:pt idx="32593">16</cx:pt>
          <cx:pt idx="32594">17</cx:pt>
          <cx:pt idx="32595">16</cx:pt>
          <cx:pt idx="32596">16</cx:pt>
          <cx:pt idx="32597">15</cx:pt>
          <cx:pt idx="32598">16</cx:pt>
          <cx:pt idx="32599">15</cx:pt>
          <cx:pt idx="32600">15</cx:pt>
          <cx:pt idx="32601">16</cx:pt>
          <cx:pt idx="32602">21</cx:pt>
          <cx:pt idx="32603">22</cx:pt>
          <cx:pt idx="32604">23</cx:pt>
          <cx:pt idx="32605">23</cx:pt>
          <cx:pt idx="32606">20</cx:pt>
          <cx:pt idx="32607">21</cx:pt>
          <cx:pt idx="32608">22</cx:pt>
          <cx:pt idx="32609">17</cx:pt>
          <cx:pt idx="32610">14</cx:pt>
          <cx:pt idx="32611">16</cx:pt>
          <cx:pt idx="32612">13</cx:pt>
          <cx:pt idx="32613">12</cx:pt>
          <cx:pt idx="32614">21</cx:pt>
          <cx:pt idx="32615">22</cx:pt>
          <cx:pt idx="32616">23</cx:pt>
          <cx:pt idx="32617">23</cx:pt>
          <cx:pt idx="32618">20</cx:pt>
          <cx:pt idx="32619">21</cx:pt>
          <cx:pt idx="32620">22</cx:pt>
          <cx:pt idx="32621">17</cx:pt>
          <cx:pt idx="32622">17</cx:pt>
          <cx:pt idx="32623">16</cx:pt>
          <cx:pt idx="32624">16</cx:pt>
          <cx:pt idx="32625">25</cx:pt>
          <cx:pt idx="32626">23</cx:pt>
          <cx:pt idx="32627">25</cx:pt>
          <cx:pt idx="32628">22</cx:pt>
          <cx:pt idx="32629">27</cx:pt>
          <cx:pt idx="32630">25</cx:pt>
          <cx:pt idx="32631">23</cx:pt>
          <cx:pt idx="32632">24</cx:pt>
          <cx:pt idx="32633">22</cx:pt>
          <cx:pt idx="32634">22</cx:pt>
          <cx:pt idx="32635">24</cx:pt>
          <cx:pt idx="32636">24</cx:pt>
          <cx:pt idx="32637">35</cx:pt>
          <cx:pt idx="32638">35</cx:pt>
          <cx:pt idx="32639">28</cx:pt>
          <cx:pt idx="32640">29</cx:pt>
          <cx:pt idx="32641">30</cx:pt>
          <cx:pt idx="32642">21</cx:pt>
          <cx:pt idx="32643">21</cx:pt>
          <cx:pt idx="32644">20</cx:pt>
          <cx:pt idx="32645">20</cx:pt>
          <cx:pt idx="32646">20</cx:pt>
          <cx:pt idx="32647">21</cx:pt>
          <cx:pt idx="32648">18</cx:pt>
          <cx:pt idx="32649">25</cx:pt>
          <cx:pt idx="32650">23</cx:pt>
          <cx:pt idx="32651">25</cx:pt>
          <cx:pt idx="32652">24</cx:pt>
          <cx:pt idx="32653">26</cx:pt>
          <cx:pt idx="32654">24</cx:pt>
          <cx:pt idx="32655">21</cx:pt>
          <cx:pt idx="32656">21</cx:pt>
          <cx:pt idx="32657">20</cx:pt>
          <cx:pt idx="32658">20</cx:pt>
          <cx:pt idx="32659">20</cx:pt>
          <cx:pt idx="32660">19</cx:pt>
          <cx:pt idx="32661">11</cx:pt>
          <cx:pt idx="32662">10</cx:pt>
          <cx:pt idx="32663">13</cx:pt>
          <cx:pt idx="32664">12</cx:pt>
          <cx:pt idx="32665">13</cx:pt>
          <cx:pt idx="32666">12</cx:pt>
          <cx:pt idx="32667">17</cx:pt>
          <cx:pt idx="32668">13</cx:pt>
          <cx:pt idx="32669">13</cx:pt>
          <cx:pt idx="32670">14</cx:pt>
          <cx:pt idx="32671">20</cx:pt>
          <cx:pt idx="32672">12</cx:pt>
          <cx:pt idx="32673">13</cx:pt>
          <cx:pt idx="32674">43</cx:pt>
          <cx:pt idx="32675">40</cx:pt>
          <cx:pt idx="32676">21</cx:pt>
          <cx:pt idx="32677">19</cx:pt>
          <cx:pt idx="32678">19</cx:pt>
          <cx:pt idx="32679">29</cx:pt>
          <cx:pt idx="32680">15</cx:pt>
          <cx:pt idx="32681">21</cx:pt>
          <cx:pt idx="32682">21</cx:pt>
          <cx:pt idx="32683">19</cx:pt>
          <cx:pt idx="32684">19</cx:pt>
          <cx:pt idx="32685">16</cx:pt>
          <cx:pt idx="32686">16</cx:pt>
          <cx:pt idx="32687">16</cx:pt>
          <cx:pt idx="32688">16</cx:pt>
          <cx:pt idx="32689">16</cx:pt>
          <cx:pt idx="32690">19</cx:pt>
          <cx:pt idx="32691">12</cx:pt>
          <cx:pt idx="32692">18</cx:pt>
          <cx:pt idx="32693">18</cx:pt>
          <cx:pt idx="32694">18</cx:pt>
          <cx:pt idx="32695">31</cx:pt>
          <cx:pt idx="32696">29</cx:pt>
          <cx:pt idx="32697">18</cx:pt>
          <cx:pt idx="32698">17</cx:pt>
          <cx:pt idx="32699">18</cx:pt>
          <cx:pt idx="32700">16</cx:pt>
          <cx:pt idx="32701">17</cx:pt>
          <cx:pt idx="32702">17</cx:pt>
          <cx:pt idx="32703">20</cx:pt>
          <cx:pt idx="32704">17</cx:pt>
          <cx:pt idx="32705">19</cx:pt>
          <cx:pt idx="32706">22</cx:pt>
          <cx:pt idx="32707">18</cx:pt>
          <cx:pt idx="32708">22</cx:pt>
          <cx:pt idx="32709">19</cx:pt>
          <cx:pt idx="32710">38</cx:pt>
          <cx:pt idx="32711">14</cx:pt>
          <cx:pt idx="32712">13</cx:pt>
          <cx:pt idx="32713">20</cx:pt>
          <cx:pt idx="32714">19</cx:pt>
          <cx:pt idx="32715">18</cx:pt>
          <cx:pt idx="32716">17</cx:pt>
          <cx:pt idx="32717">13</cx:pt>
          <cx:pt idx="32718">13</cx:pt>
          <cx:pt idx="32719">12</cx:pt>
          <cx:pt idx="32720">28</cx:pt>
          <cx:pt idx="32721">29</cx:pt>
          <cx:pt idx="32722">24</cx:pt>
          <cx:pt idx="32723">22</cx:pt>
          <cx:pt idx="32724">25</cx:pt>
          <cx:pt idx="32725">20</cx:pt>
          <cx:pt idx="32726">22</cx:pt>
          <cx:pt idx="32727">21</cx:pt>
          <cx:pt idx="32728">21</cx:pt>
          <cx:pt idx="32729">18</cx:pt>
          <cx:pt idx="32730">21</cx:pt>
          <cx:pt idx="32731">28</cx:pt>
          <cx:pt idx="32732">26</cx:pt>
          <cx:pt idx="32733">28</cx:pt>
          <cx:pt idx="32734">26</cx:pt>
          <cx:pt idx="32735">26</cx:pt>
          <cx:pt idx="32736">26</cx:pt>
          <cx:pt idx="32737">25</cx:pt>
          <cx:pt idx="32738">17</cx:pt>
          <cx:pt idx="32739">16</cx:pt>
          <cx:pt idx="32740">21</cx:pt>
          <cx:pt idx="32741">22</cx:pt>
          <cx:pt idx="32742">21</cx:pt>
          <cx:pt idx="32743">18</cx:pt>
          <cx:pt idx="32744">22</cx:pt>
          <cx:pt idx="32745">21</cx:pt>
          <cx:pt idx="32746">19</cx:pt>
          <cx:pt idx="32747">19</cx:pt>
          <cx:pt idx="32748">20</cx:pt>
          <cx:pt idx="32749">20</cx:pt>
          <cx:pt idx="32750">20</cx:pt>
          <cx:pt idx="32751">19</cx:pt>
          <cx:pt idx="32752">20</cx:pt>
          <cx:pt idx="32753">13</cx:pt>
          <cx:pt idx="32754">13</cx:pt>
          <cx:pt idx="32755">13</cx:pt>
          <cx:pt idx="32756">15</cx:pt>
          <cx:pt idx="32757">12</cx:pt>
          <cx:pt idx="32758">15</cx:pt>
          <cx:pt idx="32759">12</cx:pt>
          <cx:pt idx="32760">17</cx:pt>
          <cx:pt idx="32761">16</cx:pt>
          <cx:pt idx="32762">16</cx:pt>
          <cx:pt idx="32763">19</cx:pt>
          <cx:pt idx="32764">20</cx:pt>
          <cx:pt idx="32765">20</cx:pt>
          <cx:pt idx="32766">19</cx:pt>
          <cx:pt idx="32767">19</cx:pt>
          <cx:pt idx="32768">19</cx:pt>
          <cx:pt idx="32769">19</cx:pt>
          <cx:pt idx="32770">19</cx:pt>
          <cx:pt idx="32771">19</cx:pt>
          <cx:pt idx="32772">19</cx:pt>
          <cx:pt idx="32773">21</cx:pt>
          <cx:pt idx="32774">19</cx:pt>
          <cx:pt idx="32775">19</cx:pt>
          <cx:pt idx="32776">19</cx:pt>
          <cx:pt idx="32777">20</cx:pt>
          <cx:pt idx="32778">20</cx:pt>
          <cx:pt idx="32779">24</cx:pt>
          <cx:pt idx="32780">16</cx:pt>
          <cx:pt idx="32781">16</cx:pt>
          <cx:pt idx="32782">17</cx:pt>
          <cx:pt idx="32783">16</cx:pt>
          <cx:pt idx="32784">15</cx:pt>
          <cx:pt idx="32785">12</cx:pt>
          <cx:pt idx="32786">12</cx:pt>
          <cx:pt idx="32787">19</cx:pt>
          <cx:pt idx="32788">14</cx:pt>
          <cx:pt idx="32789">13</cx:pt>
          <cx:pt idx="32790">13</cx:pt>
          <cx:pt idx="32791">24</cx:pt>
          <cx:pt idx="32792">19</cx:pt>
          <cx:pt idx="32793">19</cx:pt>
          <cx:pt idx="32794">19</cx:pt>
          <cx:pt idx="32795">19</cx:pt>
          <cx:pt idx="32796">18</cx:pt>
          <cx:pt idx="32797">18</cx:pt>
          <cx:pt idx="32798">18</cx:pt>
          <cx:pt idx="32799">20</cx:pt>
          <cx:pt idx="32800">14</cx:pt>
          <cx:pt idx="32801">13</cx:pt>
          <cx:pt idx="32802">16</cx:pt>
          <cx:pt idx="32803">21</cx:pt>
          <cx:pt idx="32804">19</cx:pt>
          <cx:pt idx="32805">15</cx:pt>
          <cx:pt idx="32806">15</cx:pt>
          <cx:pt idx="32807">12</cx:pt>
          <cx:pt idx="32808">15</cx:pt>
          <cx:pt idx="32809">12</cx:pt>
          <cx:pt idx="32810">17</cx:pt>
          <cx:pt idx="32811">16</cx:pt>
          <cx:pt idx="32812">14</cx:pt>
          <cx:pt idx="32813">23</cx:pt>
          <cx:pt idx="32814">22</cx:pt>
          <cx:pt idx="32815">21</cx:pt>
          <cx:pt idx="32816">19</cx:pt>
          <cx:pt idx="32817">13</cx:pt>
          <cx:pt idx="32818">13</cx:pt>
          <cx:pt idx="32819">13</cx:pt>
          <cx:pt idx="32820">13</cx:pt>
          <cx:pt idx="32821">27</cx:pt>
          <cx:pt idx="32822">29</cx:pt>
          <cx:pt idx="32823">27</cx:pt>
          <cx:pt idx="32824">27</cx:pt>
          <cx:pt idx="32825">27</cx:pt>
          <cx:pt idx="32826">27</cx:pt>
          <cx:pt idx="32827">27</cx:pt>
          <cx:pt idx="32828">27</cx:pt>
          <cx:pt idx="32829">25</cx:pt>
          <cx:pt idx="32830">27</cx:pt>
          <cx:pt idx="32831">25</cx:pt>
          <cx:pt idx="32832">27</cx:pt>
          <cx:pt idx="32833">27</cx:pt>
          <cx:pt idx="32834">29</cx:pt>
          <cx:pt idx="32835">27</cx:pt>
          <cx:pt idx="32836">27</cx:pt>
          <cx:pt idx="32837">26</cx:pt>
          <cx:pt idx="32838">26</cx:pt>
          <cx:pt idx="32839">26</cx:pt>
          <cx:pt idx="32840">26</cx:pt>
          <cx:pt idx="32841">26</cx:pt>
          <cx:pt idx="32842">26</cx:pt>
          <cx:pt idx="32843">25</cx:pt>
          <cx:pt idx="32844">26</cx:pt>
          <cx:pt idx="32845">23</cx:pt>
          <cx:pt idx="32846">25</cx:pt>
          <cx:pt idx="32847">25</cx:pt>
          <cx:pt idx="32848">26</cx:pt>
          <cx:pt idx="32849">23</cx:pt>
          <cx:pt idx="32850">25</cx:pt>
          <cx:pt idx="32851">26</cx:pt>
          <cx:pt idx="32852">26</cx:pt>
          <cx:pt idx="32853">26</cx:pt>
          <cx:pt idx="32854">26</cx:pt>
          <cx:pt idx="32855">23</cx:pt>
          <cx:pt idx="32856">25</cx:pt>
          <cx:pt idx="32857">23</cx:pt>
          <cx:pt idx="32858">25</cx:pt>
          <cx:pt idx="32859">26</cx:pt>
          <cx:pt idx="32860">26</cx:pt>
          <cx:pt idx="32861">26</cx:pt>
          <cx:pt idx="32862">26</cx:pt>
          <cx:pt idx="32863">26</cx:pt>
          <cx:pt idx="32864">26</cx:pt>
          <cx:pt idx="32865">25</cx:pt>
          <cx:pt idx="32866">26</cx:pt>
          <cx:pt idx="32867">26</cx:pt>
          <cx:pt idx="32868">26</cx:pt>
          <cx:pt idx="32869">26</cx:pt>
          <cx:pt idx="32870">126</cx:pt>
          <cx:pt idx="32871">18</cx:pt>
          <cx:pt idx="32872">25</cx:pt>
          <cx:pt idx="32873">23</cx:pt>
          <cx:pt idx="32874">24</cx:pt>
          <cx:pt idx="32875">22</cx:pt>
          <cx:pt idx="32876">22</cx:pt>
          <cx:pt idx="32877">17</cx:pt>
          <cx:pt idx="32878">17</cx:pt>
          <cx:pt idx="32879">24</cx:pt>
          <cx:pt idx="32880">22</cx:pt>
          <cx:pt idx="32881">22</cx:pt>
          <cx:pt idx="32882">19</cx:pt>
          <cx:pt idx="32883">22</cx:pt>
          <cx:pt idx="32884">19</cx:pt>
          <cx:pt idx="32885">24</cx:pt>
          <cx:pt idx="32886">23</cx:pt>
          <cx:pt idx="32887">24</cx:pt>
          <cx:pt idx="32888">19</cx:pt>
          <cx:pt idx="32889">18</cx:pt>
          <cx:pt idx="32890">18</cx:pt>
          <cx:pt idx="32891">18</cx:pt>
          <cx:pt idx="32892">27</cx:pt>
          <cx:pt idx="32893">22</cx:pt>
          <cx:pt idx="32894">23</cx:pt>
          <cx:pt idx="32895">13</cx:pt>
          <cx:pt idx="32896">13</cx:pt>
          <cx:pt idx="32897">12</cx:pt>
          <cx:pt idx="32898">12</cx:pt>
          <cx:pt idx="32899">26</cx:pt>
          <cx:pt idx="32900">25</cx:pt>
          <cx:pt idx="32901">17</cx:pt>
          <cx:pt idx="32902">16</cx:pt>
          <cx:pt idx="32903">19</cx:pt>
          <cx:pt idx="32904">16</cx:pt>
          <cx:pt idx="32905">15</cx:pt>
          <cx:pt idx="32906">16</cx:pt>
          <cx:pt idx="32907">16</cx:pt>
          <cx:pt idx="32908">27</cx:pt>
          <cx:pt idx="32909">25</cx:pt>
          <cx:pt idx="32910">25</cx:pt>
          <cx:pt idx="32911">129</cx:pt>
          <cx:pt idx="32912">19</cx:pt>
          <cx:pt idx="32913">18</cx:pt>
          <cx:pt idx="32914">17</cx:pt>
          <cx:pt idx="32915">18</cx:pt>
          <cx:pt idx="32916">24</cx:pt>
          <cx:pt idx="32917">20</cx:pt>
          <cx:pt idx="32918">19</cx:pt>
          <cx:pt idx="32919">19</cx:pt>
          <cx:pt idx="32920">22</cx:pt>
          <cx:pt idx="32921">23</cx:pt>
          <cx:pt idx="32922">30</cx:pt>
          <cx:pt idx="32923">29</cx:pt>
          <cx:pt idx="32924">27</cx:pt>
          <cx:pt idx="32925">30</cx:pt>
          <cx:pt idx="32926">13</cx:pt>
          <cx:pt idx="32927">13</cx:pt>
          <cx:pt idx="32928">12</cx:pt>
          <cx:pt idx="32929">12</cx:pt>
          <cx:pt idx="32930">31</cx:pt>
          <cx:pt idx="32931">26</cx:pt>
          <cx:pt idx="32932">27</cx:pt>
          <cx:pt idx="32933">16</cx:pt>
          <cx:pt idx="32934">15</cx:pt>
          <cx:pt idx="32935">16</cx:pt>
          <cx:pt idx="32936">20</cx:pt>
          <cx:pt idx="32937">19</cx:pt>
          <cx:pt idx="32938">20</cx:pt>
          <cx:pt idx="32939">19</cx:pt>
          <cx:pt idx="32940">20</cx:pt>
          <cx:pt idx="32941">19</cx:pt>
          <cx:pt idx="32942">19</cx:pt>
          <cx:pt idx="32943">18</cx:pt>
          <cx:pt idx="32944">19</cx:pt>
          <cx:pt idx="32945">18</cx:pt>
          <cx:pt idx="32946">20</cx:pt>
          <cx:pt idx="32947">19</cx:pt>
          <cx:pt idx="32948">19</cx:pt>
          <cx:pt idx="32949">19</cx:pt>
          <cx:pt idx="32950">19</cx:pt>
          <cx:pt idx="32951">19</cx:pt>
          <cx:pt idx="32952">17</cx:pt>
          <cx:pt idx="32953">16</cx:pt>
          <cx:pt idx="32954">16</cx:pt>
          <cx:pt idx="32955">16</cx:pt>
          <cx:pt idx="32956">17</cx:pt>
          <cx:pt idx="32957">16</cx:pt>
          <cx:pt idx="32958">22</cx:pt>
          <cx:pt idx="32959">20</cx:pt>
          <cx:pt idx="32960">21</cx:pt>
          <cx:pt idx="32961">20</cx:pt>
          <cx:pt idx="32962">17</cx:pt>
          <cx:pt idx="32963">15</cx:pt>
          <cx:pt idx="32964">15</cx:pt>
          <cx:pt idx="32965">16</cx:pt>
          <cx:pt idx="32966">20</cx:pt>
          <cx:pt idx="32967">15</cx:pt>
          <cx:pt idx="32968">18</cx:pt>
          <cx:pt idx="32969">18</cx:pt>
          <cx:pt idx="32970">16</cx:pt>
          <cx:pt idx="32971">16</cx:pt>
          <cx:pt idx="32972">16</cx:pt>
          <cx:pt idx="32973">22</cx:pt>
          <cx:pt idx="32974">15</cx:pt>
          <cx:pt idx="32975">15</cx:pt>
          <cx:pt idx="32976">14</cx:pt>
          <cx:pt idx="32977">14</cx:pt>
          <cx:pt idx="32978">17</cx:pt>
          <cx:pt idx="32979">17</cx:pt>
          <cx:pt idx="32980">15</cx:pt>
          <cx:pt idx="32981">14</cx:pt>
          <cx:pt idx="32982">13</cx:pt>
          <cx:pt idx="32983">16</cx:pt>
          <cx:pt idx="32984">15</cx:pt>
          <cx:pt idx="32985">18</cx:pt>
          <cx:pt idx="32986">17</cx:pt>
          <cx:pt idx="32987">13</cx:pt>
          <cx:pt idx="32988">13</cx:pt>
          <cx:pt idx="32989">11</cx:pt>
          <cx:pt idx="32990">11</cx:pt>
          <cx:pt idx="32991">11</cx:pt>
          <cx:pt idx="32992">11</cx:pt>
          <cx:pt idx="32993">16</cx:pt>
          <cx:pt idx="32994">14</cx:pt>
          <cx:pt idx="32995">24</cx:pt>
          <cx:pt idx="32996">22</cx:pt>
          <cx:pt idx="32997">36</cx:pt>
          <cx:pt idx="32998">138</cx:pt>
          <cx:pt idx="32999">22</cx:pt>
          <cx:pt idx="33000">23</cx:pt>
          <cx:pt idx="33001">22</cx:pt>
          <cx:pt idx="33002">22</cx:pt>
          <cx:pt idx="33003">27</cx:pt>
          <cx:pt idx="33004">27</cx:pt>
          <cx:pt idx="33005">34</cx:pt>
          <cx:pt idx="33006">34</cx:pt>
          <cx:pt idx="33007">122</cx:pt>
          <cx:pt idx="33008">122</cx:pt>
          <cx:pt idx="33009">12</cx:pt>
          <cx:pt idx="33010">24</cx:pt>
          <cx:pt idx="33011">21</cx:pt>
          <cx:pt idx="33012">21</cx:pt>
          <cx:pt idx="33013">19</cx:pt>
          <cx:pt idx="33014">21</cx:pt>
          <cx:pt idx="33015">27</cx:pt>
          <cx:pt idx="33016">19</cx:pt>
          <cx:pt idx="33017">24</cx:pt>
          <cx:pt idx="33018">17</cx:pt>
          <cx:pt idx="33019">27</cx:pt>
          <cx:pt idx="33020">19</cx:pt>
          <cx:pt idx="33021">24</cx:pt>
          <cx:pt idx="33022">17</cx:pt>
          <cx:pt idx="33023">18</cx:pt>
          <cx:pt idx="33024">24</cx:pt>
          <cx:pt idx="33025">21</cx:pt>
          <cx:pt idx="33026">18</cx:pt>
          <cx:pt idx="33027">24</cx:pt>
          <cx:pt idx="33028">21</cx:pt>
          <cx:pt idx="33029">16</cx:pt>
          <cx:pt idx="33030">25</cx:pt>
          <cx:pt idx="33031">23</cx:pt>
          <cx:pt idx="33032">19</cx:pt>
          <cx:pt idx="33033">19</cx:pt>
          <cx:pt idx="33034">19</cx:pt>
          <cx:pt idx="33035">23</cx:pt>
          <cx:pt idx="33036">20</cx:pt>
          <cx:pt idx="33037">22</cx:pt>
          <cx:pt idx="33038">21</cx:pt>
          <cx:pt idx="33039">22</cx:pt>
          <cx:pt idx="33040">23</cx:pt>
          <cx:pt idx="33041">22</cx:pt>
          <cx:pt idx="33042">23</cx:pt>
          <cx:pt idx="33043">22</cx:pt>
          <cx:pt idx="33044">25</cx:pt>
          <cx:pt idx="33045">23</cx:pt>
          <cx:pt idx="33046">23</cx:pt>
          <cx:pt idx="33047">23</cx:pt>
          <cx:pt idx="33048">93</cx:pt>
          <cx:pt idx="33049">94</cx:pt>
          <cx:pt idx="33050">88</cx:pt>
          <cx:pt idx="33051">17</cx:pt>
          <cx:pt idx="33052">17</cx:pt>
          <cx:pt idx="33053">17</cx:pt>
          <cx:pt idx="33054">21</cx:pt>
          <cx:pt idx="33055">21</cx:pt>
          <cx:pt idx="33056">40</cx:pt>
          <cx:pt idx="33057">25</cx:pt>
          <cx:pt idx="33058">21</cx:pt>
          <cx:pt idx="33059">42</cx:pt>
          <cx:pt idx="33060">40</cx:pt>
          <cx:pt idx="33061">26</cx:pt>
          <cx:pt idx="33062">27</cx:pt>
          <cx:pt idx="33063">16</cx:pt>
          <cx:pt idx="33064">15</cx:pt>
          <cx:pt idx="33065">17</cx:pt>
          <cx:pt idx="33066">18</cx:pt>
          <cx:pt idx="33067">20</cx:pt>
          <cx:pt idx="33068">17</cx:pt>
          <cx:pt idx="33069">28</cx:pt>
          <cx:pt idx="33070">13</cx:pt>
          <cx:pt idx="33071">20</cx:pt>
          <cx:pt idx="33072">21</cx:pt>
          <cx:pt idx="33073">25</cx:pt>
          <cx:pt idx="33074">26</cx:pt>
          <cx:pt idx="33075">21</cx:pt>
          <cx:pt idx="33076">49</cx:pt>
          <cx:pt idx="33077">53</cx:pt>
          <cx:pt idx="33078">51</cx:pt>
          <cx:pt idx="33079">43</cx:pt>
          <cx:pt idx="33080">23</cx:pt>
          <cx:pt idx="33081">22</cx:pt>
          <cx:pt idx="33082">78</cx:pt>
          <cx:pt idx="33083">22</cx:pt>
          <cx:pt idx="33084">13</cx:pt>
          <cx:pt idx="33085">13</cx:pt>
          <cx:pt idx="33086">13</cx:pt>
          <cx:pt idx="33087">19</cx:pt>
          <cx:pt idx="33088">18</cx:pt>
          <cx:pt idx="33089">16</cx:pt>
          <cx:pt idx="33090">19</cx:pt>
          <cx:pt idx="33091">17</cx:pt>
          <cx:pt idx="33092">21</cx:pt>
          <cx:pt idx="33093">16</cx:pt>
          <cx:pt idx="33094">18</cx:pt>
          <cx:pt idx="33095">16</cx:pt>
          <cx:pt idx="33096">18</cx:pt>
          <cx:pt idx="33097">16</cx:pt>
          <cx:pt idx="33098">16</cx:pt>
          <cx:pt idx="33099">15</cx:pt>
          <cx:pt idx="33100">13</cx:pt>
          <cx:pt idx="33101">14</cx:pt>
          <cx:pt idx="33102">13</cx:pt>
          <cx:pt idx="33103">13</cx:pt>
          <cx:pt idx="33104">20</cx:pt>
          <cx:pt idx="33105">19</cx:pt>
          <cx:pt idx="33106">20</cx:pt>
          <cx:pt idx="33107">18</cx:pt>
          <cx:pt idx="33108">30</cx:pt>
          <cx:pt idx="33109">30</cx:pt>
          <cx:pt idx="33110">22</cx:pt>
          <cx:pt idx="33111">22</cx:pt>
          <cx:pt idx="33112">22</cx:pt>
          <cx:pt idx="33113">21</cx:pt>
          <cx:pt idx="33114">21</cx:pt>
          <cx:pt idx="33115">21</cx:pt>
          <cx:pt idx="33116">21</cx:pt>
          <cx:pt idx="33117">22</cx:pt>
          <cx:pt idx="33118">17</cx:pt>
          <cx:pt idx="33119">21</cx:pt>
          <cx:pt idx="33120">17</cx:pt>
          <cx:pt idx="33121">22</cx:pt>
          <cx:pt idx="33122">24</cx:pt>
          <cx:pt idx="33123">23</cx:pt>
          <cx:pt idx="33124">19</cx:pt>
          <cx:pt idx="33125">24</cx:pt>
          <cx:pt idx="33126">21</cx:pt>
          <cx:pt idx="33127">24</cx:pt>
          <cx:pt idx="33128">23</cx:pt>
          <cx:pt idx="33129">24</cx:pt>
          <cx:pt idx="33130">24</cx:pt>
          <cx:pt idx="33131">23</cx:pt>
          <cx:pt idx="33132">22</cx:pt>
          <cx:pt idx="33133">41</cx:pt>
          <cx:pt idx="33134">24</cx:pt>
          <cx:pt idx="33135">23</cx:pt>
          <cx:pt idx="33136">20</cx:pt>
          <cx:pt idx="33137">22</cx:pt>
          <cx:pt idx="33138">22</cx:pt>
          <cx:pt idx="33139">17</cx:pt>
          <cx:pt idx="33140">21</cx:pt>
          <cx:pt idx="33141">18</cx:pt>
          <cx:pt idx="33142">20</cx:pt>
          <cx:pt idx="33143">17</cx:pt>
          <cx:pt idx="33144">20</cx:pt>
          <cx:pt idx="33145">21</cx:pt>
          <cx:pt idx="33146">21</cx:pt>
          <cx:pt idx="33147">19</cx:pt>
          <cx:pt idx="33148">18</cx:pt>
          <cx:pt idx="33149">20</cx:pt>
          <cx:pt idx="33150">21</cx:pt>
          <cx:pt idx="33151">18</cx:pt>
          <cx:pt idx="33152">19</cx:pt>
          <cx:pt idx="33153">17</cx:pt>
          <cx:pt idx="33154">18</cx:pt>
          <cx:pt idx="33155">19</cx:pt>
          <cx:pt idx="33156">17</cx:pt>
          <cx:pt idx="33157">18</cx:pt>
          <cx:pt idx="33158">19</cx:pt>
          <cx:pt idx="33159">16</cx:pt>
          <cx:pt idx="33160">16</cx:pt>
          <cx:pt idx="33161">13</cx:pt>
          <cx:pt idx="33162">24</cx:pt>
          <cx:pt idx="33163">22</cx:pt>
          <cx:pt idx="33164">38</cx:pt>
          <cx:pt idx="33165">20</cx:pt>
          <cx:pt idx="33166">18</cx:pt>
          <cx:pt idx="33167">20</cx:pt>
          <cx:pt idx="33168">19</cx:pt>
          <cx:pt idx="33169">20</cx:pt>
          <cx:pt idx="33170">28</cx:pt>
          <cx:pt idx="33171">20</cx:pt>
          <cx:pt idx="33172">18</cx:pt>
          <cx:pt idx="33173">18</cx:pt>
          <cx:pt idx="33174">22</cx:pt>
          <cx:pt idx="33175">19</cx:pt>
          <cx:pt idx="33176">21</cx:pt>
          <cx:pt idx="33177">22</cx:pt>
          <cx:pt idx="33178">13</cx:pt>
          <cx:pt idx="33179">13</cx:pt>
          <cx:pt idx="33180">14</cx:pt>
          <cx:pt idx="33181">13</cx:pt>
          <cx:pt idx="33182">14</cx:pt>
          <cx:pt idx="33183">13</cx:pt>
          <cx:pt idx="33184">13</cx:pt>
          <cx:pt idx="33185">23</cx:pt>
          <cx:pt idx="33186">20</cx:pt>
          <cx:pt idx="33187">22</cx:pt>
          <cx:pt idx="33188">23</cx:pt>
          <cx:pt idx="33189">20</cx:pt>
          <cx:pt idx="33190">20</cx:pt>
          <cx:pt idx="33191">22</cx:pt>
          <cx:pt idx="33192">25</cx:pt>
          <cx:pt idx="33193">18</cx:pt>
          <cx:pt idx="33194">20</cx:pt>
          <cx:pt idx="33195">18</cx:pt>
          <cx:pt idx="33196">17</cx:pt>
          <cx:pt idx="33197">18</cx:pt>
          <cx:pt idx="33198">16</cx:pt>
          <cx:pt idx="33199">18</cx:pt>
          <cx:pt idx="33200">13</cx:pt>
          <cx:pt idx="33201">20</cx:pt>
          <cx:pt idx="33202">18</cx:pt>
          <cx:pt idx="33203">20</cx:pt>
          <cx:pt idx="33204">24</cx:pt>
          <cx:pt idx="33205">16</cx:pt>
          <cx:pt idx="33206">13</cx:pt>
          <cx:pt idx="33207">14</cx:pt>
          <cx:pt idx="33208">12</cx:pt>
          <cx:pt idx="33209">11</cx:pt>
          <cx:pt idx="33210">13</cx:pt>
          <cx:pt idx="33211">14</cx:pt>
          <cx:pt idx="33212">12</cx:pt>
          <cx:pt idx="33213">11</cx:pt>
          <cx:pt idx="33214">16</cx:pt>
          <cx:pt idx="33215">16</cx:pt>
          <cx:pt idx="33216">16</cx:pt>
          <cx:pt idx="33217">18</cx:pt>
          <cx:pt idx="33218">17</cx:pt>
          <cx:pt idx="33219">18</cx:pt>
          <cx:pt idx="33220">17</cx:pt>
          <cx:pt idx="33221">18</cx:pt>
          <cx:pt idx="33222">17</cx:pt>
          <cx:pt idx="33223">17</cx:pt>
          <cx:pt idx="33224">15</cx:pt>
          <cx:pt idx="33225">16</cx:pt>
          <cx:pt idx="33226">22</cx:pt>
          <cx:pt idx="33227">22</cx:pt>
          <cx:pt idx="33228">12</cx:pt>
          <cx:pt idx="33229">15</cx:pt>
          <cx:pt idx="33230">12</cx:pt>
          <cx:pt idx="33231">12</cx:pt>
          <cx:pt idx="33232">14</cx:pt>
          <cx:pt idx="33233">12</cx:pt>
          <cx:pt idx="33234">11</cx:pt>
          <cx:pt idx="33235">23</cx:pt>
          <cx:pt idx="33236">22</cx:pt>
          <cx:pt idx="33237">23</cx:pt>
          <cx:pt idx="33238">23</cx:pt>
          <cx:pt idx="33239">23</cx:pt>
          <cx:pt idx="33240">31</cx:pt>
          <cx:pt idx="33241">31</cx:pt>
          <cx:pt idx="33242">31</cx:pt>
          <cx:pt idx="33243">23</cx:pt>
          <cx:pt idx="33244">22</cx:pt>
          <cx:pt idx="33245">22</cx:pt>
          <cx:pt idx="33246">22</cx:pt>
          <cx:pt idx="33247">22</cx:pt>
          <cx:pt idx="33248">22</cx:pt>
          <cx:pt idx="33249">20</cx:pt>
          <cx:pt idx="33250">20</cx:pt>
          <cx:pt idx="33251">20</cx:pt>
          <cx:pt idx="33252">20</cx:pt>
          <cx:pt idx="33253">23</cx:pt>
          <cx:pt idx="33254">23</cx:pt>
          <cx:pt idx="33255">22</cx:pt>
          <cx:pt idx="33256">21</cx:pt>
          <cx:pt idx="33257">22</cx:pt>
          <cx:pt idx="33258">20</cx:pt>
          <cx:pt idx="33259">22</cx:pt>
          <cx:pt idx="33260">20</cx:pt>
          <cx:pt idx="33261">20</cx:pt>
          <cx:pt idx="33262">20</cx:pt>
          <cx:pt idx="33263">23</cx:pt>
          <cx:pt idx="33264">22</cx:pt>
          <cx:pt idx="33265">26</cx:pt>
          <cx:pt idx="33266">26</cx:pt>
          <cx:pt idx="33267">20</cx:pt>
          <cx:pt idx="33268">20</cx:pt>
          <cx:pt idx="33269">19</cx:pt>
          <cx:pt idx="33270">20</cx:pt>
          <cx:pt idx="33271">18</cx:pt>
          <cx:pt idx="33272">17</cx:pt>
          <cx:pt idx="33273">16</cx:pt>
          <cx:pt idx="33274">16</cx:pt>
          <cx:pt idx="33275">16</cx:pt>
          <cx:pt idx="33276">20</cx:pt>
          <cx:pt idx="33277">22</cx:pt>
          <cx:pt idx="33278">20</cx:pt>
          <cx:pt idx="33279">20</cx:pt>
          <cx:pt idx="33280">20</cx:pt>
          <cx:pt idx="33281">20</cx:pt>
          <cx:pt idx="33282">17</cx:pt>
          <cx:pt idx="33283">17</cx:pt>
          <cx:pt idx="33284">17</cx:pt>
          <cx:pt idx="33285">16</cx:pt>
          <cx:pt idx="33286">16</cx:pt>
          <cx:pt idx="33287">16</cx:pt>
          <cx:pt idx="33288">19</cx:pt>
          <cx:pt idx="33289">19</cx:pt>
          <cx:pt idx="33290">19</cx:pt>
          <cx:pt idx="33291">17</cx:pt>
          <cx:pt idx="33292">16</cx:pt>
          <cx:pt idx="33293">16</cx:pt>
          <cx:pt idx="33294">16</cx:pt>
          <cx:pt idx="33295">13</cx:pt>
          <cx:pt idx="33296">25</cx:pt>
          <cx:pt idx="33297">23</cx:pt>
          <cx:pt idx="33298">22</cx:pt>
          <cx:pt idx="33299">16</cx:pt>
          <cx:pt idx="33300">16</cx:pt>
          <cx:pt idx="33301">16</cx:pt>
          <cx:pt idx="33302">16</cx:pt>
          <cx:pt idx="33303">137</cx:pt>
          <cx:pt idx="33304">41</cx:pt>
          <cx:pt idx="33305">28</cx:pt>
          <cx:pt idx="33306">22</cx:pt>
          <cx:pt idx="33307">19</cx:pt>
          <cx:pt idx="33308">14</cx:pt>
          <cx:pt idx="33309">15</cx:pt>
          <cx:pt idx="33310">14</cx:pt>
          <cx:pt idx="33311">15</cx:pt>
          <cx:pt idx="33312">14</cx:pt>
          <cx:pt idx="33313">15</cx:pt>
          <cx:pt idx="33314">14</cx:pt>
          <cx:pt idx="33315">15</cx:pt>
          <cx:pt idx="33316">23</cx:pt>
          <cx:pt idx="33317">22</cx:pt>
          <cx:pt idx="33318">18</cx:pt>
          <cx:pt idx="33319">21</cx:pt>
          <cx:pt idx="33320">19</cx:pt>
          <cx:pt idx="33321">19</cx:pt>
          <cx:pt idx="33322">23</cx:pt>
          <cx:pt idx="33323">18</cx:pt>
          <cx:pt idx="33324">15</cx:pt>
          <cx:pt idx="33325">13</cx:pt>
          <cx:pt idx="33326">17</cx:pt>
          <cx:pt idx="33327">14</cx:pt>
          <cx:pt idx="33328">22</cx:pt>
          <cx:pt idx="33329">22</cx:pt>
          <cx:pt idx="33330">17</cx:pt>
          <cx:pt idx="33331">19</cx:pt>
          <cx:pt idx="33332">17</cx:pt>
          <cx:pt idx="33333">8</cx:pt>
          <cx:pt idx="33334">16</cx:pt>
          <cx:pt idx="33335">17</cx:pt>
          <cx:pt idx="33336">25</cx:pt>
          <cx:pt idx="33337">23</cx:pt>
          <cx:pt idx="33338">18</cx:pt>
          <cx:pt idx="33339">18</cx:pt>
          <cx:pt idx="33340">17</cx:pt>
          <cx:pt idx="33341">24</cx:pt>
          <cx:pt idx="33342">21</cx:pt>
          <cx:pt idx="33343">19</cx:pt>
          <cx:pt idx="33344">20</cx:pt>
          <cx:pt idx="33345">19</cx:pt>
          <cx:pt idx="33346">24</cx:pt>
          <cx:pt idx="33347">21</cx:pt>
          <cx:pt idx="33348">21</cx:pt>
          <cx:pt idx="33349">20</cx:pt>
          <cx:pt idx="33350">61</cx:pt>
          <cx:pt idx="33351">22</cx:pt>
          <cx:pt idx="33352">21</cx:pt>
          <cx:pt idx="33353">18</cx:pt>
          <cx:pt idx="33354">19</cx:pt>
          <cx:pt idx="33355">18</cx:pt>
          <cx:pt idx="33356">20</cx:pt>
          <cx:pt idx="33357">18</cx:pt>
          <cx:pt idx="33358">12</cx:pt>
          <cx:pt idx="33359">14</cx:pt>
          <cx:pt idx="33360">18</cx:pt>
          <cx:pt idx="33361">20</cx:pt>
          <cx:pt idx="33362">18</cx:pt>
          <cx:pt idx="33363">16</cx:pt>
          <cx:pt idx="33364">18</cx:pt>
          <cx:pt idx="33365">19</cx:pt>
          <cx:pt idx="33366">12</cx:pt>
          <cx:pt idx="33367">14</cx:pt>
          <cx:pt idx="33368">18</cx:pt>
          <cx:pt idx="33369">18</cx:pt>
          <cx:pt idx="33370">12</cx:pt>
          <cx:pt idx="33371">14</cx:pt>
          <cx:pt idx="33372">18</cx:pt>
          <cx:pt idx="33373">18</cx:pt>
          <cx:pt idx="33374">31</cx:pt>
          <cx:pt idx="33375">14</cx:pt>
          <cx:pt idx="33376">13</cx:pt>
          <cx:pt idx="33377">14</cx:pt>
          <cx:pt idx="33378">13</cx:pt>
          <cx:pt idx="33379">17</cx:pt>
          <cx:pt idx="33380">16</cx:pt>
          <cx:pt idx="33381">18</cx:pt>
          <cx:pt idx="33382">17</cx:pt>
          <cx:pt idx="33383">16</cx:pt>
          <cx:pt idx="33384">15</cx:pt>
          <cx:pt idx="33385">15</cx:pt>
          <cx:pt idx="33386">15</cx:pt>
          <cx:pt idx="33387">18</cx:pt>
          <cx:pt idx="33388">12</cx:pt>
          <cx:pt idx="33389">19</cx:pt>
          <cx:pt idx="33390">17</cx:pt>
          <cx:pt idx="33391">16</cx:pt>
          <cx:pt idx="33392">14</cx:pt>
          <cx:pt idx="33393">13</cx:pt>
          <cx:pt idx="33394">16</cx:pt>
          <cx:pt idx="33395">17</cx:pt>
          <cx:pt idx="33396">20</cx:pt>
          <cx:pt idx="33397">16</cx:pt>
          <cx:pt idx="33398">17</cx:pt>
          <cx:pt idx="33399">27</cx:pt>
          <cx:pt idx="33400">26</cx:pt>
          <cx:pt idx="33401">22</cx:pt>
          <cx:pt idx="33402">25</cx:pt>
          <cx:pt idx="33403">26</cx:pt>
          <cx:pt idx="33404">26</cx:pt>
          <cx:pt idx="33405">28</cx:pt>
          <cx:pt idx="33406">16</cx:pt>
          <cx:pt idx="33407">20</cx:pt>
          <cx:pt idx="33408">20</cx:pt>
          <cx:pt idx="33409">16</cx:pt>
          <cx:pt idx="33410">17</cx:pt>
          <cx:pt idx="33411">22</cx:pt>
          <cx:pt idx="33412">17</cx:pt>
          <cx:pt idx="33413">22</cx:pt>
          <cx:pt idx="33414">14</cx:pt>
          <cx:pt idx="33415">13</cx:pt>
          <cx:pt idx="33416">13</cx:pt>
          <cx:pt idx="33417">13</cx:pt>
          <cx:pt idx="33418">13</cx:pt>
          <cx:pt idx="33419">13</cx:pt>
          <cx:pt idx="33420">13</cx:pt>
          <cx:pt idx="33421">10</cx:pt>
          <cx:pt idx="33422">11</cx:pt>
          <cx:pt idx="33423">11</cx:pt>
          <cx:pt idx="33424">11</cx:pt>
          <cx:pt idx="33425">11</cx:pt>
          <cx:pt idx="33426">21</cx:pt>
          <cx:pt idx="33427">18</cx:pt>
          <cx:pt idx="33428">19</cx:pt>
          <cx:pt idx="33429">24</cx:pt>
          <cx:pt idx="33430">18</cx:pt>
          <cx:pt idx="33431">21</cx:pt>
          <cx:pt idx="33432">25</cx:pt>
          <cx:pt idx="33433">24</cx:pt>
          <cx:pt idx="33434">16</cx:pt>
          <cx:pt idx="33435">18</cx:pt>
          <cx:pt idx="33436">16</cx:pt>
          <cx:pt idx="33437">17</cx:pt>
          <cx:pt idx="33438">14</cx:pt>
          <cx:pt idx="33439">24</cx:pt>
          <cx:pt idx="33440">27</cx:pt>
          <cx:pt idx="33441">26</cx:pt>
          <cx:pt idx="33442">28</cx:pt>
          <cx:pt idx="33443">24</cx:pt>
          <cx:pt idx="33444">27</cx:pt>
          <cx:pt idx="33445">26</cx:pt>
          <cx:pt idx="33446">28</cx:pt>
          <cx:pt idx="33447">25</cx:pt>
          <cx:pt idx="33448">26</cx:pt>
          <cx:pt idx="33449">25</cx:pt>
          <cx:pt idx="33450">26</cx:pt>
          <cx:pt idx="33451">30</cx:pt>
          <cx:pt idx="33452">31</cx:pt>
          <cx:pt idx="33453">128</cx:pt>
          <cx:pt idx="33454">14</cx:pt>
          <cx:pt idx="33455">15</cx:pt>
          <cx:pt idx="33456">15</cx:pt>
          <cx:pt idx="33457">15</cx:pt>
          <cx:pt idx="33458">15</cx:pt>
          <cx:pt idx="33459">16</cx:pt>
          <cx:pt idx="33460">17</cx:pt>
          <cx:pt idx="33461">35</cx:pt>
          <cx:pt idx="33462">21</cx:pt>
          <cx:pt idx="33463">20</cx:pt>
          <cx:pt idx="33464">19</cx:pt>
          <cx:pt idx="33465">15</cx:pt>
          <cx:pt idx="33466">19</cx:pt>
          <cx:pt idx="33467">19</cx:pt>
          <cx:pt idx="33468">18</cx:pt>
          <cx:pt idx="33469">19</cx:pt>
          <cx:pt idx="33470">15</cx:pt>
          <cx:pt idx="33471">18</cx:pt>
          <cx:pt idx="33472">18</cx:pt>
          <cx:pt idx="33473">14</cx:pt>
          <cx:pt idx="33474">17</cx:pt>
          <cx:pt idx="33475">17</cx:pt>
          <cx:pt idx="33476">21</cx:pt>
          <cx:pt idx="33477">20</cx:pt>
          <cx:pt idx="33478">19</cx:pt>
          <cx:pt idx="33479">18</cx:pt>
          <cx:pt idx="33480">15</cx:pt>
          <cx:pt idx="33481">15</cx:pt>
          <cx:pt idx="33482">14</cx:pt>
          <cx:pt idx="33483">14</cx:pt>
          <cx:pt idx="33484">18</cx:pt>
          <cx:pt idx="33485">18</cx:pt>
          <cx:pt idx="33486">15</cx:pt>
          <cx:pt idx="33487">19</cx:pt>
          <cx:pt idx="33488">19</cx:pt>
          <cx:pt idx="33489">15</cx:pt>
          <cx:pt idx="33490">18</cx:pt>
          <cx:pt idx="33491">18</cx:pt>
          <cx:pt idx="33492">14</cx:pt>
          <cx:pt idx="33493">27</cx:pt>
          <cx:pt idx="33494">23</cx:pt>
          <cx:pt idx="33495">24</cx:pt>
          <cx:pt idx="33496">25</cx:pt>
          <cx:pt idx="33497">22</cx:pt>
          <cx:pt idx="33498">28</cx:pt>
          <cx:pt idx="33499">28</cx:pt>
          <cx:pt idx="33500">22</cx:pt>
          <cx:pt idx="33501">23</cx:pt>
          <cx:pt idx="33502">17</cx:pt>
          <cx:pt idx="33503">14</cx:pt>
          <cx:pt idx="33504">18</cx:pt>
          <cx:pt idx="33505">14</cx:pt>
          <cx:pt idx="33506">17</cx:pt>
          <cx:pt idx="33507">17</cx:pt>
          <cx:pt idx="33508">16</cx:pt>
          <cx:pt idx="33509">19</cx:pt>
          <cx:pt idx="33510">17</cx:pt>
          <cx:pt idx="33511">13</cx:pt>
          <cx:pt idx="33512">13</cx:pt>
          <cx:pt idx="33513">13</cx:pt>
          <cx:pt idx="33514">13</cx:pt>
          <cx:pt idx="33515">13</cx:pt>
          <cx:pt idx="33516">13</cx:pt>
          <cx:pt idx="33517">14</cx:pt>
          <cx:pt idx="33518">14</cx:pt>
          <cx:pt idx="33519">12</cx:pt>
          <cx:pt idx="33520">12</cx:pt>
          <cx:pt idx="33521">11</cx:pt>
          <cx:pt idx="33522">11</cx:pt>
          <cx:pt idx="33523">12</cx:pt>
          <cx:pt idx="33524">27</cx:pt>
          <cx:pt idx="33525">28</cx:pt>
          <cx:pt idx="33526">30</cx:pt>
          <cx:pt idx="33527">28</cx:pt>
          <cx:pt idx="33528">24</cx:pt>
          <cx:pt idx="33529">25</cx:pt>
          <cx:pt idx="33530">122</cx:pt>
          <cx:pt idx="33531">40</cx:pt>
          <cx:pt idx="33532">41</cx:pt>
          <cx:pt idx="33533">12</cx:pt>
          <cx:pt idx="33534">13</cx:pt>
          <cx:pt idx="33535">12</cx:pt>
          <cx:pt idx="33536">13</cx:pt>
          <cx:pt idx="33537">12</cx:pt>
          <cx:pt idx="33538">13</cx:pt>
          <cx:pt idx="33539">10</cx:pt>
          <cx:pt idx="33540">12</cx:pt>
          <cx:pt idx="33541">10</cx:pt>
          <cx:pt idx="33542">12</cx:pt>
          <cx:pt idx="33543">18</cx:pt>
          <cx:pt idx="33544">17</cx:pt>
          <cx:pt idx="33545">18</cx:pt>
          <cx:pt idx="33546">19</cx:pt>
          <cx:pt idx="33547">21</cx:pt>
          <cx:pt idx="33548">21</cx:pt>
          <cx:pt idx="33549">22</cx:pt>
          <cx:pt idx="33550">23</cx:pt>
          <cx:pt idx="33551">22</cx:pt>
          <cx:pt idx="33552">22</cx:pt>
          <cx:pt idx="33553">14</cx:pt>
          <cx:pt idx="33554">13</cx:pt>
          <cx:pt idx="33555">17</cx:pt>
          <cx:pt idx="33556">17</cx:pt>
          <cx:pt idx="33557">16</cx:pt>
          <cx:pt idx="33558">17</cx:pt>
          <cx:pt idx="33559">17</cx:pt>
          <cx:pt idx="33560">20</cx:pt>
          <cx:pt idx="33561">16</cx:pt>
          <cx:pt idx="33562">13</cx:pt>
          <cx:pt idx="33563">16</cx:pt>
          <cx:pt idx="33564">17</cx:pt>
          <cx:pt idx="33565">15</cx:pt>
          <cx:pt idx="33566">17</cx:pt>
          <cx:pt idx="33567">15</cx:pt>
          <cx:pt idx="33568">15</cx:pt>
          <cx:pt idx="33569">12</cx:pt>
          <cx:pt idx="33570">15</cx:pt>
          <cx:pt idx="33571">16</cx:pt>
          <cx:pt idx="33572">14</cx:pt>
          <cx:pt idx="33573">16</cx:pt>
          <cx:pt idx="33574">14</cx:pt>
          <cx:pt idx="33575">12</cx:pt>
          <cx:pt idx="33576">27</cx:pt>
          <cx:pt idx="33577">27</cx:pt>
          <cx:pt idx="33578">28</cx:pt>
          <cx:pt idx="33579">31</cx:pt>
          <cx:pt idx="33580">26</cx:pt>
          <cx:pt idx="33581">16</cx:pt>
          <cx:pt idx="33582">17</cx:pt>
          <cx:pt idx="33583">18</cx:pt>
          <cx:pt idx="33584">110</cx:pt>
          <cx:pt idx="33585">27</cx:pt>
          <cx:pt idx="33586">27</cx:pt>
          <cx:pt idx="33587">26</cx:pt>
          <cx:pt idx="33588">23</cx:pt>
          <cx:pt idx="33589">26</cx:pt>
          <cx:pt idx="33590">26</cx:pt>
          <cx:pt idx="33591">26</cx:pt>
          <cx:pt idx="33592">28</cx:pt>
          <cx:pt idx="33593">22</cx:pt>
          <cx:pt idx="33594">40</cx:pt>
          <cx:pt idx="33595">23</cx:pt>
          <cx:pt idx="33596">22</cx:pt>
          <cx:pt idx="33597">22</cx:pt>
          <cx:pt idx="33598">25</cx:pt>
          <cx:pt idx="33599">25</cx:pt>
          <cx:pt idx="33600">43</cx:pt>
          <cx:pt idx="33601">19</cx:pt>
          <cx:pt idx="33602">18</cx:pt>
          <cx:pt idx="33603">19</cx:pt>
          <cx:pt idx="33604">15</cx:pt>
          <cx:pt idx="33605">16</cx:pt>
          <cx:pt idx="33606">19</cx:pt>
          <cx:pt idx="33607">17</cx:pt>
          <cx:pt idx="33608">18</cx:pt>
          <cx:pt idx="33609">18</cx:pt>
          <cx:pt idx="33610">22</cx:pt>
          <cx:pt idx="33611">19</cx:pt>
          <cx:pt idx="33612">19</cx:pt>
          <cx:pt idx="33613">21</cx:pt>
          <cx:pt idx="33614">22</cx:pt>
          <cx:pt idx="33615">20</cx:pt>
          <cx:pt idx="33616">22</cx:pt>
          <cx:pt idx="33617">20</cx:pt>
          <cx:pt idx="33618">16</cx:pt>
          <cx:pt idx="33619">17</cx:pt>
          <cx:pt idx="33620">13</cx:pt>
          <cx:pt idx="33621">13</cx:pt>
          <cx:pt idx="33622">14</cx:pt>
          <cx:pt idx="33623">13</cx:pt>
          <cx:pt idx="33624">13</cx:pt>
          <cx:pt idx="33625">13</cx:pt>
          <cx:pt idx="33626">13</cx:pt>
          <cx:pt idx="33627">11</cx:pt>
          <cx:pt idx="33628">11</cx:pt>
          <cx:pt idx="33629">10</cx:pt>
          <cx:pt idx="33630">11</cx:pt>
          <cx:pt idx="33631">11</cx:pt>
          <cx:pt idx="33632">16</cx:pt>
          <cx:pt idx="33633">18</cx:pt>
          <cx:pt idx="33634">15</cx:pt>
          <cx:pt idx="33635">16</cx:pt>
          <cx:pt idx="33636">17</cx:pt>
          <cx:pt idx="33637">14</cx:pt>
          <cx:pt idx="33638">16</cx:pt>
          <cx:pt idx="33639">20</cx:pt>
          <cx:pt idx="33640">20</cx:pt>
          <cx:pt idx="33641">16</cx:pt>
          <cx:pt idx="33642">17</cx:pt>
          <cx:pt idx="33643">22</cx:pt>
          <cx:pt idx="33644">17</cx:pt>
          <cx:pt idx="33645">22</cx:pt>
          <cx:pt idx="33646">15</cx:pt>
          <cx:pt idx="33647">14</cx:pt>
          <cx:pt idx="33648">13</cx:pt>
          <cx:pt idx="33649">15</cx:pt>
          <cx:pt idx="33650">15</cx:pt>
          <cx:pt idx="33651">14</cx:pt>
          <cx:pt idx="33652">15</cx:pt>
          <cx:pt idx="33653">13</cx:pt>
          <cx:pt idx="33654">26</cx:pt>
          <cx:pt idx="33655">21</cx:pt>
          <cx:pt idx="33656">26</cx:pt>
          <cx:pt idx="33657">21</cx:pt>
          <cx:pt idx="33658">18</cx:pt>
          <cx:pt idx="33659">24</cx:pt>
          <cx:pt idx="33660">49</cx:pt>
          <cx:pt idx="33661">47</cx:pt>
          <cx:pt idx="33662">29</cx:pt>
          <cx:pt idx="33663">29</cx:pt>
          <cx:pt idx="33664">28</cx:pt>
          <cx:pt idx="33665">22</cx:pt>
          <cx:pt idx="33666">31</cx:pt>
          <cx:pt idx="33667">43</cx:pt>
          <cx:pt idx="33668">27</cx:pt>
          <cx:pt idx="33669">23</cx:pt>
          <cx:pt idx="33670">22</cx:pt>
          <cx:pt idx="33671">35</cx:pt>
          <cx:pt idx="33672">31</cx:pt>
          <cx:pt idx="33673">20</cx:pt>
          <cx:pt idx="33674">22</cx:pt>
          <cx:pt idx="33675">19</cx:pt>
          <cx:pt idx="33676">132</cx:pt>
          <cx:pt idx="33677">40</cx:pt>
          <cx:pt idx="33678">40</cx:pt>
          <cx:pt idx="33679">19</cx:pt>
          <cx:pt idx="33680">18</cx:pt>
          <cx:pt idx="33681">17</cx:pt>
          <cx:pt idx="33682">16</cx:pt>
          <cx:pt idx="33683">26</cx:pt>
          <cx:pt idx="33684">27</cx:pt>
          <cx:pt idx="33685">19</cx:pt>
          <cx:pt idx="33686">27</cx:pt>
          <cx:pt idx="33687">24</cx:pt>
          <cx:pt idx="33688">27</cx:pt>
          <cx:pt idx="33689">24</cx:pt>
          <cx:pt idx="33690">24</cx:pt>
          <cx:pt idx="33691">24</cx:pt>
          <cx:pt idx="33692">24</cx:pt>
          <cx:pt idx="33693">27</cx:pt>
          <cx:pt idx="33694">15</cx:pt>
          <cx:pt idx="33695">18</cx:pt>
          <cx:pt idx="33696">17</cx:pt>
          <cx:pt idx="33697">16</cx:pt>
          <cx:pt idx="33698">19</cx:pt>
          <cx:pt idx="33699">16</cx:pt>
          <cx:pt idx="33700">15</cx:pt>
          <cx:pt idx="33701">18</cx:pt>
          <cx:pt idx="33702">18</cx:pt>
          <cx:pt idx="33703">20</cx:pt>
          <cx:pt idx="33704">19</cx:pt>
          <cx:pt idx="33705">19</cx:pt>
          <cx:pt idx="33706">18</cx:pt>
          <cx:pt idx="33707">18</cx:pt>
          <cx:pt idx="33708">17</cx:pt>
          <cx:pt idx="33709">24</cx:pt>
          <cx:pt idx="33710">21</cx:pt>
          <cx:pt idx="33711">35</cx:pt>
          <cx:pt idx="33712">35</cx:pt>
          <cx:pt idx="33713">21</cx:pt>
          <cx:pt idx="33714">23</cx:pt>
          <cx:pt idx="33715">20</cx:pt>
          <cx:pt idx="33716">21</cx:pt>
          <cx:pt idx="33717">27</cx:pt>
          <cx:pt idx="33718">24</cx:pt>
          <cx:pt idx="33719">24</cx:pt>
          <cx:pt idx="33720">26</cx:pt>
          <cx:pt idx="33721">20</cx:pt>
          <cx:pt idx="33722">19</cx:pt>
          <cx:pt idx="33723">29</cx:pt>
          <cx:pt idx="33724">28</cx:pt>
          <cx:pt idx="33725">20</cx:pt>
          <cx:pt idx="33726">19</cx:pt>
          <cx:pt idx="33727">28</cx:pt>
          <cx:pt idx="33728">27</cx:pt>
          <cx:pt idx="33729">18</cx:pt>
          <cx:pt idx="33730">18</cx:pt>
          <cx:pt idx="33731">16</cx:pt>
          <cx:pt idx="33732">19</cx:pt>
          <cx:pt idx="33733">17</cx:pt>
          <cx:pt idx="33734">16</cx:pt>
          <cx:pt idx="33735">18</cx:pt>
          <cx:pt idx="33736">16</cx:pt>
          <cx:pt idx="33737">17</cx:pt>
          <cx:pt idx="33738">29</cx:pt>
          <cx:pt idx="33739">18</cx:pt>
          <cx:pt idx="33740">17</cx:pt>
          <cx:pt idx="33741">19</cx:pt>
          <cx:pt idx="33742">20</cx:pt>
          <cx:pt idx="33743">25</cx:pt>
          <cx:pt idx="33744">26</cx:pt>
          <cx:pt idx="33745">14</cx:pt>
          <cx:pt idx="33746">16</cx:pt>
          <cx:pt idx="33747">17</cx:pt>
          <cx:pt idx="33748">14</cx:pt>
          <cx:pt idx="33749">14</cx:pt>
          <cx:pt idx="33750">20</cx:pt>
          <cx:pt idx="33751">19</cx:pt>
          <cx:pt idx="33752">16</cx:pt>
          <cx:pt idx="33753">19</cx:pt>
          <cx:pt idx="33754">15</cx:pt>
          <cx:pt idx="33755">16</cx:pt>
          <cx:pt idx="33756">15</cx:pt>
          <cx:pt idx="33757">17</cx:pt>
          <cx:pt idx="33758">15</cx:pt>
          <cx:pt idx="33759">16</cx:pt>
          <cx:pt idx="33760">15</cx:pt>
          <cx:pt idx="33761">18</cx:pt>
          <cx:pt idx="33762">15</cx:pt>
          <cx:pt idx="33763">16</cx:pt>
          <cx:pt idx="33764">15</cx:pt>
          <cx:pt idx="33765">17</cx:pt>
          <cx:pt idx="33766">15</cx:pt>
          <cx:pt idx="33767">16</cx:pt>
          <cx:pt idx="33768">16</cx:pt>
          <cx:pt idx="33769">15</cx:pt>
          <cx:pt idx="33770">21</cx:pt>
          <cx:pt idx="33771">19</cx:pt>
          <cx:pt idx="33772">21</cx:pt>
          <cx:pt idx="33773">19</cx:pt>
          <cx:pt idx="33774">19</cx:pt>
          <cx:pt idx="33775">21</cx:pt>
          <cx:pt idx="33776">18</cx:pt>
          <cx:pt idx="33777">19</cx:pt>
          <cx:pt idx="33778">20</cx:pt>
          <cx:pt idx="33779">21</cx:pt>
          <cx:pt idx="33780">23</cx:pt>
          <cx:pt idx="33781">22</cx:pt>
          <cx:pt idx="33782">21</cx:pt>
          <cx:pt idx="33783">21</cx:pt>
          <cx:pt idx="33784">23</cx:pt>
          <cx:pt idx="33785">23</cx:pt>
          <cx:pt idx="33786">17</cx:pt>
          <cx:pt idx="33787">14</cx:pt>
          <cx:pt idx="33788">17</cx:pt>
          <cx:pt idx="33789">14</cx:pt>
          <cx:pt idx="33790">13</cx:pt>
          <cx:pt idx="33791">20</cx:pt>
          <cx:pt idx="33792">21</cx:pt>
          <cx:pt idx="33793">23</cx:pt>
          <cx:pt idx="33794">22</cx:pt>
          <cx:pt idx="33795">21</cx:pt>
          <cx:pt idx="33796">21</cx:pt>
          <cx:pt idx="33797">23</cx:pt>
          <cx:pt idx="33798">23</cx:pt>
          <cx:pt idx="33799">17</cx:pt>
          <cx:pt idx="33800">17</cx:pt>
          <cx:pt idx="33801">16</cx:pt>
          <cx:pt idx="33802">16</cx:pt>
          <cx:pt idx="33803">19</cx:pt>
          <cx:pt idx="33804">24</cx:pt>
          <cx:pt idx="33805">24</cx:pt>
          <cx:pt idx="33806">24</cx:pt>
          <cx:pt idx="33807">25</cx:pt>
          <cx:pt idx="33808">21</cx:pt>
          <cx:pt idx="33809">24</cx:pt>
          <cx:pt idx="33810">21</cx:pt>
          <cx:pt idx="33811">24</cx:pt>
          <cx:pt idx="33812">26</cx:pt>
          <cx:pt idx="33813">22</cx:pt>
          <cx:pt idx="33814">24</cx:pt>
          <cx:pt idx="33815">22</cx:pt>
          <cx:pt idx="33816">24</cx:pt>
          <cx:pt idx="33817">20</cx:pt>
          <cx:pt idx="33818">23</cx:pt>
          <cx:pt idx="33819">35</cx:pt>
          <cx:pt idx="33820">35</cx:pt>
          <cx:pt idx="33821">27</cx:pt>
          <cx:pt idx="33822">27</cx:pt>
          <cx:pt idx="33823">27</cx:pt>
          <cx:pt idx="33824">17</cx:pt>
          <cx:pt idx="33825">20</cx:pt>
          <cx:pt idx="33826">18</cx:pt>
          <cx:pt idx="33827">19</cx:pt>
          <cx:pt idx="33828">19</cx:pt>
          <cx:pt idx="33829">18</cx:pt>
          <cx:pt idx="33830">24</cx:pt>
          <cx:pt idx="33831">23</cx:pt>
          <cx:pt idx="33832">24</cx:pt>
          <cx:pt idx="33833">24</cx:pt>
          <cx:pt idx="33834">20</cx:pt>
          <cx:pt idx="33835">21</cx:pt>
          <cx:pt idx="33836">19</cx:pt>
          <cx:pt idx="33837">19</cx:pt>
          <cx:pt idx="33838">11</cx:pt>
          <cx:pt idx="33839">10</cx:pt>
          <cx:pt idx="33840">11</cx:pt>
          <cx:pt idx="33841">13</cx:pt>
          <cx:pt idx="33842">12</cx:pt>
          <cx:pt idx="33843">13</cx:pt>
          <cx:pt idx="33844">12</cx:pt>
          <cx:pt idx="33845">17</cx:pt>
          <cx:pt idx="33846">15</cx:pt>
          <cx:pt idx="33847">17</cx:pt>
          <cx:pt idx="33848">13</cx:pt>
          <cx:pt idx="33849">21</cx:pt>
          <cx:pt idx="33850">14</cx:pt>
          <cx:pt idx="33851">17</cx:pt>
          <cx:pt idx="33852">14</cx:pt>
          <cx:pt idx="33853">17</cx:pt>
          <cx:pt idx="33854">17</cx:pt>
          <cx:pt idx="33855">14</cx:pt>
          <cx:pt idx="33856">14</cx:pt>
          <cx:pt idx="33857">17</cx:pt>
          <cx:pt idx="33858">43</cx:pt>
          <cx:pt idx="33859">40</cx:pt>
          <cx:pt idx="33860">21</cx:pt>
          <cx:pt idx="33861">19</cx:pt>
          <cx:pt idx="33862">19</cx:pt>
          <cx:pt idx="33863">29</cx:pt>
          <cx:pt idx="33864">15</cx:pt>
          <cx:pt idx="33865">21</cx:pt>
          <cx:pt idx="33866">20</cx:pt>
          <cx:pt idx="33867">21</cx:pt>
          <cx:pt idx="33868">19</cx:pt>
          <cx:pt idx="33869">19</cx:pt>
          <cx:pt idx="33870">19</cx:pt>
          <cx:pt idx="33871">16</cx:pt>
          <cx:pt idx="33872">16</cx:pt>
          <cx:pt idx="33873">16</cx:pt>
          <cx:pt idx="33874">16</cx:pt>
          <cx:pt idx="33875">16</cx:pt>
          <cx:pt idx="33876">19</cx:pt>
          <cx:pt idx="33877">12</cx:pt>
          <cx:pt idx="33878">18</cx:pt>
          <cx:pt idx="33879">18</cx:pt>
          <cx:pt idx="33880">18</cx:pt>
          <cx:pt idx="33881">31</cx:pt>
          <cx:pt idx="33882">29</cx:pt>
          <cx:pt idx="33883">17</cx:pt>
          <cx:pt idx="33884">18</cx:pt>
          <cx:pt idx="33885">19</cx:pt>
          <cx:pt idx="33886">16</cx:pt>
          <cx:pt idx="33887">17</cx:pt>
          <cx:pt idx="33888">17</cx:pt>
          <cx:pt idx="33889">20</cx:pt>
          <cx:pt idx="33890">17</cx:pt>
          <cx:pt idx="33891">18</cx:pt>
          <cx:pt idx="33892">22</cx:pt>
          <cx:pt idx="33893">18</cx:pt>
          <cx:pt idx="33894">22</cx:pt>
          <cx:pt idx="33895">19</cx:pt>
          <cx:pt idx="33896">38</cx:pt>
          <cx:pt idx="33897">14</cx:pt>
          <cx:pt idx="33898">13</cx:pt>
          <cx:pt idx="33899">19</cx:pt>
          <cx:pt idx="33900">19</cx:pt>
          <cx:pt idx="33901">18</cx:pt>
          <cx:pt idx="33902">17</cx:pt>
          <cx:pt idx="33903">16</cx:pt>
          <cx:pt idx="33904">15</cx:pt>
          <cx:pt idx="33905">13</cx:pt>
          <cx:pt idx="33906">13</cx:pt>
          <cx:pt idx="33907">13</cx:pt>
          <cx:pt idx="33908">15</cx:pt>
          <cx:pt idx="33909">28</cx:pt>
          <cx:pt idx="33910">29</cx:pt>
          <cx:pt idx="33911">21</cx:pt>
          <cx:pt idx="33912">21</cx:pt>
          <cx:pt idx="33913">26</cx:pt>
          <cx:pt idx="33914">28</cx:pt>
          <cx:pt idx="33915">25</cx:pt>
          <cx:pt idx="33916">30</cx:pt>
          <cx:pt idx="33917">28</cx:pt>
          <cx:pt idx="33918">28</cx:pt>
          <cx:pt idx="33919">29</cx:pt>
          <cx:pt idx="33920">29</cx:pt>
          <cx:pt idx="33921">27</cx:pt>
          <cx:pt idx="33922">28</cx:pt>
          <cx:pt idx="33923">29</cx:pt>
          <cx:pt idx="33924">25</cx:pt>
          <cx:pt idx="33925">26</cx:pt>
          <cx:pt idx="33926">26</cx:pt>
          <cx:pt idx="33927">24</cx:pt>
          <cx:pt idx="33928">25</cx:pt>
          <cx:pt idx="33929">17</cx:pt>
          <cx:pt idx="33930">16</cx:pt>
          <cx:pt idx="33931">21</cx:pt>
          <cx:pt idx="33932">22</cx:pt>
          <cx:pt idx="33933">21</cx:pt>
          <cx:pt idx="33934">15</cx:pt>
          <cx:pt idx="33935">15</cx:pt>
          <cx:pt idx="33936">16</cx:pt>
          <cx:pt idx="33937">85</cx:pt>
          <cx:pt idx="33938">22</cx:pt>
          <cx:pt idx="33939">21</cx:pt>
          <cx:pt idx="33940">19</cx:pt>
          <cx:pt idx="33941">19</cx:pt>
          <cx:pt idx="33942">20</cx:pt>
          <cx:pt idx="33943">20</cx:pt>
          <cx:pt idx="33944">20</cx:pt>
          <cx:pt idx="33945">20</cx:pt>
          <cx:pt idx="33946">19</cx:pt>
          <cx:pt idx="33947">20</cx:pt>
          <cx:pt idx="33948">13</cx:pt>
          <cx:pt idx="33949">13</cx:pt>
          <cx:pt idx="33950">15</cx:pt>
          <cx:pt idx="33951">12</cx:pt>
          <cx:pt idx="33952">15</cx:pt>
          <cx:pt idx="33953">12</cx:pt>
          <cx:pt idx="33954">26</cx:pt>
          <cx:pt idx="33955">24</cx:pt>
          <cx:pt idx="33956">23</cx:pt>
          <cx:pt idx="33957">17</cx:pt>
          <cx:pt idx="33958">17</cx:pt>
          <cx:pt idx="33959">16</cx:pt>
          <cx:pt idx="33960">16</cx:pt>
          <cx:pt idx="33961">16</cx:pt>
          <cx:pt idx="33962">16</cx:pt>
          <cx:pt idx="33963">28</cx:pt>
          <cx:pt idx="33964">27</cx:pt>
          <cx:pt idx="33965">20</cx:pt>
          <cx:pt idx="33966">20</cx:pt>
          <cx:pt idx="33967">20</cx:pt>
          <cx:pt idx="33968">20</cx:pt>
          <cx:pt idx="33969">20</cx:pt>
          <cx:pt idx="33970">20</cx:pt>
          <cx:pt idx="33971">20</cx:pt>
          <cx:pt idx="33972">20</cx:pt>
          <cx:pt idx="33973">20</cx:pt>
          <cx:pt idx="33974">20</cx:pt>
          <cx:pt idx="33975">20</cx:pt>
          <cx:pt idx="33976">19</cx:pt>
          <cx:pt idx="33977">20</cx:pt>
          <cx:pt idx="33978">20</cx:pt>
          <cx:pt idx="33979">20</cx:pt>
          <cx:pt idx="33980">24</cx:pt>
          <cx:pt idx="33981">18</cx:pt>
          <cx:pt idx="33982">17</cx:pt>
          <cx:pt idx="33983">18</cx:pt>
          <cx:pt idx="33984">16</cx:pt>
          <cx:pt idx="33985">16</cx:pt>
          <cx:pt idx="33986">15</cx:pt>
          <cx:pt idx="33987">16</cx:pt>
          <cx:pt idx="33988">15</cx:pt>
          <cx:pt idx="33989">16</cx:pt>
          <cx:pt idx="33990">12</cx:pt>
          <cx:pt idx="33991">12</cx:pt>
          <cx:pt idx="33992">19</cx:pt>
          <cx:pt idx="33993">14</cx:pt>
          <cx:pt idx="33994">13</cx:pt>
          <cx:pt idx="33995">13</cx:pt>
          <cx:pt idx="33996">24</cx:pt>
          <cx:pt idx="33997">19</cx:pt>
          <cx:pt idx="33998">19</cx:pt>
          <cx:pt idx="33999">19</cx:pt>
          <cx:pt idx="34000">18</cx:pt>
          <cx:pt idx="34001">18</cx:pt>
          <cx:pt idx="34002">18</cx:pt>
          <cx:pt idx="34003">18</cx:pt>
          <cx:pt idx="34004">20</cx:pt>
          <cx:pt idx="34005">14</cx:pt>
          <cx:pt idx="34006">13</cx:pt>
          <cx:pt idx="34007">17</cx:pt>
          <cx:pt idx="34008">16</cx:pt>
          <cx:pt idx="34009">15</cx:pt>
          <cx:pt idx="34010">18</cx:pt>
          <cx:pt idx="34011">16</cx:pt>
          <cx:pt idx="34012">14</cx:pt>
          <cx:pt idx="34013">23</cx:pt>
          <cx:pt idx="34014">22</cx:pt>
          <cx:pt idx="34015">21</cx:pt>
          <cx:pt idx="34016">19</cx:pt>
          <cx:pt idx="34017">13</cx:pt>
          <cx:pt idx="34018">13</cx:pt>
          <cx:pt idx="34019">13</cx:pt>
          <cx:pt idx="34020">13</cx:pt>
          <cx:pt idx="34021">13</cx:pt>
          <cx:pt idx="34022">28</cx:pt>
          <cx:pt idx="34023">29</cx:pt>
          <cx:pt idx="34024">26</cx:pt>
          <cx:pt idx="34025">27</cx:pt>
          <cx:pt idx="34026">26</cx:pt>
          <cx:pt idx="34027">27</cx:pt>
          <cx:pt idx="34028">26</cx:pt>
          <cx:pt idx="34029">27</cx:pt>
          <cx:pt idx="34030">25</cx:pt>
          <cx:pt idx="34031">27</cx:pt>
          <cx:pt idx="34032">28</cx:pt>
          <cx:pt idx="34033">29</cx:pt>
          <cx:pt idx="34034">25</cx:pt>
          <cx:pt idx="34035">27</cx:pt>
          <cx:pt idx="34036">26</cx:pt>
          <cx:pt idx="34037">27</cx:pt>
          <cx:pt idx="34038">26</cx:pt>
          <cx:pt idx="34039">24</cx:pt>
          <cx:pt idx="34040">26</cx:pt>
          <cx:pt idx="34041">26</cx:pt>
          <cx:pt idx="34042">26</cx:pt>
          <cx:pt idx="34043">26</cx:pt>
          <cx:pt idx="34044">25</cx:pt>
          <cx:pt idx="34045">26</cx:pt>
          <cx:pt idx="34046">23</cx:pt>
          <cx:pt idx="34047">25</cx:pt>
          <cx:pt idx="34048">26</cx:pt>
          <cx:pt idx="34049">26</cx:pt>
          <cx:pt idx="34050">25</cx:pt>
          <cx:pt idx="34051">26</cx:pt>
          <cx:pt idx="34052">23</cx:pt>
          <cx:pt idx="34053">25</cx:pt>
          <cx:pt idx="34054">26</cx:pt>
          <cx:pt idx="34055">26</cx:pt>
          <cx:pt idx="34056">23</cx:pt>
          <cx:pt idx="34057">25</cx:pt>
          <cx:pt idx="34058">23</cx:pt>
          <cx:pt idx="34059">25</cx:pt>
          <cx:pt idx="34060">26</cx:pt>
          <cx:pt idx="34061">26</cx:pt>
          <cx:pt idx="34062">26</cx:pt>
          <cx:pt idx="34063">26</cx:pt>
          <cx:pt idx="34064">26</cx:pt>
          <cx:pt idx="34065">26</cx:pt>
          <cx:pt idx="34066">26</cx:pt>
          <cx:pt idx="34067">26</cx:pt>
          <cx:pt idx="34068">126</cx:pt>
          <cx:pt idx="34069">18</cx:pt>
          <cx:pt idx="34070">25</cx:pt>
          <cx:pt idx="34071">23</cx:pt>
          <cx:pt idx="34072">24</cx:pt>
          <cx:pt idx="34073">22</cx:pt>
          <cx:pt idx="34074">22</cx:pt>
          <cx:pt idx="34075">17</cx:pt>
          <cx:pt idx="34076">17</cx:pt>
          <cx:pt idx="34077">24</cx:pt>
          <cx:pt idx="34078">22</cx:pt>
          <cx:pt idx="34079">36</cx:pt>
          <cx:pt idx="34080">33</cx:pt>
          <cx:pt idx="34081">25</cx:pt>
          <cx:pt idx="34082">24</cx:pt>
          <cx:pt idx="34083">20</cx:pt>
          <cx:pt idx="34084">24</cx:pt>
          <cx:pt idx="34085">23</cx:pt>
          <cx:pt idx="34086">24</cx:pt>
          <cx:pt idx="34087">13</cx:pt>
          <cx:pt idx="34088">12</cx:pt>
          <cx:pt idx="34089">19</cx:pt>
          <cx:pt idx="34090">18</cx:pt>
          <cx:pt idx="34091">18</cx:pt>
          <cx:pt idx="34092">17</cx:pt>
          <cx:pt idx="34093">22</cx:pt>
          <cx:pt idx="34094">27</cx:pt>
          <cx:pt idx="34095">13</cx:pt>
          <cx:pt idx="34096">13</cx:pt>
          <cx:pt idx="34097">12</cx:pt>
          <cx:pt idx="34098">12</cx:pt>
          <cx:pt idx="34099">26</cx:pt>
          <cx:pt idx="34100">25</cx:pt>
          <cx:pt idx="34101">17</cx:pt>
          <cx:pt idx="34102">16</cx:pt>
          <cx:pt idx="34103">19</cx:pt>
          <cx:pt idx="34104">16</cx:pt>
          <cx:pt idx="34105">15</cx:pt>
          <cx:pt idx="34106">16</cx:pt>
          <cx:pt idx="34107">16</cx:pt>
          <cx:pt idx="34108">27</cx:pt>
          <cx:pt idx="34109">25</cx:pt>
          <cx:pt idx="34110">25</cx:pt>
          <cx:pt idx="34111">126</cx:pt>
          <cx:pt idx="34112">19</cx:pt>
          <cx:pt idx="34113">18</cx:pt>
          <cx:pt idx="34114">17</cx:pt>
          <cx:pt idx="34115">18</cx:pt>
          <cx:pt idx="34116">24</cx:pt>
          <cx:pt idx="34117">20</cx:pt>
          <cx:pt idx="34118">19</cx:pt>
          <cx:pt idx="34119">25</cx:pt>
          <cx:pt idx="34120">25</cx:pt>
          <cx:pt idx="34121">19</cx:pt>
          <cx:pt idx="34122">25</cx:pt>
          <cx:pt idx="34123">25</cx:pt>
          <cx:pt idx="34124">22</cx:pt>
          <cx:pt idx="34125">23</cx:pt>
          <cx:pt idx="34126">30</cx:pt>
          <cx:pt idx="34127">29</cx:pt>
          <cx:pt idx="34128">27</cx:pt>
          <cx:pt idx="34129">30</cx:pt>
          <cx:pt idx="34130">13</cx:pt>
          <cx:pt idx="34131">13</cx:pt>
          <cx:pt idx="34132">12</cx:pt>
          <cx:pt idx="34133">12</cx:pt>
          <cx:pt idx="34134">31</cx:pt>
          <cx:pt idx="34135">26</cx:pt>
          <cx:pt idx="34136">27</cx:pt>
          <cx:pt idx="34137">16</cx:pt>
          <cx:pt idx="34138">15</cx:pt>
          <cx:pt idx="34139">16</cx:pt>
          <cx:pt idx="34140">11</cx:pt>
          <cx:pt idx="34141">20</cx:pt>
          <cx:pt idx="34142">19</cx:pt>
          <cx:pt idx="34143">20</cx:pt>
          <cx:pt idx="34144">19</cx:pt>
          <cx:pt idx="34145">20</cx:pt>
          <cx:pt idx="34146">19</cx:pt>
          <cx:pt idx="34147">19</cx:pt>
          <cx:pt idx="34148">18</cx:pt>
          <cx:pt idx="34149">19</cx:pt>
          <cx:pt idx="34150">18</cx:pt>
          <cx:pt idx="34151">20</cx:pt>
          <cx:pt idx="34152">19</cx:pt>
          <cx:pt idx="34153">19</cx:pt>
          <cx:pt idx="34154">19</cx:pt>
          <cx:pt idx="34155">19</cx:pt>
          <cx:pt idx="34156">19</cx:pt>
          <cx:pt idx="34157">15</cx:pt>
          <cx:pt idx="34158">19</cx:pt>
          <cx:pt idx="34159">18</cx:pt>
          <cx:pt idx="34160">18</cx:pt>
          <cx:pt idx="34161">18</cx:pt>
          <cx:pt idx="34162">17</cx:pt>
          <cx:pt idx="34163">17</cx:pt>
          <cx:pt idx="34164">17</cx:pt>
          <cx:pt idx="34165">17</cx:pt>
          <cx:pt idx="34166">22</cx:pt>
          <cx:pt idx="34167">20</cx:pt>
          <cx:pt idx="34168">21</cx:pt>
          <cx:pt idx="34169">20</cx:pt>
          <cx:pt idx="34170">17</cx:pt>
          <cx:pt idx="34171">15</cx:pt>
          <cx:pt idx="34172">15</cx:pt>
          <cx:pt idx="34173">16</cx:pt>
          <cx:pt idx="34174">20</cx:pt>
          <cx:pt idx="34175">15</cx:pt>
          <cx:pt idx="34176">14</cx:pt>
          <cx:pt idx="34177">22</cx:pt>
          <cx:pt idx="34178">20</cx:pt>
          <cx:pt idx="34179">21</cx:pt>
          <cx:pt idx="34180">20</cx:pt>
          <cx:pt idx="34181">18</cx:pt>
          <cx:pt idx="34182">18</cx:pt>
          <cx:pt idx="34183">18</cx:pt>
          <cx:pt idx="34184">17</cx:pt>
          <cx:pt idx="34185">16</cx:pt>
          <cx:pt idx="34186">18</cx:pt>
          <cx:pt idx="34187">23</cx:pt>
          <cx:pt idx="34188">15</cx:pt>
          <cx:pt idx="34189">15</cx:pt>
          <cx:pt idx="34190">15</cx:pt>
          <cx:pt idx="34191">15</cx:pt>
          <cx:pt idx="34192">14</cx:pt>
          <cx:pt idx="34193">15</cx:pt>
          <cx:pt idx="34194">17</cx:pt>
          <cx:pt idx="34195">17</cx:pt>
          <cx:pt idx="34196">13</cx:pt>
          <cx:pt idx="34197">16</cx:pt>
          <cx:pt idx="34198">16</cx:pt>
          <cx:pt idx="34199">15</cx:pt>
          <cx:pt idx="34200">18</cx:pt>
          <cx:pt idx="34201">18</cx:pt>
          <cx:pt idx="34202">18</cx:pt>
          <cx:pt idx="34203">13</cx:pt>
          <cx:pt idx="34204">13</cx:pt>
          <cx:pt idx="34205">11</cx:pt>
          <cx:pt idx="34206">11</cx:pt>
          <cx:pt idx="34207">11</cx:pt>
          <cx:pt idx="34208">11</cx:pt>
          <cx:pt idx="34209">13</cx:pt>
          <cx:pt idx="34210">10</cx:pt>
          <cx:pt idx="34211">12</cx:pt>
          <cx:pt idx="34212">12</cx:pt>
          <cx:pt idx="34213">10</cx:pt>
          <cx:pt idx="34214">10</cx:pt>
          <cx:pt idx="34215">15</cx:pt>
          <cx:pt idx="34216">14</cx:pt>
          <cx:pt idx="34217">24</cx:pt>
          <cx:pt idx="34218">22</cx:pt>
          <cx:pt idx="34219">36</cx:pt>
          <cx:pt idx="34220">23</cx:pt>
          <cx:pt idx="34221">23</cx:pt>
          <cx:pt idx="34222">22</cx:pt>
          <cx:pt idx="34223">22</cx:pt>
          <cx:pt idx="34224">27</cx:pt>
          <cx:pt idx="34225">27</cx:pt>
          <cx:pt idx="34226">34</cx:pt>
          <cx:pt idx="34227">34</cx:pt>
          <cx:pt idx="34228">122</cx:pt>
          <cx:pt idx="34229">122</cx:pt>
          <cx:pt idx="34230">12</cx:pt>
          <cx:pt idx="34231">24</cx:pt>
          <cx:pt idx="34232">21</cx:pt>
          <cx:pt idx="34233">24</cx:pt>
          <cx:pt idx="34234">23</cx:pt>
          <cx:pt idx="34235">22</cx:pt>
          <cx:pt idx="34236">27</cx:pt>
          <cx:pt idx="34237">19</cx:pt>
          <cx:pt idx="34238">24</cx:pt>
          <cx:pt idx="34239">17</cx:pt>
          <cx:pt idx="34240">27</cx:pt>
          <cx:pt idx="34241">19</cx:pt>
          <cx:pt idx="34242">24</cx:pt>
          <cx:pt idx="34243">17</cx:pt>
          <cx:pt idx="34244">18</cx:pt>
          <cx:pt idx="34245">24</cx:pt>
          <cx:pt idx="34246">21</cx:pt>
          <cx:pt idx="34247">18</cx:pt>
          <cx:pt idx="34248">24</cx:pt>
          <cx:pt idx="34249">22</cx:pt>
          <cx:pt idx="34250">16</cx:pt>
          <cx:pt idx="34251">25</cx:pt>
          <cx:pt idx="34252">23</cx:pt>
          <cx:pt idx="34253">29</cx:pt>
          <cx:pt idx="34254">94</cx:pt>
          <cx:pt idx="34255">88</cx:pt>
          <cx:pt idx="34256">86</cx:pt>
          <cx:pt idx="34257">17</cx:pt>
          <cx:pt idx="34258">17</cx:pt>
          <cx:pt idx="34259">17</cx:pt>
          <cx:pt idx="34260">21</cx:pt>
          <cx:pt idx="34261">21</cx:pt>
          <cx:pt idx="34262">40</cx:pt>
          <cx:pt idx="34263">25</cx:pt>
          <cx:pt idx="34264">21</cx:pt>
          <cx:pt idx="34265">42</cx:pt>
          <cx:pt idx="34266">40</cx:pt>
          <cx:pt idx="34267">29</cx:pt>
          <cx:pt idx="34268">29</cx:pt>
          <cx:pt idx="34269">27</cx:pt>
          <cx:pt idx="34270">28</cx:pt>
          <cx:pt idx="34271">30</cx:pt>
          <cx:pt idx="34272">30</cx:pt>
          <cx:pt idx="34273">16</cx:pt>
          <cx:pt idx="34274">15</cx:pt>
          <cx:pt idx="34275">17</cx:pt>
          <cx:pt idx="34276">20</cx:pt>
          <cx:pt idx="34277">19</cx:pt>
          <cx:pt idx="34278">18</cx:pt>
          <cx:pt idx="34279">27</cx:pt>
          <cx:pt idx="34280">28</cx:pt>
          <cx:pt idx="34281">13</cx:pt>
          <cx:pt idx="34282">49</cx:pt>
          <cx:pt idx="34283">53</cx:pt>
          <cx:pt idx="34284">51</cx:pt>
          <cx:pt idx="34285">43</cx:pt>
          <cx:pt idx="34286">23</cx:pt>
          <cx:pt idx="34287">22</cx:pt>
          <cx:pt idx="34288">78</cx:pt>
          <cx:pt idx="34289">22</cx:pt>
          <cx:pt idx="34290">13</cx:pt>
          <cx:pt idx="34291">13</cx:pt>
          <cx:pt idx="34292">13</cx:pt>
          <cx:pt idx="34293">18</cx:pt>
          <cx:pt idx="34294">16</cx:pt>
          <cx:pt idx="34295">19</cx:pt>
          <cx:pt idx="34296">17</cx:pt>
          <cx:pt idx="34297">21</cx:pt>
          <cx:pt idx="34298">16</cx:pt>
          <cx:pt idx="34299">18</cx:pt>
          <cx:pt idx="34300">16</cx:pt>
          <cx:pt idx="34301">18</cx:pt>
          <cx:pt idx="34302">16</cx:pt>
          <cx:pt idx="34303">16</cx:pt>
          <cx:pt idx="34304">15</cx:pt>
          <cx:pt idx="34305">13</cx:pt>
          <cx:pt idx="34306">14</cx:pt>
          <cx:pt idx="34307">13</cx:pt>
          <cx:pt idx="34308">13</cx:pt>
          <cx:pt idx="34309">20</cx:pt>
          <cx:pt idx="34310">19</cx:pt>
          <cx:pt idx="34311">20</cx:pt>
          <cx:pt idx="34312">18</cx:pt>
          <cx:pt idx="34313">30</cx:pt>
          <cx:pt idx="34314">30</cx:pt>
          <cx:pt idx="34315">24</cx:pt>
          <cx:pt idx="34316">22</cx:pt>
          <cx:pt idx="34317">25</cx:pt>
          <cx:pt idx="34318">22</cx:pt>
          <cx:pt idx="34319">24</cx:pt>
          <cx:pt idx="34320">23</cx:pt>
          <cx:pt idx="34321">23</cx:pt>
          <cx:pt idx="34322">21</cx:pt>
          <cx:pt idx="34323">24</cx:pt>
          <cx:pt idx="34324">23</cx:pt>
          <cx:pt idx="34325">22</cx:pt>
          <cx:pt idx="34326">21</cx:pt>
          <cx:pt idx="34327">17</cx:pt>
          <cx:pt idx="34328">22</cx:pt>
          <cx:pt idx="34329">23</cx:pt>
          <cx:pt idx="34330">24</cx:pt>
          <cx:pt idx="34331">21</cx:pt>
          <cx:pt idx="34332">24</cx:pt>
          <cx:pt idx="34333">25</cx:pt>
          <cx:pt idx="34334">23</cx:pt>
          <cx:pt idx="34335">26</cx:pt>
          <cx:pt idx="34336">24</cx:pt>
          <cx:pt idx="34337">23</cx:pt>
          <cx:pt idx="34338">41</cx:pt>
          <cx:pt idx="34339">23</cx:pt>
          <cx:pt idx="34340">23</cx:pt>
          <cx:pt idx="34341">20</cx:pt>
          <cx:pt idx="34342">24</cx:pt>
          <cx:pt idx="34343">22</cx:pt>
          <cx:pt idx="34344">24</cx:pt>
          <cx:pt idx="34345">22</cx:pt>
          <cx:pt idx="34346">17</cx:pt>
          <cx:pt idx="34347">21</cx:pt>
          <cx:pt idx="34348">18</cx:pt>
          <cx:pt idx="34349">20</cx:pt>
          <cx:pt idx="34350">17</cx:pt>
          <cx:pt idx="34351">20</cx:pt>
          <cx:pt idx="34352">18</cx:pt>
          <cx:pt idx="34353">20</cx:pt>
          <cx:pt idx="34354">21</cx:pt>
          <cx:pt idx="34355">18</cx:pt>
          <cx:pt idx="34356">20</cx:pt>
          <cx:pt idx="34357">17</cx:pt>
          <cx:pt idx="34358">18</cx:pt>
          <cx:pt idx="34359">18</cx:pt>
          <cx:pt idx="34360">17</cx:pt>
          <cx:pt idx="34361">18</cx:pt>
          <cx:pt idx="34362">18</cx:pt>
          <cx:pt idx="34363">16</cx:pt>
          <cx:pt idx="34364">16</cx:pt>
          <cx:pt idx="34365">24</cx:pt>
          <cx:pt idx="34366">22</cx:pt>
          <cx:pt idx="34367">20</cx:pt>
          <cx:pt idx="34368">18</cx:pt>
          <cx:pt idx="34369">20</cx:pt>
          <cx:pt idx="34370">19</cx:pt>
          <cx:pt idx="34371">20</cx:pt>
          <cx:pt idx="34372">24</cx:pt>
          <cx:pt idx="34373">21</cx:pt>
          <cx:pt idx="34374">21</cx:pt>
          <cx:pt idx="34375">24</cx:pt>
          <cx:pt idx="34376">13</cx:pt>
          <cx:pt idx="34377">14</cx:pt>
          <cx:pt idx="34378">12</cx:pt>
          <cx:pt idx="34379">14</cx:pt>
          <cx:pt idx="34380">13</cx:pt>
          <cx:pt idx="34381">14</cx:pt>
          <cx:pt idx="34382">13</cx:pt>
          <cx:pt idx="34383">13</cx:pt>
          <cx:pt idx="34384">14</cx:pt>
          <cx:pt idx="34385">13</cx:pt>
          <cx:pt idx="34386">23</cx:pt>
          <cx:pt idx="34387">31</cx:pt>
          <cx:pt idx="34388">24</cx:pt>
          <cx:pt idx="34389">23</cx:pt>
          <cx:pt idx="34390">24</cx:pt>
          <cx:pt idx="34391">24</cx:pt>
          <cx:pt idx="34392">21</cx:pt>
          <cx:pt idx="34393">22</cx:pt>
          <cx:pt idx="34394">21</cx:pt>
          <cx:pt idx="34395">21</cx:pt>
          <cx:pt idx="34396">22</cx:pt>
          <cx:pt idx="34397">25</cx:pt>
          <cx:pt idx="34398">20</cx:pt>
          <cx:pt idx="34399">18</cx:pt>
          <cx:pt idx="34400">18</cx:pt>
          <cx:pt idx="34401">18</cx:pt>
          <cx:pt idx="34402">19</cx:pt>
          <cx:pt idx="34403">18</cx:pt>
          <cx:pt idx="34404">14</cx:pt>
          <cx:pt idx="34405">19</cx:pt>
          <cx:pt idx="34406">21</cx:pt>
          <cx:pt idx="34407">20</cx:pt>
          <cx:pt idx="34408">20</cx:pt>
          <cx:pt idx="34409">20</cx:pt>
          <cx:pt idx="34410">18</cx:pt>
          <cx:pt idx="34411">24</cx:pt>
          <cx:pt idx="34412">16</cx:pt>
          <cx:pt idx="34413">14</cx:pt>
          <cx:pt idx="34414">13</cx:pt>
          <cx:pt idx="34415">11</cx:pt>
          <cx:pt idx="34416">12</cx:pt>
          <cx:pt idx="34417">14</cx:pt>
          <cx:pt idx="34418">13</cx:pt>
          <cx:pt idx="34419">11</cx:pt>
          <cx:pt idx="34420">12</cx:pt>
          <cx:pt idx="34421">16</cx:pt>
          <cx:pt idx="34422">16</cx:pt>
          <cx:pt idx="34423">15</cx:pt>
          <cx:pt idx="34424">23</cx:pt>
          <cx:pt idx="34425">18</cx:pt>
          <cx:pt idx="34426">17</cx:pt>
          <cx:pt idx="34427">18</cx:pt>
          <cx:pt idx="34428">17</cx:pt>
          <cx:pt idx="34429">18</cx:pt>
          <cx:pt idx="34430">17</cx:pt>
          <cx:pt idx="34431">17</cx:pt>
          <cx:pt idx="34432">17</cx:pt>
          <cx:pt idx="34433">17</cx:pt>
          <cx:pt idx="34434">22</cx:pt>
          <cx:pt idx="34435">22</cx:pt>
          <cx:pt idx="34436">15</cx:pt>
          <cx:pt idx="34437">12</cx:pt>
          <cx:pt idx="34438">14</cx:pt>
          <cx:pt idx="34439">12</cx:pt>
          <cx:pt idx="34440">13</cx:pt>
          <cx:pt idx="34441">14</cx:pt>
          <cx:pt idx="34442">12</cx:pt>
          <cx:pt idx="34443">11</cx:pt>
          <cx:pt idx="34444">23</cx:pt>
          <cx:pt idx="34445">22</cx:pt>
          <cx:pt idx="34446">23</cx:pt>
          <cx:pt idx="34447">23</cx:pt>
          <cx:pt idx="34448">22</cx:pt>
          <cx:pt idx="34449">23</cx:pt>
          <cx:pt idx="34450">23</cx:pt>
          <cx:pt idx="34451">23</cx:pt>
          <cx:pt idx="34452">31</cx:pt>
          <cx:pt idx="34453">31</cx:pt>
          <cx:pt idx="34454">31</cx:pt>
          <cx:pt idx="34455">23</cx:pt>
          <cx:pt idx="34456">22</cx:pt>
          <cx:pt idx="34457">22</cx:pt>
          <cx:pt idx="34458">22</cx:pt>
          <cx:pt idx="34459">22</cx:pt>
          <cx:pt idx="34460">21</cx:pt>
          <cx:pt idx="34461">20</cx:pt>
          <cx:pt idx="34462">20</cx:pt>
          <cx:pt idx="34463">20</cx:pt>
          <cx:pt idx="34464">20</cx:pt>
          <cx:pt idx="34465">23</cx:pt>
          <cx:pt idx="34466">23</cx:pt>
          <cx:pt idx="34467">22</cx:pt>
          <cx:pt idx="34468">23</cx:pt>
          <cx:pt idx="34469">21</cx:pt>
          <cx:pt idx="34470">22</cx:pt>
          <cx:pt idx="34471">22</cx:pt>
          <cx:pt idx="34472">20</cx:pt>
          <cx:pt idx="34473">21</cx:pt>
          <cx:pt idx="34474">20</cx:pt>
          <cx:pt idx="34475">21</cx:pt>
          <cx:pt idx="34476">20</cx:pt>
          <cx:pt idx="34477">20</cx:pt>
          <cx:pt idx="34478">20</cx:pt>
          <cx:pt idx="34479">20</cx:pt>
          <cx:pt idx="34480">23</cx:pt>
          <cx:pt idx="34481">22</cx:pt>
          <cx:pt idx="34482">26</cx:pt>
          <cx:pt idx="34483">26</cx:pt>
          <cx:pt idx="34484">20</cx:pt>
          <cx:pt idx="34485">19</cx:pt>
          <cx:pt idx="34486">20</cx:pt>
          <cx:pt idx="34487">18</cx:pt>
          <cx:pt idx="34488">17</cx:pt>
          <cx:pt idx="34489">16</cx:pt>
          <cx:pt idx="34490">16</cx:pt>
          <cx:pt idx="34491">16</cx:pt>
          <cx:pt idx="34492">20</cx:pt>
          <cx:pt idx="34493">21</cx:pt>
          <cx:pt idx="34494">20</cx:pt>
          <cx:pt idx="34495">20</cx:pt>
          <cx:pt idx="34496">20</cx:pt>
          <cx:pt idx="34497">20</cx:pt>
          <cx:pt idx="34498">17</cx:pt>
          <cx:pt idx="34499">17</cx:pt>
          <cx:pt idx="34500">17</cx:pt>
          <cx:pt idx="34501">16</cx:pt>
          <cx:pt idx="34502">16</cx:pt>
          <cx:pt idx="34503">16</cx:pt>
          <cx:pt idx="34504">19</cx:pt>
          <cx:pt idx="34505">23</cx:pt>
          <cx:pt idx="34506">19</cx:pt>
          <cx:pt idx="34507">19</cx:pt>
          <cx:pt idx="34508">17</cx:pt>
          <cx:pt idx="34509">16</cx:pt>
          <cx:pt idx="34510">16</cx:pt>
          <cx:pt idx="34511">16</cx:pt>
          <cx:pt idx="34512">13</cx:pt>
          <cx:pt idx="34513">25</cx:pt>
          <cx:pt idx="34514">23</cx:pt>
          <cx:pt idx="34515">22</cx:pt>
          <cx:pt idx="34516">16</cx:pt>
          <cx:pt idx="34517">16</cx:pt>
          <cx:pt idx="34518">16</cx:pt>
          <cx:pt idx="34519">16</cx:pt>
          <cx:pt idx="34520">16</cx:pt>
          <cx:pt idx="34521">137</cx:pt>
          <cx:pt idx="34522">41</cx:pt>
          <cx:pt idx="34523">28</cx:pt>
          <cx:pt idx="34524">21</cx:pt>
          <cx:pt idx="34525">19</cx:pt>
          <cx:pt idx="34526">21</cx:pt>
          <cx:pt idx="34527">19</cx:pt>
          <cx:pt idx="34528">20</cx:pt>
          <cx:pt idx="34529">17</cx:pt>
          <cx:pt idx="34530">17</cx:pt>
          <cx:pt idx="34531">17</cx:pt>
          <cx:pt idx="34532">17</cx:pt>
          <cx:pt idx="34533">17</cx:pt>
          <cx:pt idx="34534">17</cx:pt>
          <cx:pt idx="34535">14</cx:pt>
          <cx:pt idx="34536">15</cx:pt>
          <cx:pt idx="34537">14</cx:pt>
          <cx:pt idx="34538">15</cx:pt>
          <cx:pt idx="34539">14</cx:pt>
          <cx:pt idx="34540">15</cx:pt>
          <cx:pt idx="34541">14</cx:pt>
          <cx:pt idx="34542">15</cx:pt>
          <cx:pt idx="34543">23</cx:pt>
          <cx:pt idx="34544">22</cx:pt>
          <cx:pt idx="34545">18</cx:pt>
          <cx:pt idx="34546">21</cx:pt>
          <cx:pt idx="34547">27</cx:pt>
          <cx:pt idx="34548">21</cx:pt>
          <cx:pt idx="34549">19</cx:pt>
          <cx:pt idx="34550">20</cx:pt>
          <cx:pt idx="34551">19</cx:pt>
          <cx:pt idx="34552">14</cx:pt>
          <cx:pt idx="34553">19</cx:pt>
          <cx:pt idx="34554">24</cx:pt>
          <cx:pt idx="34555">18</cx:pt>
          <cx:pt idx="34556">15</cx:pt>
          <cx:pt idx="34557">14</cx:pt>
          <cx:pt idx="34558">19</cx:pt>
          <cx:pt idx="34559">18</cx:pt>
          <cx:pt idx="34560">15</cx:pt>
          <cx:pt idx="34561">22</cx:pt>
          <cx:pt idx="34562">22</cx:pt>
          <cx:pt idx="34563">17</cx:pt>
          <cx:pt idx="34564">17</cx:pt>
          <cx:pt idx="34565">8</cx:pt>
          <cx:pt idx="34566">16</cx:pt>
          <cx:pt idx="34567">17</cx:pt>
          <cx:pt idx="34568">25</cx:pt>
          <cx:pt idx="34569">23</cx:pt>
          <cx:pt idx="34570">18</cx:pt>
          <cx:pt idx="34571">18</cx:pt>
          <cx:pt idx="34572">17</cx:pt>
          <cx:pt idx="34573">24</cx:pt>
          <cx:pt idx="34574">21</cx:pt>
          <cx:pt idx="34575">19</cx:pt>
          <cx:pt idx="34576">20</cx:pt>
          <cx:pt idx="34577">19</cx:pt>
          <cx:pt idx="34578">24</cx:pt>
          <cx:pt idx="34579">21</cx:pt>
          <cx:pt idx="34580">21</cx:pt>
          <cx:pt idx="34581">20</cx:pt>
          <cx:pt idx="34582">18</cx:pt>
          <cx:pt idx="34583">21</cx:pt>
          <cx:pt idx="34584">21</cx:pt>
          <cx:pt idx="34585">19</cx:pt>
          <cx:pt idx="34586">18</cx:pt>
          <cx:pt idx="34587">20</cx:pt>
          <cx:pt idx="34588">12</cx:pt>
          <cx:pt idx="34589">14</cx:pt>
          <cx:pt idx="34590">20</cx:pt>
          <cx:pt idx="34591">16</cx:pt>
          <cx:pt idx="34592">18</cx:pt>
          <cx:pt idx="34593">18</cx:pt>
          <cx:pt idx="34594">19</cx:pt>
          <cx:pt idx="34595">31</cx:pt>
          <cx:pt idx="34596">15</cx:pt>
          <cx:pt idx="34597">15</cx:pt>
          <cx:pt idx="34598">14</cx:pt>
          <cx:pt idx="34599">15</cx:pt>
          <cx:pt idx="34600">15</cx:pt>
          <cx:pt idx="34601">15</cx:pt>
          <cx:pt idx="34602">14</cx:pt>
          <cx:pt idx="34603">14</cx:pt>
          <cx:pt idx="34604">17</cx:pt>
          <cx:pt idx="34605">16</cx:pt>
          <cx:pt idx="34606">18</cx:pt>
          <cx:pt idx="34607">16</cx:pt>
          <cx:pt idx="34608">17</cx:pt>
          <cx:pt idx="34609">14</cx:pt>
          <cx:pt idx="34610">15</cx:pt>
          <cx:pt idx="34611">15</cx:pt>
          <cx:pt idx="34612">18</cx:pt>
          <cx:pt idx="34613">12</cx:pt>
          <cx:pt idx="34614">19</cx:pt>
          <cx:pt idx="34615">13</cx:pt>
          <cx:pt idx="34616">17</cx:pt>
          <cx:pt idx="34617">16</cx:pt>
          <cx:pt idx="34618">14</cx:pt>
          <cx:pt idx="34619">20</cx:pt>
          <cx:pt idx="34620">24</cx:pt>
          <cx:pt idx="34621">18</cx:pt>
          <cx:pt idx="34622">20</cx:pt>
          <cx:pt idx="34623">19</cx:pt>
          <cx:pt idx="34624">17</cx:pt>
          <cx:pt idx="34625">19</cx:pt>
          <cx:pt idx="34626">15</cx:pt>
          <cx:pt idx="34627">16</cx:pt>
          <cx:pt idx="34628">13</cx:pt>
          <cx:pt idx="34629">17</cx:pt>
          <cx:pt idx="34630">15</cx:pt>
          <cx:pt idx="34631">26</cx:pt>
          <cx:pt idx="34632">22</cx:pt>
          <cx:pt idx="34633">27</cx:pt>
          <cx:pt idx="34634">26</cx:pt>
          <cx:pt idx="34635">25</cx:pt>
          <cx:pt idx="34636">26</cx:pt>
          <cx:pt idx="34637">28</cx:pt>
          <cx:pt idx="34638">16</cx:pt>
          <cx:pt idx="34639">20</cx:pt>
          <cx:pt idx="34640">20</cx:pt>
          <cx:pt idx="34641">22</cx:pt>
          <cx:pt idx="34642">17</cx:pt>
          <cx:pt idx="34643">22</cx:pt>
          <cx:pt idx="34644">10</cx:pt>
          <cx:pt idx="34645">10</cx:pt>
          <cx:pt idx="34646">11</cx:pt>
          <cx:pt idx="34647">11</cx:pt>
          <cx:pt idx="34648">11</cx:pt>
          <cx:pt idx="34649">11</cx:pt>
          <cx:pt idx="34650">11</cx:pt>
          <cx:pt idx="34651">11</cx:pt>
          <cx:pt idx="34652">18</cx:pt>
          <cx:pt idx="34653">19</cx:pt>
          <cx:pt idx="34654">22</cx:pt>
          <cx:pt idx="34655">17</cx:pt>
          <cx:pt idx="34656">18</cx:pt>
          <cx:pt idx="34657">25</cx:pt>
          <cx:pt idx="34658">21</cx:pt>
          <cx:pt idx="34659">16</cx:pt>
          <cx:pt idx="34660">16</cx:pt>
          <cx:pt idx="34661">18</cx:pt>
          <cx:pt idx="34662">15</cx:pt>
          <cx:pt idx="34663">15</cx:pt>
          <cx:pt idx="34664">15</cx:pt>
          <cx:pt idx="34665">16</cx:pt>
          <cx:pt idx="34666">16</cx:pt>
          <cx:pt idx="34667">16</cx:pt>
          <cx:pt idx="34668">17</cx:pt>
          <cx:pt idx="34669">15</cx:pt>
          <cx:pt idx="34670">15</cx:pt>
          <cx:pt idx="34671">15</cx:pt>
          <cx:pt idx="34672">16</cx:pt>
          <cx:pt idx="34673">27</cx:pt>
          <cx:pt idx="34674">24</cx:pt>
          <cx:pt idx="34675">26</cx:pt>
          <cx:pt idx="34676">28</cx:pt>
          <cx:pt idx="34677">27</cx:pt>
          <cx:pt idx="34678">24</cx:pt>
          <cx:pt idx="34679">26</cx:pt>
          <cx:pt idx="34680">28</cx:pt>
          <cx:pt idx="34681">25</cx:pt>
          <cx:pt idx="34682">26</cx:pt>
          <cx:pt idx="34683">25</cx:pt>
          <cx:pt idx="34684">26</cx:pt>
          <cx:pt idx="34685">30</cx:pt>
          <cx:pt idx="34686">31</cx:pt>
          <cx:pt idx="34687">128</cx:pt>
          <cx:pt idx="34688">14</cx:pt>
          <cx:pt idx="34689">15</cx:pt>
          <cx:pt idx="34690">16</cx:pt>
          <cx:pt idx="34691">16</cx:pt>
          <cx:pt idx="34692">15</cx:pt>
          <cx:pt idx="34693">15</cx:pt>
          <cx:pt idx="34694">16</cx:pt>
          <cx:pt idx="34695">16</cx:pt>
          <cx:pt idx="34696">16</cx:pt>
          <cx:pt idx="34697">16</cx:pt>
          <cx:pt idx="34698">16</cx:pt>
          <cx:pt idx="34699">17</cx:pt>
          <cx:pt idx="34700">26</cx:pt>
          <cx:pt idx="34701">24</cx:pt>
          <cx:pt idx="34702">35</cx:pt>
          <cx:pt idx="34703">23</cx:pt>
          <cx:pt idx="34704">19</cx:pt>
          <cx:pt idx="34705">23</cx:pt>
          <cx:pt idx="34706">19</cx:pt>
          <cx:pt idx="34707">19</cx:pt>
          <cx:pt idx="34708">16</cx:pt>
          <cx:pt idx="34709">19</cx:pt>
          <cx:pt idx="34710">18</cx:pt>
          <cx:pt idx="34711">18</cx:pt>
          <cx:pt idx="34712">18</cx:pt>
          <cx:pt idx="34713">18</cx:pt>
          <cx:pt idx="34714">17</cx:pt>
          <cx:pt idx="34715">17</cx:pt>
          <cx:pt idx="34716">16</cx:pt>
          <cx:pt idx="34717">19</cx:pt>
          <cx:pt idx="34718">15</cx:pt>
          <cx:pt idx="34719">15</cx:pt>
          <cx:pt idx="34720">14</cx:pt>
          <cx:pt idx="34721">15</cx:pt>
          <cx:pt idx="34722">13</cx:pt>
          <cx:pt idx="34723">14</cx:pt>
          <cx:pt idx="34724">13</cx:pt>
          <cx:pt idx="34725">19</cx:pt>
          <cx:pt idx="34726">16</cx:pt>
          <cx:pt idx="34727">19</cx:pt>
          <cx:pt idx="34728">18</cx:pt>
          <cx:pt idx="34729">18</cx:pt>
          <cx:pt idx="34730">15</cx:pt>
          <cx:pt idx="34731">13</cx:pt>
          <cx:pt idx="34732">27</cx:pt>
          <cx:pt idx="34733">24</cx:pt>
          <cx:pt idx="34734">23</cx:pt>
          <cx:pt idx="34735">25</cx:pt>
          <cx:pt idx="34736">22</cx:pt>
          <cx:pt idx="34737">28</cx:pt>
          <cx:pt idx="34738">28</cx:pt>
          <cx:pt idx="34739">22</cx:pt>
          <cx:pt idx="34740">23</cx:pt>
          <cx:pt idx="34741">17</cx:pt>
          <cx:pt idx="34742">14</cx:pt>
          <cx:pt idx="34743">18</cx:pt>
          <cx:pt idx="34744">14</cx:pt>
          <cx:pt idx="34745">17</cx:pt>
          <cx:pt idx="34746">17</cx:pt>
          <cx:pt idx="34747">16</cx:pt>
          <cx:pt idx="34748">19</cx:pt>
          <cx:pt idx="34749">17</cx:pt>
          <cx:pt idx="34750">12</cx:pt>
          <cx:pt idx="34751">13</cx:pt>
          <cx:pt idx="34752">13</cx:pt>
          <cx:pt idx="34753">13</cx:pt>
          <cx:pt idx="34754">13</cx:pt>
          <cx:pt idx="34755">13</cx:pt>
          <cx:pt idx="34756">13</cx:pt>
          <cx:pt idx="34757">13</cx:pt>
          <cx:pt idx="34758">13</cx:pt>
          <cx:pt idx="34759">16</cx:pt>
          <cx:pt idx="34760">16</cx:pt>
          <cx:pt idx="34761">12</cx:pt>
          <cx:pt idx="34762">12</cx:pt>
          <cx:pt idx="34763">11</cx:pt>
          <cx:pt idx="34764">11</cx:pt>
          <cx:pt idx="34765">27</cx:pt>
          <cx:pt idx="34766">24</cx:pt>
          <cx:pt idx="34767">30</cx:pt>
          <cx:pt idx="34768">28</cx:pt>
          <cx:pt idx="34769">24</cx:pt>
          <cx:pt idx="34770">28</cx:pt>
          <cx:pt idx="34771">24</cx:pt>
          <cx:pt idx="34772">22</cx:pt>
          <cx:pt idx="34773">25</cx:pt>
          <cx:pt idx="34774">122</cx:pt>
          <cx:pt idx="34775">40</cx:pt>
          <cx:pt idx="34776">41</cx:pt>
          <cx:pt idx="34777">20</cx:pt>
          <cx:pt idx="34778">17</cx:pt>
          <cx:pt idx="34779">17</cx:pt>
          <cx:pt idx="34780">20</cx:pt>
          <cx:pt idx="34781">18</cx:pt>
          <cx:pt idx="34782">18</cx:pt>
          <cx:pt idx="34783">21</cx:pt>
          <cx:pt idx="34784">22</cx:pt>
          <cx:pt idx="34785">21</cx:pt>
          <cx:pt idx="34786">23</cx:pt>
          <cx:pt idx="34787">21</cx:pt>
          <cx:pt idx="34788">21</cx:pt>
          <cx:pt idx="34789">16</cx:pt>
          <cx:pt idx="34790">15</cx:pt>
          <cx:pt idx="34791">15</cx:pt>
          <cx:pt idx="34792">14</cx:pt>
          <cx:pt idx="34793">17</cx:pt>
          <cx:pt idx="34794">17</cx:pt>
          <cx:pt idx="34795">16</cx:pt>
          <cx:pt idx="34796">17</cx:pt>
          <cx:pt idx="34797">17</cx:pt>
          <cx:pt idx="34798">20</cx:pt>
          <cx:pt idx="34799">19</cx:pt>
          <cx:pt idx="34800">17</cx:pt>
          <cx:pt idx="34801">15</cx:pt>
          <cx:pt idx="34802">18</cx:pt>
          <cx:pt idx="34803">18</cx:pt>
          <cx:pt idx="34804">17</cx:pt>
          <cx:pt idx="34805">15</cx:pt>
          <cx:pt idx="34806">17</cx:pt>
          <cx:pt idx="34807">27</cx:pt>
          <cx:pt idx="34808">27</cx:pt>
          <cx:pt idx="34809">31</cx:pt>
          <cx:pt idx="34810">26</cx:pt>
          <cx:pt idx="34811">17</cx:pt>
          <cx:pt idx="34812">16</cx:pt>
          <cx:pt idx="34813">18</cx:pt>
          <cx:pt idx="34814">110</cx:pt>
          <cx:pt idx="34815">27</cx:pt>
          <cx:pt idx="34816">26</cx:pt>
          <cx:pt idx="34817">26</cx:pt>
          <cx:pt idx="34818">29</cx:pt>
          <cx:pt idx="34819">23</cx:pt>
          <cx:pt idx="34820">27</cx:pt>
          <cx:pt idx="34821">26</cx:pt>
          <cx:pt idx="34822">26</cx:pt>
          <cx:pt idx="34823">30</cx:pt>
          <cx:pt idx="34824">22</cx:pt>
          <cx:pt idx="34825">40</cx:pt>
          <cx:pt idx="34826">22</cx:pt>
          <cx:pt idx="34827">22</cx:pt>
          <cx:pt idx="34828">25</cx:pt>
          <cx:pt idx="34829">24</cx:pt>
          <cx:pt idx="34830">43</cx:pt>
          <cx:pt idx="34831">21</cx:pt>
          <cx:pt idx="34832">19</cx:pt>
          <cx:pt idx="34833">16</cx:pt>
          <cx:pt idx="34834">17</cx:pt>
          <cx:pt idx="34835">15</cx:pt>
          <cx:pt idx="34836">22</cx:pt>
          <cx:pt idx="34837">15</cx:pt>
          <cx:pt idx="34838">20</cx:pt>
          <cx:pt idx="34839">17</cx:pt>
          <cx:pt idx="34840">18</cx:pt>
          <cx:pt idx="34841">18</cx:pt>
          <cx:pt idx="34842">22</cx:pt>
          <cx:pt idx="34843">19</cx:pt>
          <cx:pt idx="34844">19</cx:pt>
          <cx:pt idx="34845">21</cx:pt>
          <cx:pt idx="34846">22</cx:pt>
          <cx:pt idx="34847">20</cx:pt>
          <cx:pt idx="34848">22</cx:pt>
          <cx:pt idx="34849">20</cx:pt>
          <cx:pt idx="34850">14</cx:pt>
          <cx:pt idx="34851">14</cx:pt>
          <cx:pt idx="34852">16</cx:pt>
          <cx:pt idx="34853">17</cx:pt>
          <cx:pt idx="34854">18</cx:pt>
          <cx:pt idx="34855">20</cx:pt>
          <cx:pt idx="34856">19</cx:pt>
          <cx:pt idx="34857">17</cx:pt>
          <cx:pt idx="34858">19</cx:pt>
          <cx:pt idx="34859">15</cx:pt>
          <cx:pt idx="34860">11</cx:pt>
          <cx:pt idx="34861">11</cx:pt>
          <cx:pt idx="34862">11</cx:pt>
          <cx:pt idx="34863">10</cx:pt>
          <cx:pt idx="34864">10</cx:pt>
          <cx:pt idx="34865">11</cx:pt>
          <cx:pt idx="34866">11</cx:pt>
          <cx:pt idx="34867">11</cx:pt>
          <cx:pt idx="34868">16</cx:pt>
          <cx:pt idx="34869">16</cx:pt>
          <cx:pt idx="34870">18</cx:pt>
          <cx:pt idx="34871">15</cx:pt>
          <cx:pt idx="34872">15</cx:pt>
          <cx:pt idx="34873">15</cx:pt>
          <cx:pt idx="34874">16</cx:pt>
          <cx:pt idx="34875">16</cx:pt>
          <cx:pt idx="34876">16</cx:pt>
          <cx:pt idx="34877">17</cx:pt>
          <cx:pt idx="34878">15</cx:pt>
          <cx:pt idx="34879">15</cx:pt>
          <cx:pt idx="34880">15</cx:pt>
          <cx:pt idx="34881">16</cx:pt>
          <cx:pt idx="34882">16</cx:pt>
          <cx:pt idx="34883">20</cx:pt>
          <cx:pt idx="34884">22</cx:pt>
          <cx:pt idx="34885">17</cx:pt>
          <cx:pt idx="34886">22</cx:pt>
          <cx:pt idx="34887">15</cx:pt>
          <cx:pt idx="34888">16</cx:pt>
          <cx:pt idx="34889">16</cx:pt>
          <cx:pt idx="34890">15</cx:pt>
          <cx:pt idx="34891">15</cx:pt>
          <cx:pt idx="34892">16</cx:pt>
          <cx:pt idx="34893">16</cx:pt>
          <cx:pt idx="34894">15</cx:pt>
          <cx:pt idx="34895">14</cx:pt>
          <cx:pt idx="34896">16</cx:pt>
          <cx:pt idx="34897">16</cx:pt>
          <cx:pt idx="34898">15</cx:pt>
          <cx:pt idx="34899">14</cx:pt>
          <cx:pt idx="34900">15</cx:pt>
          <cx:pt idx="34901">15</cx:pt>
          <cx:pt idx="34902">14</cx:pt>
          <cx:pt idx="34903">26</cx:pt>
          <cx:pt idx="34904">21</cx:pt>
          <cx:pt idx="34905">27</cx:pt>
          <cx:pt idx="34906">21</cx:pt>
          <cx:pt idx="34907">18</cx:pt>
          <cx:pt idx="34908">23</cx:pt>
          <cx:pt idx="34909">49</cx:pt>
          <cx:pt idx="34910">29</cx:pt>
          <cx:pt idx="34911">29</cx:pt>
          <cx:pt idx="34912">28</cx:pt>
          <cx:pt idx="34913">22</cx:pt>
          <cx:pt idx="34914">31</cx:pt>
          <cx:pt idx="34915">43</cx:pt>
          <cx:pt idx="34916">27</cx:pt>
          <cx:pt idx="34917">27</cx:pt>
          <cx:pt idx="34918">26</cx:pt>
          <cx:pt idx="34919">35</cx:pt>
          <cx:pt idx="34920">31</cx:pt>
          <cx:pt idx="34921">20</cx:pt>
          <cx:pt idx="34922">22</cx:pt>
          <cx:pt idx="34923">19</cx:pt>
          <cx:pt idx="34924">32</cx:pt>
          <cx:pt idx="34925">33</cx:pt>
          <cx:pt idx="34926">29</cx:pt>
          <cx:pt idx="34927">19</cx:pt>
          <cx:pt idx="34928">18</cx:pt>
          <cx:pt idx="34929">17</cx:pt>
          <cx:pt idx="34930">26</cx:pt>
          <cx:pt idx="34931">27</cx:pt>
          <cx:pt idx="34932">20</cx:pt>
          <cx:pt idx="34933">19</cx:pt>
          <cx:pt idx="34934">24</cx:pt>
          <cx:pt idx="34935">27</cx:pt>
          <cx:pt idx="34936">24</cx:pt>
          <cx:pt idx="34937">27</cx:pt>
          <cx:pt idx="34938">24</cx:pt>
          <cx:pt idx="34939">23</cx:pt>
          <cx:pt idx="34940">24</cx:pt>
          <cx:pt idx="34941">24</cx:pt>
          <cx:pt idx="34942">27</cx:pt>
          <cx:pt idx="34943">15</cx:pt>
          <cx:pt idx="34944">16</cx:pt>
          <cx:pt idx="34945">16</cx:pt>
          <cx:pt idx="34946">16</cx:pt>
          <cx:pt idx="34947">18</cx:pt>
          <cx:pt idx="34948">15</cx:pt>
          <cx:pt idx="34949">18</cx:pt>
          <cx:pt idx="34950">18</cx:pt>
          <cx:pt idx="34951">19</cx:pt>
          <cx:pt idx="34952">18</cx:pt>
          <cx:pt idx="34953">20</cx:pt>
          <cx:pt idx="34954">19</cx:pt>
          <cx:pt idx="34955">19</cx:pt>
          <cx:pt idx="34956">17</cx:pt>
          <cx:pt idx="34957">17</cx:pt>
          <cx:pt idx="34958">28</cx:pt>
          <cx:pt idx="34959">24</cx:pt>
          <cx:pt idx="34960">22</cx:pt>
          <cx:pt idx="34961">35</cx:pt>
          <cx:pt idx="34962">35</cx:pt>
          <cx:pt idx="34963">21</cx:pt>
          <cx:pt idx="34964">24</cx:pt>
          <cx:pt idx="34965">21</cx:pt>
          <cx:pt idx="34966">23</cx:pt>
          <cx:pt idx="34967">20</cx:pt>
          <cx:pt idx="34968">21</cx:pt>
          <cx:pt idx="34969">27</cx:pt>
          <cx:pt idx="34970">24</cx:pt>
          <cx:pt idx="34971">26</cx:pt>
          <cx:pt idx="34972">24</cx:pt>
          <cx:pt idx="34973">19</cx:pt>
          <cx:pt idx="34974">18</cx:pt>
          <cx:pt idx="34975">20</cx:pt>
          <cx:pt idx="34976">19</cx:pt>
          <cx:pt idx="34977">29</cx:pt>
          <cx:pt idx="34978">28</cx:pt>
          <cx:pt idx="34979">20</cx:pt>
          <cx:pt idx="34980">19</cx:pt>
          <cx:pt idx="34981">28</cx:pt>
          <cx:pt idx="34982">27</cx:pt>
          <cx:pt idx="34983">19</cx:pt>
          <cx:pt idx="34984">17</cx:pt>
          <cx:pt idx="34985">18</cx:pt>
          <cx:pt idx="34986">18</cx:pt>
          <cx:pt idx="34987">16</cx:pt>
          <cx:pt idx="34988">16</cx:pt>
          <cx:pt idx="34989">18</cx:pt>
          <cx:pt idx="34990">16</cx:pt>
          <cx:pt idx="34991">18</cx:pt>
          <cx:pt idx="34992">29</cx:pt>
          <cx:pt idx="34993">17</cx:pt>
          <cx:pt idx="34994">17</cx:pt>
          <cx:pt idx="34995">19</cx:pt>
          <cx:pt idx="34996">21</cx:pt>
          <cx:pt idx="34997">25</cx:pt>
          <cx:pt idx="34998">26</cx:pt>
          <cx:pt idx="34999">16</cx:pt>
          <cx:pt idx="35000">17</cx:pt>
          <cx:pt idx="35001">14</cx:pt>
          <cx:pt idx="35002">14</cx:pt>
          <cx:pt idx="35003">13</cx:pt>
          <cx:pt idx="35004">20</cx:pt>
          <cx:pt idx="35005">20</cx:pt>
          <cx:pt idx="35006">16</cx:pt>
          <cx:pt idx="35007">19</cx:pt>
          <cx:pt idx="35008">19</cx:pt>
          <cx:pt idx="35009">16</cx:pt>
          <cx:pt idx="35010">15</cx:pt>
          <cx:pt idx="35011">19</cx:pt>
          <cx:pt idx="35012">18</cx:pt>
          <cx:pt idx="35013">17</cx:pt>
          <cx:pt idx="35014">15</cx:pt>
          <cx:pt idx="35015">15</cx:pt>
          <cx:pt idx="35016">16</cx:pt>
          <cx:pt idx="35017">15</cx:pt>
          <cx:pt idx="35018">18</cx:pt>
          <cx:pt idx="35019">15</cx:pt>
          <cx:pt idx="35020">16</cx:pt>
          <cx:pt idx="35021">15</cx:pt>
          <cx:pt idx="35022">17</cx:pt>
          <cx:pt idx="35023">16</cx:pt>
          <cx:pt idx="35024">15</cx:pt>
          <cx:pt idx="35025">16</cx:pt>
          <cx:pt idx="35026">15</cx:pt>
          <cx:pt idx="35027">21</cx:pt>
          <cx:pt idx="35028">20</cx:pt>
          <cx:pt idx="35029">21</cx:pt>
          <cx:pt idx="35030">21</cx:pt>
          <cx:pt idx="35031">19</cx:pt>
          <cx:pt idx="35032">21</cx:pt>
          <cx:pt idx="35033">21</cx:pt>
          <cx:pt idx="35034">21</cx:pt>
          <cx:pt idx="35035">19</cx:pt>
          <cx:pt idx="35036">19</cx:pt>
          <cx:pt idx="35037">20</cx:pt>
          <cx:pt idx="35038">21</cx:pt>
          <cx:pt idx="35039">22</cx:pt>
          <cx:pt idx="35040">22</cx:pt>
          <cx:pt idx="35041">21</cx:pt>
          <cx:pt idx="35042">23</cx:pt>
          <cx:pt idx="35043">23</cx:pt>
          <cx:pt idx="35044">17</cx:pt>
          <cx:pt idx="35045">14</cx:pt>
          <cx:pt idx="35046">17</cx:pt>
          <cx:pt idx="35047">14</cx:pt>
          <cx:pt idx="35048">13</cx:pt>
          <cx:pt idx="35049">20</cx:pt>
          <cx:pt idx="35050">21</cx:pt>
          <cx:pt idx="35051">22</cx:pt>
          <cx:pt idx="35052">22</cx:pt>
          <cx:pt idx="35053">21</cx:pt>
          <cx:pt idx="35054">23</cx:pt>
          <cx:pt idx="35055">23</cx:pt>
          <cx:pt idx="35056">22</cx:pt>
          <cx:pt idx="35057">24</cx:pt>
          <cx:pt idx="35058">21</cx:pt>
          <cx:pt idx="35059">24</cx:pt>
          <cx:pt idx="35060">17</cx:pt>
          <cx:pt idx="35061">17</cx:pt>
          <cx:pt idx="35062">16</cx:pt>
          <cx:pt idx="35063">16</cx:pt>
          <cx:pt idx="35064">19</cx:pt>
          <cx:pt idx="35065">25</cx:pt>
          <cx:pt idx="35066">26</cx:pt>
          <cx:pt idx="35067">25</cx:pt>
          <cx:pt idx="35068">25</cx:pt>
          <cx:pt idx="35069">21</cx:pt>
          <cx:pt idx="35070">21</cx:pt>
          <cx:pt idx="35071">25</cx:pt>
          <cx:pt idx="35072">22</cx:pt>
          <cx:pt idx="35073">24</cx:pt>
          <cx:pt idx="35074">22</cx:pt>
          <cx:pt idx="35075">18</cx:pt>
          <cx:pt idx="35076">15</cx:pt>
          <cx:pt idx="35077">20</cx:pt>
          <cx:pt idx="35078">23</cx:pt>
          <cx:pt idx="35079">35</cx:pt>
          <cx:pt idx="35080">35</cx:pt>
          <cx:pt idx="35081">27</cx:pt>
          <cx:pt idx="35082">27</cx:pt>
          <cx:pt idx="35083">27</cx:pt>
          <cx:pt idx="35084">18</cx:pt>
          <cx:pt idx="35085">18</cx:pt>
          <cx:pt idx="35086">17</cx:pt>
          <cx:pt idx="35087">19</cx:pt>
          <cx:pt idx="35088">18</cx:pt>
          <cx:pt idx="35089">18</cx:pt>
          <cx:pt idx="35090">20</cx:pt>
          <cx:pt idx="35091">24</cx:pt>
          <cx:pt idx="35092">23</cx:pt>
          <cx:pt idx="35093">24</cx:pt>
          <cx:pt idx="35094">24</cx:pt>
          <cx:pt idx="35095">120</cx:pt>
          <cx:pt idx="35096">19</cx:pt>
          <cx:pt idx="35097">19</cx:pt>
          <cx:pt idx="35098">21</cx:pt>
          <cx:pt idx="35099">20</cx:pt>
          <cx:pt idx="35100">19</cx:pt>
          <cx:pt idx="35101">20</cx:pt>
          <cx:pt idx="35102">11</cx:pt>
          <cx:pt idx="35103">10</cx:pt>
          <cx:pt idx="35104">14</cx:pt>
          <cx:pt idx="35105">11</cx:pt>
          <cx:pt idx="35106">20</cx:pt>
          <cx:pt idx="35107">17</cx:pt>
          <cx:pt idx="35108">15</cx:pt>
          <cx:pt idx="35109">17</cx:pt>
          <cx:pt idx="35110">21</cx:pt>
          <cx:pt idx="35111">14</cx:pt>
          <cx:pt idx="35112">14</cx:pt>
          <cx:pt idx="35113">17</cx:pt>
          <cx:pt idx="35114">14</cx:pt>
          <cx:pt idx="35115">17</cx:pt>
          <cx:pt idx="35116">14</cx:pt>
          <cx:pt idx="35117">43</cx:pt>
          <cx:pt idx="35118">40</cx:pt>
          <cx:pt idx="35119">21</cx:pt>
          <cx:pt idx="35120">19</cx:pt>
          <cx:pt idx="35121">19</cx:pt>
          <cx:pt idx="35122">29</cx:pt>
          <cx:pt idx="35123">15</cx:pt>
          <cx:pt idx="35124">21</cx:pt>
          <cx:pt idx="35125">20</cx:pt>
          <cx:pt idx="35126">21</cx:pt>
          <cx:pt idx="35127">19</cx:pt>
          <cx:pt idx="35128">19</cx:pt>
          <cx:pt idx="35129">19</cx:pt>
          <cx:pt idx="35130">16</cx:pt>
          <cx:pt idx="35131">16</cx:pt>
          <cx:pt idx="35132">16</cx:pt>
          <cx:pt idx="35133">16</cx:pt>
          <cx:pt idx="35134">19</cx:pt>
          <cx:pt idx="35135">12</cx:pt>
          <cx:pt idx="35136">22</cx:pt>
          <cx:pt idx="35137">22</cx:pt>
          <cx:pt idx="35138">22</cx:pt>
          <cx:pt idx="35139">34</cx:pt>
          <cx:pt idx="35140">33</cx:pt>
          <cx:pt idx="35141">19</cx:pt>
          <cx:pt idx="35142">19</cx:pt>
          <cx:pt idx="35143">16</cx:pt>
          <cx:pt idx="35144">18</cx:pt>
          <cx:pt idx="35145">18</cx:pt>
          <cx:pt idx="35146">18</cx:pt>
          <cx:pt idx="35147">31</cx:pt>
          <cx:pt idx="35148">29</cx:pt>
          <cx:pt idx="35149">19</cx:pt>
          <cx:pt idx="35150">18</cx:pt>
          <cx:pt idx="35151">20</cx:pt>
          <cx:pt idx="35152">17</cx:pt>
          <cx:pt idx="35153">18</cx:pt>
          <cx:pt idx="35154">19</cx:pt>
          <cx:pt idx="35155">16</cx:pt>
          <cx:pt idx="35156">17</cx:pt>
          <cx:pt idx="35157">17</cx:pt>
          <cx:pt idx="35158">20</cx:pt>
          <cx:pt idx="35159">17</cx:pt>
          <cx:pt idx="35160">18</cx:pt>
          <cx:pt idx="35161">22</cx:pt>
          <cx:pt idx="35162">18</cx:pt>
          <cx:pt idx="35163">22</cx:pt>
          <cx:pt idx="35164">18</cx:pt>
          <cx:pt idx="35165">41</cx:pt>
          <cx:pt idx="35166">16</cx:pt>
          <cx:pt idx="35167">15</cx:pt>
          <cx:pt idx="35168">15</cx:pt>
          <cx:pt idx="35169">15</cx:pt>
          <cx:pt idx="35170">16</cx:pt>
          <cx:pt idx="35171">15</cx:pt>
          <cx:pt idx="35172">13</cx:pt>
          <cx:pt idx="35173">13</cx:pt>
          <cx:pt idx="35174">13</cx:pt>
          <cx:pt idx="35175">15</cx:pt>
          <cx:pt idx="35176">21</cx:pt>
          <cx:pt idx="35177">26</cx:pt>
          <cx:pt idx="35178">28</cx:pt>
          <cx:pt idx="35179">25</cx:pt>
          <cx:pt idx="35180">30</cx:pt>
          <cx:pt idx="35181">28</cx:pt>
          <cx:pt idx="35182">29</cx:pt>
          <cx:pt idx="35183">29</cx:pt>
          <cx:pt idx="35184">25</cx:pt>
          <cx:pt idx="35185">29</cx:pt>
          <cx:pt idx="35186">27</cx:pt>
          <cx:pt idx="35187">28</cx:pt>
          <cx:pt idx="35188">29</cx:pt>
          <cx:pt idx="35189">25</cx:pt>
          <cx:pt idx="35190">26</cx:pt>
          <cx:pt idx="35191">25</cx:pt>
          <cx:pt idx="35192">26</cx:pt>
          <cx:pt idx="35193">25</cx:pt>
          <cx:pt idx="35194">24</cx:pt>
          <cx:pt idx="35195">17</cx:pt>
          <cx:pt idx="35196">16</cx:pt>
          <cx:pt idx="35197">21</cx:pt>
          <cx:pt idx="35198">22</cx:pt>
          <cx:pt idx="35199">21</cx:pt>
          <cx:pt idx="35200">16</cx:pt>
          <cx:pt idx="35201">16</cx:pt>
          <cx:pt idx="35202">16</cx:pt>
          <cx:pt idx="35203">18</cx:pt>
          <cx:pt idx="35204">18</cx:pt>
          <cx:pt idx="35205">85</cx:pt>
          <cx:pt idx="35206">21</cx:pt>
          <cx:pt idx="35207">25</cx:pt>
          <cx:pt idx="35208">24</cx:pt>
          <cx:pt idx="35209">19</cx:pt>
          <cx:pt idx="35210">20</cx:pt>
          <cx:pt idx="35211">21</cx:pt>
          <cx:pt idx="35212">13</cx:pt>
          <cx:pt idx="35213">26</cx:pt>
          <cx:pt idx="35214">24</cx:pt>
          <cx:pt idx="35215">24</cx:pt>
          <cx:pt idx="35216">23</cx:pt>
          <cx:pt idx="35217">20</cx:pt>
          <cx:pt idx="35218">19</cx:pt>
          <cx:pt idx="35219">18</cx:pt>
          <cx:pt idx="35220">17</cx:pt>
          <cx:pt idx="35221">16</cx:pt>
          <cx:pt idx="35222">28</cx:pt>
          <cx:pt idx="35223">27</cx:pt>
          <cx:pt idx="35224">20</cx:pt>
          <cx:pt idx="35225">20</cx:pt>
          <cx:pt idx="35226">20</cx:pt>
          <cx:pt idx="35227">20</cx:pt>
          <cx:pt idx="35228">20</cx:pt>
          <cx:pt idx="35229">20</cx:pt>
          <cx:pt idx="35230">19</cx:pt>
          <cx:pt idx="35231">20</cx:pt>
          <cx:pt idx="35232">20</cx:pt>
          <cx:pt idx="35233">19</cx:pt>
          <cx:pt idx="35234">20</cx:pt>
          <cx:pt idx="35235">20</cx:pt>
          <cx:pt idx="35236">20</cx:pt>
          <cx:pt idx="35237">24</cx:pt>
          <cx:pt idx="35238">17</cx:pt>
          <cx:pt idx="35239">18</cx:pt>
          <cx:pt idx="35240">16</cx:pt>
          <cx:pt idx="35241">15</cx:pt>
          <cx:pt idx="35242">16</cx:pt>
          <cx:pt idx="35243">12</cx:pt>
          <cx:pt idx="35244">12</cx:pt>
          <cx:pt idx="35245">19</cx:pt>
          <cx:pt idx="35246">17</cx:pt>
          <cx:pt idx="35247">13</cx:pt>
          <cx:pt idx="35248">13</cx:pt>
          <cx:pt idx="35249">25</cx:pt>
          <cx:pt idx="35250">24</cx:pt>
          <cx:pt idx="35251">24</cx:pt>
          <cx:pt idx="35252">23</cx:pt>
          <cx:pt idx="35253">24</cx:pt>
          <cx:pt idx="35254">19</cx:pt>
          <cx:pt idx="35255">19</cx:pt>
          <cx:pt idx="35256">18</cx:pt>
          <cx:pt idx="35257">18</cx:pt>
          <cx:pt idx="35258">22</cx:pt>
          <cx:pt idx="35259">18</cx:pt>
          <cx:pt idx="35260">18</cx:pt>
          <cx:pt idx="35261">18</cx:pt>
          <cx:pt idx="35262">18</cx:pt>
          <cx:pt idx="35263">13</cx:pt>
          <cx:pt idx="35264">17</cx:pt>
          <cx:pt idx="35265">16</cx:pt>
          <cx:pt idx="35266">16</cx:pt>
          <cx:pt idx="35267">24</cx:pt>
          <cx:pt idx="35268">13</cx:pt>
          <cx:pt idx="35269">15</cx:pt>
          <cx:pt idx="35270">15</cx:pt>
          <cx:pt idx="35271">13</cx:pt>
          <cx:pt idx="35272">13</cx:pt>
          <cx:pt idx="35273">20</cx:pt>
          <cx:pt idx="35274">18</cx:pt>
          <cx:pt idx="35275">16</cx:pt>
          <cx:pt idx="35276">14</cx:pt>
          <cx:pt idx="35277">23</cx:pt>
          <cx:pt idx="35278">22</cx:pt>
          <cx:pt idx="35279">21</cx:pt>
          <cx:pt idx="35280">19</cx:pt>
          <cx:pt idx="35281">13</cx:pt>
          <cx:pt idx="35282">13</cx:pt>
          <cx:pt idx="35283">27</cx:pt>
          <cx:pt idx="35284">29</cx:pt>
          <cx:pt idx="35285">27</cx:pt>
          <cx:pt idx="35286">28</cx:pt>
          <cx:pt idx="35287">26</cx:pt>
          <cx:pt idx="35288">27</cx:pt>
          <cx:pt idx="35289">25</cx:pt>
          <cx:pt idx="35290">27</cx:pt>
          <cx:pt idx="35291">27</cx:pt>
          <cx:pt idx="35292">29</cx:pt>
          <cx:pt idx="35293">25</cx:pt>
          <cx:pt idx="35294">27</cx:pt>
          <cx:pt idx="35295">26</cx:pt>
          <cx:pt idx="35296">27</cx:pt>
          <cx:pt idx="35297">25</cx:pt>
          <cx:pt idx="35298">24</cx:pt>
          <cx:pt idx="35299">25</cx:pt>
          <cx:pt idx="35300">24</cx:pt>
          <cx:pt idx="35301">25</cx:pt>
          <cx:pt idx="35302">26</cx:pt>
          <cx:pt idx="35303">25</cx:pt>
          <cx:pt idx="35304">26</cx:pt>
          <cx:pt idx="35305">23</cx:pt>
          <cx:pt idx="35306">25</cx:pt>
          <cx:pt idx="35307">25</cx:pt>
          <cx:pt idx="35308">26</cx:pt>
          <cx:pt idx="35309">25</cx:pt>
          <cx:pt idx="35310">26</cx:pt>
          <cx:pt idx="35311">23</cx:pt>
          <cx:pt idx="35312">25</cx:pt>
          <cx:pt idx="35313">25</cx:pt>
          <cx:pt idx="35314">26</cx:pt>
          <cx:pt idx="35315">23</cx:pt>
          <cx:pt idx="35316">25</cx:pt>
          <cx:pt idx="35317">23</cx:pt>
          <cx:pt idx="35318">25</cx:pt>
          <cx:pt idx="35319">25</cx:pt>
          <cx:pt idx="35320">26</cx:pt>
          <cx:pt idx="35321">25</cx:pt>
          <cx:pt idx="35322">26</cx:pt>
          <cx:pt idx="35323">25</cx:pt>
          <cx:pt idx="35324">23</cx:pt>
          <cx:pt idx="35325">25</cx:pt>
          <cx:pt idx="35326">26</cx:pt>
          <cx:pt idx="35327">26</cx:pt>
          <cx:pt idx="35328">23</cx:pt>
          <cx:pt idx="35329">24</cx:pt>
          <cx:pt idx="35330">22</cx:pt>
          <cx:pt idx="35331">18</cx:pt>
          <cx:pt idx="35332">22</cx:pt>
          <cx:pt idx="35333">17</cx:pt>
          <cx:pt idx="35334">17</cx:pt>
          <cx:pt idx="35335">36</cx:pt>
          <cx:pt idx="35336">33</cx:pt>
          <cx:pt idx="35337">25</cx:pt>
          <cx:pt idx="35338">24</cx:pt>
          <cx:pt idx="35339">20</cx:pt>
          <cx:pt idx="35340">25</cx:pt>
          <cx:pt idx="35341">23</cx:pt>
          <cx:pt idx="35342">23</cx:pt>
          <cx:pt idx="35343">24</cx:pt>
          <cx:pt idx="35344">22</cx:pt>
          <cx:pt idx="35345">19</cx:pt>
          <cx:pt idx="35346">18</cx:pt>
          <cx:pt idx="35347">18</cx:pt>
          <cx:pt idx="35348">17</cx:pt>
          <cx:pt idx="35349">22</cx:pt>
          <cx:pt idx="35350">27</cx:pt>
          <cx:pt idx="35351">13</cx:pt>
          <cx:pt idx="35352">13</cx:pt>
          <cx:pt idx="35353">12</cx:pt>
          <cx:pt idx="35354">12</cx:pt>
          <cx:pt idx="35355">17</cx:pt>
          <cx:pt idx="35356">16</cx:pt>
          <cx:pt idx="35357">19</cx:pt>
          <cx:pt idx="35358">17</cx:pt>
          <cx:pt idx="35359">15</cx:pt>
          <cx:pt idx="35360">16</cx:pt>
          <cx:pt idx="35361">16</cx:pt>
          <cx:pt idx="35362">28</cx:pt>
          <cx:pt idx="35363">28</cx:pt>
          <cx:pt idx="35364">26</cx:pt>
          <cx:pt idx="35365">25</cx:pt>
          <cx:pt idx="35366">25</cx:pt>
          <cx:pt idx="35367">126</cx:pt>
          <cx:pt idx="35368">21</cx:pt>
          <cx:pt idx="35369">21</cx:pt>
          <cx:pt idx="35370">24</cx:pt>
          <cx:pt idx="35371">23</cx:pt>
          <cx:pt idx="35372">20</cx:pt>
          <cx:pt idx="35373">19</cx:pt>
          <cx:pt idx="35374">19</cx:pt>
          <cx:pt idx="35375">25</cx:pt>
          <cx:pt idx="35376">25</cx:pt>
          <cx:pt idx="35377">20</cx:pt>
          <cx:pt idx="35378">25</cx:pt>
          <cx:pt idx="35379">26</cx:pt>
          <cx:pt idx="35380">22</cx:pt>
          <cx:pt idx="35381">23</cx:pt>
          <cx:pt idx="35382">29</cx:pt>
          <cx:pt idx="35383">27</cx:pt>
          <cx:pt idx="35384">30</cx:pt>
          <cx:pt idx="35385">13</cx:pt>
          <cx:pt idx="35386">13</cx:pt>
          <cx:pt idx="35387">12</cx:pt>
          <cx:pt idx="35388">12</cx:pt>
          <cx:pt idx="35389">31</cx:pt>
          <cx:pt idx="35390">26</cx:pt>
          <cx:pt idx="35391">27</cx:pt>
          <cx:pt idx="35392">16</cx:pt>
          <cx:pt idx="35393">15</cx:pt>
          <cx:pt idx="35394">15</cx:pt>
          <cx:pt idx="35395">20</cx:pt>
          <cx:pt idx="35396">19</cx:pt>
          <cx:pt idx="35397">20</cx:pt>
          <cx:pt idx="35398">19</cx:pt>
          <cx:pt idx="35399">20</cx:pt>
          <cx:pt idx="35400">19</cx:pt>
          <cx:pt idx="35401">19</cx:pt>
          <cx:pt idx="35402">18</cx:pt>
          <cx:pt idx="35403">18</cx:pt>
          <cx:pt idx="35404">18</cx:pt>
          <cx:pt idx="35405">19</cx:pt>
          <cx:pt idx="35406">18</cx:pt>
          <cx:pt idx="35407">19</cx:pt>
          <cx:pt idx="35408">18</cx:pt>
          <cx:pt idx="35409">21</cx:pt>
          <cx:pt idx="35410">19</cx:pt>
          <cx:pt idx="35411">19</cx:pt>
          <cx:pt idx="35412">18</cx:pt>
          <cx:pt idx="35413">19</cx:pt>
          <cx:pt idx="35414">18</cx:pt>
          <cx:pt idx="35415">19</cx:pt>
          <cx:pt idx="35416">19</cx:pt>
          <cx:pt idx="35417">19</cx:pt>
          <cx:pt idx="35418">19</cx:pt>
          <cx:pt idx="35419">15</cx:pt>
          <cx:pt idx="35420">19</cx:pt>
          <cx:pt idx="35421">18</cx:pt>
          <cx:pt idx="35422">18</cx:pt>
          <cx:pt idx="35423">18</cx:pt>
          <cx:pt idx="35424">17</cx:pt>
          <cx:pt idx="35425">17</cx:pt>
          <cx:pt idx="35426">20</cx:pt>
          <cx:pt idx="35427">22</cx:pt>
          <cx:pt idx="35428">20</cx:pt>
          <cx:pt idx="35429">21</cx:pt>
          <cx:pt idx="35430">19</cx:pt>
          <cx:pt idx="35431">21</cx:pt>
          <cx:pt idx="35432">20</cx:pt>
          <cx:pt idx="35433">17</cx:pt>
          <cx:pt idx="35434">21</cx:pt>
          <cx:pt idx="35435">14</cx:pt>
          <cx:pt idx="35436">22</cx:pt>
          <cx:pt idx="35437">20</cx:pt>
          <cx:pt idx="35438">21</cx:pt>
          <cx:pt idx="35439">19</cx:pt>
          <cx:pt idx="35440">21</cx:pt>
          <cx:pt idx="35441">20</cx:pt>
          <cx:pt idx="35442">17</cx:pt>
          <cx:pt idx="35443">17</cx:pt>
          <cx:pt idx="35444">18</cx:pt>
          <cx:pt idx="35445">18</cx:pt>
          <cx:pt idx="35446">18</cx:pt>
          <cx:pt idx="35447">17</cx:pt>
          <cx:pt idx="35448">16</cx:pt>
          <cx:pt idx="35449">18</cx:pt>
          <cx:pt idx="35450">23</cx:pt>
          <cx:pt idx="35451">15</cx:pt>
          <cx:pt idx="35452">15</cx:pt>
          <cx:pt idx="35453">15</cx:pt>
          <cx:pt idx="35454">15</cx:pt>
          <cx:pt idx="35455">14</cx:pt>
          <cx:pt idx="35456">15</cx:pt>
          <cx:pt idx="35457">17</cx:pt>
          <cx:pt idx="35458">17</cx:pt>
          <cx:pt idx="35459">13</cx:pt>
          <cx:pt idx="35460">16</cx:pt>
          <cx:pt idx="35461">16</cx:pt>
          <cx:pt idx="35462">15</cx:pt>
          <cx:pt idx="35463">18</cx:pt>
          <cx:pt idx="35464">18</cx:pt>
          <cx:pt idx="35465">18</cx:pt>
          <cx:pt idx="35466">21</cx:pt>
          <cx:pt idx="35467">13</cx:pt>
          <cx:pt idx="35468">13</cx:pt>
          <cx:pt idx="35469">11</cx:pt>
          <cx:pt idx="35470">11</cx:pt>
          <cx:pt idx="35471">11</cx:pt>
          <cx:pt idx="35472">11</cx:pt>
          <cx:pt idx="35473">13</cx:pt>
          <cx:pt idx="35474">13</cx:pt>
          <cx:pt idx="35475">13</cx:pt>
          <cx:pt idx="35476">24</cx:pt>
          <cx:pt idx="35477">21</cx:pt>
          <cx:pt idx="35478">36</cx:pt>
          <cx:pt idx="35479">23</cx:pt>
          <cx:pt idx="35480">23</cx:pt>
          <cx:pt idx="35481">22</cx:pt>
          <cx:pt idx="35482">22</cx:pt>
          <cx:pt idx="35483">34</cx:pt>
          <cx:pt idx="35484">34</cx:pt>
          <cx:pt idx="35485">122</cx:pt>
          <cx:pt idx="35486">122</cx:pt>
          <cx:pt idx="35487">24</cx:pt>
          <cx:pt idx="35488">21</cx:pt>
          <cx:pt idx="35489">23</cx:pt>
          <cx:pt idx="35490">24</cx:pt>
          <cx:pt idx="35491">22</cx:pt>
          <cx:pt idx="35492">28</cx:pt>
          <cx:pt idx="35493">25</cx:pt>
          <cx:pt idx="35494">27</cx:pt>
          <cx:pt idx="35495">24</cx:pt>
          <cx:pt idx="35496">28</cx:pt>
          <cx:pt idx="35497">25</cx:pt>
          <cx:pt idx="35498">26</cx:pt>
          <cx:pt idx="35499">20</cx:pt>
          <cx:pt idx="35500">25</cx:pt>
          <cx:pt idx="35501">20</cx:pt>
          <cx:pt idx="35502">19</cx:pt>
          <cx:pt idx="35503">21</cx:pt>
          <cx:pt idx="35504">17</cx:pt>
          <cx:pt idx="35505">26</cx:pt>
          <cx:pt idx="35506">23</cx:pt>
          <cx:pt idx="35507">29</cx:pt>
          <cx:pt idx="35508">94</cx:pt>
          <cx:pt idx="35509">88</cx:pt>
          <cx:pt idx="35510">88</cx:pt>
          <cx:pt idx="35511">101</cx:pt>
          <cx:pt idx="35512">95</cx:pt>
          <cx:pt idx="35513">95</cx:pt>
          <cx:pt idx="35514">89</cx:pt>
          <cx:pt idx="35515">89</cx:pt>
          <cx:pt idx="35516">17</cx:pt>
          <cx:pt idx="35517">17</cx:pt>
          <cx:pt idx="35518">17</cx:pt>
          <cx:pt idx="35519">21</cx:pt>
          <cx:pt idx="35520">40</cx:pt>
          <cx:pt idx="35521">25</cx:pt>
          <cx:pt idx="35522">21</cx:pt>
          <cx:pt idx="35523">42</cx:pt>
          <cx:pt idx="35524">40</cx:pt>
          <cx:pt idx="35525">28</cx:pt>
          <cx:pt idx="35526">29</cx:pt>
          <cx:pt idx="35527">27</cx:pt>
          <cx:pt idx="35528">28</cx:pt>
          <cx:pt idx="35529">30</cx:pt>
          <cx:pt idx="35530">30</cx:pt>
          <cx:pt idx="35531">20</cx:pt>
          <cx:pt idx="35532">19</cx:pt>
          <cx:pt idx="35533">18</cx:pt>
          <cx:pt idx="35534">27</cx:pt>
          <cx:pt idx="35535">28</cx:pt>
          <cx:pt idx="35536">13</cx:pt>
          <cx:pt idx="35537">50</cx:pt>
          <cx:pt idx="35538">53</cx:pt>
          <cx:pt idx="35539">51</cx:pt>
          <cx:pt idx="35540">43</cx:pt>
          <cx:pt idx="35541">23</cx:pt>
          <cx:pt idx="35542">22</cx:pt>
          <cx:pt idx="35543">23</cx:pt>
          <cx:pt idx="35544">22</cx:pt>
          <cx:pt idx="35545">13</cx:pt>
          <cx:pt idx="35546">13</cx:pt>
          <cx:pt idx="35547">13</cx:pt>
          <cx:pt idx="35548">18</cx:pt>
          <cx:pt idx="35549">16</cx:pt>
          <cx:pt idx="35550">19</cx:pt>
          <cx:pt idx="35551">17</cx:pt>
          <cx:pt idx="35552">21</cx:pt>
          <cx:pt idx="35553">16</cx:pt>
          <cx:pt idx="35554">18</cx:pt>
          <cx:pt idx="35555">16</cx:pt>
          <cx:pt idx="35556">18</cx:pt>
          <cx:pt idx="35557">15</cx:pt>
          <cx:pt idx="35558">15</cx:pt>
          <cx:pt idx="35559">13</cx:pt>
          <cx:pt idx="35560">14</cx:pt>
          <cx:pt idx="35561">13</cx:pt>
          <cx:pt idx="35562">13</cx:pt>
          <cx:pt idx="35563">20</cx:pt>
          <cx:pt idx="35564">19</cx:pt>
          <cx:pt idx="35565">20</cx:pt>
          <cx:pt idx="35566">18</cx:pt>
          <cx:pt idx="35567">30</cx:pt>
          <cx:pt idx="35568">30</cx:pt>
          <cx:pt idx="35569">24</cx:pt>
          <cx:pt idx="35570">30</cx:pt>
          <cx:pt idx="35571">25</cx:pt>
          <cx:pt idx="35572">24</cx:pt>
          <cx:pt idx="35573">23</cx:pt>
          <cx:pt idx="35574">30</cx:pt>
          <cx:pt idx="35575">23</cx:pt>
          <cx:pt idx="35576">30</cx:pt>
          <cx:pt idx="35577">24</cx:pt>
          <cx:pt idx="35578">23</cx:pt>
          <cx:pt idx="35579">29</cx:pt>
          <cx:pt idx="35580">22</cx:pt>
          <cx:pt idx="35581">21</cx:pt>
          <cx:pt idx="35582">17</cx:pt>
          <cx:pt idx="35583">126</cx:pt>
          <cx:pt idx="35584">22</cx:pt>
          <cx:pt idx="35585">31</cx:pt>
          <cx:pt idx="35586">25</cx:pt>
          <cx:pt idx="35587">25</cx:pt>
          <cx:pt idx="35588">30</cx:pt>
          <cx:pt idx="35589">23</cx:pt>
          <cx:pt idx="35590">31</cx:pt>
          <cx:pt idx="35591">25</cx:pt>
          <cx:pt idx="35592">25</cx:pt>
          <cx:pt idx="35593">30</cx:pt>
          <cx:pt idx="35594">25</cx:pt>
          <cx:pt idx="35595">25</cx:pt>
          <cx:pt idx="35596">24</cx:pt>
          <cx:pt idx="35597">31</cx:pt>
          <cx:pt idx="35598">25</cx:pt>
          <cx:pt idx="35599">22</cx:pt>
          <cx:pt idx="35600">25</cx:pt>
          <cx:pt idx="35601">25</cx:pt>
          <cx:pt idx="35602">23</cx:pt>
          <cx:pt idx="35603">30</cx:pt>
          <cx:pt idx="35604">41</cx:pt>
          <cx:pt idx="35605">20</cx:pt>
          <cx:pt idx="35606">29</cx:pt>
          <cx:pt idx="35607">24</cx:pt>
          <cx:pt idx="35608">24</cx:pt>
          <cx:pt idx="35609">30</cx:pt>
          <cx:pt idx="35610">21</cx:pt>
          <cx:pt idx="35611">20</cx:pt>
          <cx:pt idx="35612">17</cx:pt>
          <cx:pt idx="35613">20</cx:pt>
          <cx:pt idx="35614">20</cx:pt>
          <cx:pt idx="35615">19</cx:pt>
          <cx:pt idx="35616">25</cx:pt>
          <cx:pt idx="35617">24</cx:pt>
          <cx:pt idx="35618">18</cx:pt>
          <cx:pt idx="35619">19</cx:pt>
          <cx:pt idx="35620">25</cx:pt>
          <cx:pt idx="35621">20</cx:pt>
          <cx:pt idx="35622">19</cx:pt>
          <cx:pt idx="35623">20</cx:pt>
          <cx:pt idx="35624">24</cx:pt>
          <cx:pt idx="35625">25</cx:pt>
          <cx:pt idx="35626">18</cx:pt>
          <cx:pt idx="35627">17</cx:pt>
          <cx:pt idx="35628">18</cx:pt>
          <cx:pt idx="35629">18</cx:pt>
          <cx:pt idx="35630">24</cx:pt>
          <cx:pt idx="35631">22</cx:pt>
          <cx:pt idx="35632">17</cx:pt>
          <cx:pt idx="35633">18</cx:pt>
          <cx:pt idx="35634">24</cx:pt>
          <cx:pt idx="35635">25</cx:pt>
          <cx:pt idx="35636">20</cx:pt>
          <cx:pt idx="35637">19</cx:pt>
          <cx:pt idx="35638">19</cx:pt>
          <cx:pt idx="35639">18</cx:pt>
          <cx:pt idx="35640">20</cx:pt>
          <cx:pt idx="35641">19</cx:pt>
          <cx:pt idx="35642">20</cx:pt>
          <cx:pt idx="35643">28</cx:pt>
          <cx:pt idx="35644">24</cx:pt>
          <cx:pt idx="35645">21</cx:pt>
          <cx:pt idx="35646">21</cx:pt>
          <cx:pt idx="35647">24</cx:pt>
          <cx:pt idx="35648">13</cx:pt>
          <cx:pt idx="35649">14</cx:pt>
          <cx:pt idx="35650">12</cx:pt>
          <cx:pt idx="35651">14</cx:pt>
          <cx:pt idx="35652">13</cx:pt>
          <cx:pt idx="35653">14</cx:pt>
          <cx:pt idx="35654">13</cx:pt>
          <cx:pt idx="35655">13</cx:pt>
          <cx:pt idx="35656">14</cx:pt>
          <cx:pt idx="35657">13</cx:pt>
          <cx:pt idx="35658">23</cx:pt>
          <cx:pt idx="35659">24</cx:pt>
          <cx:pt idx="35660">23</cx:pt>
          <cx:pt idx="35661">33</cx:pt>
          <cx:pt idx="35662">37</cx:pt>
          <cx:pt idx="35663">24</cx:pt>
          <cx:pt idx="35664">24</cx:pt>
          <cx:pt idx="35665">21</cx:pt>
          <cx:pt idx="35666">22</cx:pt>
          <cx:pt idx="35667">21</cx:pt>
          <cx:pt idx="35668">21</cx:pt>
          <cx:pt idx="35669">22</cx:pt>
          <cx:pt idx="35670">24</cx:pt>
          <cx:pt idx="35671">20</cx:pt>
          <cx:pt idx="35672">22</cx:pt>
          <cx:pt idx="35673">20</cx:pt>
          <cx:pt idx="35674">18</cx:pt>
          <cx:pt idx="35675">19</cx:pt>
          <cx:pt idx="35676">14</cx:pt>
          <cx:pt idx="35677">21</cx:pt>
          <cx:pt idx="35678">20</cx:pt>
          <cx:pt idx="35679">20</cx:pt>
          <cx:pt idx="35680">20</cx:pt>
          <cx:pt idx="35681">18</cx:pt>
          <cx:pt idx="35682">24</cx:pt>
          <cx:pt idx="35683">15</cx:pt>
          <cx:pt idx="35684">23</cx:pt>
          <cx:pt idx="35685">18</cx:pt>
          <cx:pt idx="35686">17</cx:pt>
          <cx:pt idx="35687">18</cx:pt>
          <cx:pt idx="35688">17</cx:pt>
          <cx:pt idx="35689">18</cx:pt>
          <cx:pt idx="35690">18</cx:pt>
          <cx:pt idx="35691">17</cx:pt>
          <cx:pt idx="35692">15</cx:pt>
          <cx:pt idx="35693">17</cx:pt>
          <cx:pt idx="35694">23</cx:pt>
          <cx:pt idx="35695">23</cx:pt>
          <cx:pt idx="35696">23</cx:pt>
          <cx:pt idx="35697">15</cx:pt>
          <cx:pt idx="35698">12</cx:pt>
          <cx:pt idx="35699">14</cx:pt>
          <cx:pt idx="35700">12</cx:pt>
          <cx:pt idx="35701">14</cx:pt>
          <cx:pt idx="35702">12</cx:pt>
          <cx:pt idx="35703">11</cx:pt>
          <cx:pt idx="35704">23</cx:pt>
          <cx:pt idx="35705">22</cx:pt>
          <cx:pt idx="35706">23</cx:pt>
          <cx:pt idx="35707">23</cx:pt>
          <cx:pt idx="35708">22</cx:pt>
          <cx:pt idx="35709">23</cx:pt>
          <cx:pt idx="35710">23</cx:pt>
          <cx:pt idx="35711">23</cx:pt>
          <cx:pt idx="35712">31</cx:pt>
          <cx:pt idx="35713">30</cx:pt>
          <cx:pt idx="35714">30</cx:pt>
          <cx:pt idx="35715">23</cx:pt>
          <cx:pt idx="35716">22</cx:pt>
          <cx:pt idx="35717">22</cx:pt>
          <cx:pt idx="35718">22</cx:pt>
          <cx:pt idx="35719">22</cx:pt>
          <cx:pt idx="35720">28</cx:pt>
          <cx:pt idx="35721">20</cx:pt>
          <cx:pt idx="35722">22</cx:pt>
          <cx:pt idx="35723">20</cx:pt>
          <cx:pt idx="35724">22</cx:pt>
          <cx:pt idx="35725">20</cx:pt>
          <cx:pt idx="35726">23</cx:pt>
          <cx:pt idx="35727">23</cx:pt>
          <cx:pt idx="35728">22</cx:pt>
          <cx:pt idx="35729">23</cx:pt>
          <cx:pt idx="35730">21</cx:pt>
          <cx:pt idx="35731">22</cx:pt>
          <cx:pt idx="35732">22</cx:pt>
          <cx:pt idx="35733">20</cx:pt>
          <cx:pt idx="35734">20</cx:pt>
          <cx:pt idx="35735">20</cx:pt>
          <cx:pt idx="35736">20</cx:pt>
          <cx:pt idx="35737">20</cx:pt>
          <cx:pt idx="35738">20</cx:pt>
          <cx:pt idx="35739">19</cx:pt>
          <cx:pt idx="35740">20</cx:pt>
          <cx:pt idx="35741">23</cx:pt>
          <cx:pt idx="35742">22</cx:pt>
          <cx:pt idx="35743">26</cx:pt>
          <cx:pt idx="35744">26</cx:pt>
          <cx:pt idx="35745">20</cx:pt>
          <cx:pt idx="35746">19</cx:pt>
          <cx:pt idx="35747">20</cx:pt>
          <cx:pt idx="35748">18</cx:pt>
          <cx:pt idx="35749">17</cx:pt>
          <cx:pt idx="35750">16</cx:pt>
          <cx:pt idx="35751">20</cx:pt>
          <cx:pt idx="35752">20</cx:pt>
          <cx:pt idx="35753">20</cx:pt>
          <cx:pt idx="35754">20</cx:pt>
          <cx:pt idx="35755">20</cx:pt>
          <cx:pt idx="35756">20</cx:pt>
          <cx:pt idx="35757">17</cx:pt>
          <cx:pt idx="35758">17</cx:pt>
          <cx:pt idx="35759">17</cx:pt>
          <cx:pt idx="35760">15</cx:pt>
          <cx:pt idx="35761">16</cx:pt>
          <cx:pt idx="35762">15</cx:pt>
          <cx:pt idx="35763">21</cx:pt>
          <cx:pt idx="35764">17</cx:pt>
          <cx:pt idx="35765">16</cx:pt>
          <cx:pt idx="35766">23</cx:pt>
          <cx:pt idx="35767">15</cx:pt>
          <cx:pt idx="35768">137</cx:pt>
          <cx:pt idx="35769">41</cx:pt>
          <cx:pt idx="35770">28</cx:pt>
          <cx:pt idx="35771">20</cx:pt>
          <cx:pt idx="35772">18</cx:pt>
          <cx:pt idx="35773">20</cx:pt>
          <cx:pt idx="35774">19</cx:pt>
          <cx:pt idx="35775">20</cx:pt>
          <cx:pt idx="35776">19</cx:pt>
          <cx:pt idx="35777">20</cx:pt>
          <cx:pt idx="35778">20</cx:pt>
          <cx:pt idx="35779">17</cx:pt>
          <cx:pt idx="35780">17</cx:pt>
          <cx:pt idx="35781">17</cx:pt>
          <cx:pt idx="35782">17</cx:pt>
          <cx:pt idx="35783">17</cx:pt>
          <cx:pt idx="35784">17</cx:pt>
          <cx:pt idx="35785">16</cx:pt>
          <cx:pt idx="35786">14</cx:pt>
          <cx:pt idx="35787">15</cx:pt>
          <cx:pt idx="35788">14</cx:pt>
          <cx:pt idx="35789">15</cx:pt>
          <cx:pt idx="35790">14</cx:pt>
          <cx:pt idx="35791">15</cx:pt>
          <cx:pt idx="35792">14</cx:pt>
          <cx:pt idx="35793">15</cx:pt>
          <cx:pt idx="35794">22</cx:pt>
          <cx:pt idx="35795">21</cx:pt>
          <cx:pt idx="35796">27</cx:pt>
          <cx:pt idx="35797">21</cx:pt>
          <cx:pt idx="35798">19</cx:pt>
          <cx:pt idx="35799">18</cx:pt>
          <cx:pt idx="35800">20</cx:pt>
          <cx:pt idx="35801">19</cx:pt>
          <cx:pt idx="35802">14</cx:pt>
          <cx:pt idx="35803">18</cx:pt>
          <cx:pt idx="35804">23</cx:pt>
          <cx:pt idx="35805">18</cx:pt>
          <cx:pt idx="35806">23</cx:pt>
          <cx:pt idx="35807">15</cx:pt>
          <cx:pt idx="35808">14</cx:pt>
          <cx:pt idx="35809">18</cx:pt>
          <cx:pt idx="35810">18</cx:pt>
          <cx:pt idx="35811">15</cx:pt>
          <cx:pt idx="35812">22</cx:pt>
          <cx:pt idx="35813">22</cx:pt>
          <cx:pt idx="35814">17</cx:pt>
          <cx:pt idx="35815">17</cx:pt>
          <cx:pt idx="35816">20</cx:pt>
          <cx:pt idx="35817">15</cx:pt>
          <cx:pt idx="35818">15</cx:pt>
          <cx:pt idx="35819">25</cx:pt>
          <cx:pt idx="35820">27</cx:pt>
          <cx:pt idx="35821">23</cx:pt>
          <cx:pt idx="35822">26</cx:pt>
          <cx:pt idx="35823">20</cx:pt>
          <cx:pt idx="35824">18</cx:pt>
          <cx:pt idx="35825">18</cx:pt>
          <cx:pt idx="35826">17</cx:pt>
          <cx:pt idx="35827">24</cx:pt>
          <cx:pt idx="35828">21</cx:pt>
          <cx:pt idx="35829">19</cx:pt>
          <cx:pt idx="35830">20</cx:pt>
          <cx:pt idx="35831">19</cx:pt>
          <cx:pt idx="35832">24</cx:pt>
          <cx:pt idx="35833">21</cx:pt>
          <cx:pt idx="35834">21</cx:pt>
          <cx:pt idx="35835">20</cx:pt>
          <cx:pt idx="35836">73</cx:pt>
          <cx:pt idx="35837">22</cx:pt>
          <cx:pt idx="35838">20</cx:pt>
          <cx:pt idx="35839">22</cx:pt>
          <cx:pt idx="35840">20</cx:pt>
          <cx:pt idx="35841">22</cx:pt>
          <cx:pt idx="35842">19</cx:pt>
          <cx:pt idx="35843">16</cx:pt>
          <cx:pt idx="35844">17</cx:pt>
          <cx:pt idx="35845">22</cx:pt>
          <cx:pt idx="35846">18</cx:pt>
          <cx:pt idx="35847">18</cx:pt>
          <cx:pt idx="35848">16</cx:pt>
          <cx:pt idx="35849">21</cx:pt>
          <cx:pt idx="35850">20</cx:pt>
          <cx:pt idx="35851">21</cx:pt>
          <cx:pt idx="35852">19</cx:pt>
          <cx:pt idx="35853">14</cx:pt>
          <cx:pt idx="35854">31</cx:pt>
          <cx:pt idx="35855">28</cx:pt>
          <cx:pt idx="35856">15</cx:pt>
          <cx:pt idx="35857">15</cx:pt>
          <cx:pt idx="35858">17</cx:pt>
          <cx:pt idx="35859">16</cx:pt>
          <cx:pt idx="35860">18</cx:pt>
          <cx:pt idx="35861">17</cx:pt>
          <cx:pt idx="35862">16</cx:pt>
          <cx:pt idx="35863">15</cx:pt>
          <cx:pt idx="35864">15</cx:pt>
          <cx:pt idx="35865">17</cx:pt>
          <cx:pt idx="35866">19</cx:pt>
          <cx:pt idx="35867">22</cx:pt>
          <cx:pt idx="35868">18</cx:pt>
          <cx:pt idx="35869">16</cx:pt>
          <cx:pt idx="35870">21</cx:pt>
          <cx:pt idx="35871">24</cx:pt>
          <cx:pt idx="35872">20</cx:pt>
          <cx:pt idx="35873">18</cx:pt>
          <cx:pt idx="35874">22</cx:pt>
          <cx:pt idx="35875">19</cx:pt>
          <cx:pt idx="35876">19</cx:pt>
          <cx:pt idx="35877">17</cx:pt>
          <cx:pt idx="35878">20</cx:pt>
          <cx:pt idx="35879">15</cx:pt>
          <cx:pt idx="35880">13</cx:pt>
          <cx:pt idx="35881">16</cx:pt>
          <cx:pt idx="35882">15</cx:pt>
          <cx:pt idx="35883">17</cx:pt>
          <cx:pt idx="35884">30</cx:pt>
          <cx:pt idx="35885">28</cx:pt>
          <cx:pt idx="35886">26</cx:pt>
          <cx:pt idx="35887">22</cx:pt>
          <cx:pt idx="35888">25</cx:pt>
          <cx:pt idx="35889">26</cx:pt>
          <cx:pt idx="35890">26</cx:pt>
          <cx:pt idx="35891">28</cx:pt>
          <cx:pt idx="35892">30</cx:pt>
          <cx:pt idx="35893">20</cx:pt>
          <cx:pt idx="35894">20</cx:pt>
          <cx:pt idx="35895">16</cx:pt>
          <cx:pt idx="35896">22</cx:pt>
          <cx:pt idx="35897">22</cx:pt>
          <cx:pt idx="35898">17</cx:pt>
          <cx:pt idx="35899">11</cx:pt>
          <cx:pt idx="35900">11</cx:pt>
          <cx:pt idx="35901">19</cx:pt>
          <cx:pt idx="35902">18</cx:pt>
          <cx:pt idx="35903">22</cx:pt>
          <cx:pt idx="35904">17</cx:pt>
          <cx:pt idx="35905">18</cx:pt>
          <cx:pt idx="35906">22</cx:pt>
          <cx:pt idx="35907">27</cx:pt>
          <cx:pt idx="35908">47</cx:pt>
          <cx:pt idx="35909">23</cx:pt>
          <cx:pt idx="35910">18</cx:pt>
          <cx:pt idx="35911">16</cx:pt>
          <cx:pt idx="35912">16</cx:pt>
          <cx:pt idx="35913">18</cx:pt>
          <cx:pt idx="35914">16</cx:pt>
          <cx:pt idx="35915">16</cx:pt>
          <cx:pt idx="35916">15</cx:pt>
          <cx:pt idx="35917">15</cx:pt>
          <cx:pt idx="35918">16</cx:pt>
          <cx:pt idx="35919">17</cx:pt>
          <cx:pt idx="35920">16</cx:pt>
          <cx:pt idx="35921">15</cx:pt>
          <cx:pt idx="35922">15</cx:pt>
          <cx:pt idx="35923">15</cx:pt>
          <cx:pt idx="35924">27</cx:pt>
          <cx:pt idx="35925">24</cx:pt>
          <cx:pt idx="35926">26</cx:pt>
          <cx:pt idx="35927">28</cx:pt>
          <cx:pt idx="35928">27</cx:pt>
          <cx:pt idx="35929">24</cx:pt>
          <cx:pt idx="35930">26</cx:pt>
          <cx:pt idx="35931">28</cx:pt>
          <cx:pt idx="35932">25</cx:pt>
          <cx:pt idx="35933">26</cx:pt>
          <cx:pt idx="35934">25</cx:pt>
          <cx:pt idx="35935">26</cx:pt>
          <cx:pt idx="35936">31</cx:pt>
          <cx:pt idx="35937">30</cx:pt>
          <cx:pt idx="35938">128</cx:pt>
          <cx:pt idx="35939">14</cx:pt>
          <cx:pt idx="35940">14</cx:pt>
          <cx:pt idx="35941">16</cx:pt>
          <cx:pt idx="35942">16</cx:pt>
          <cx:pt idx="35943">15</cx:pt>
          <cx:pt idx="35944">15</cx:pt>
          <cx:pt idx="35945">16</cx:pt>
          <cx:pt idx="35946">16</cx:pt>
          <cx:pt idx="35947">16</cx:pt>
          <cx:pt idx="35948">16</cx:pt>
          <cx:pt idx="35949">15</cx:pt>
          <cx:pt idx="35950">15</cx:pt>
          <cx:pt idx="35951">26</cx:pt>
          <cx:pt idx="35952">24</cx:pt>
          <cx:pt idx="35953">43</cx:pt>
          <cx:pt idx="35954">23</cx:pt>
          <cx:pt idx="35955">23</cx:pt>
          <cx:pt idx="35956">19</cx:pt>
          <cx:pt idx="35957">19</cx:pt>
          <cx:pt idx="35958">19</cx:pt>
          <cx:pt idx="35959">16</cx:pt>
          <cx:pt idx="35960">18</cx:pt>
          <cx:pt idx="35961">18</cx:pt>
          <cx:pt idx="35962">18</cx:pt>
          <cx:pt idx="35963">17</cx:pt>
          <cx:pt idx="35964">17</cx:pt>
          <cx:pt idx="35965">19</cx:pt>
          <cx:pt idx="35966">16</cx:pt>
          <cx:pt idx="35967">15</cx:pt>
          <cx:pt idx="35968">15</cx:pt>
          <cx:pt idx="35969">14</cx:pt>
          <cx:pt idx="35970">13</cx:pt>
          <cx:pt idx="35971">15</cx:pt>
          <cx:pt idx="35972">13</cx:pt>
          <cx:pt idx="35973">14</cx:pt>
          <cx:pt idx="35974">16</cx:pt>
          <cx:pt idx="35975">15</cx:pt>
          <cx:pt idx="35976">19</cx:pt>
          <cx:pt idx="35977">19</cx:pt>
          <cx:pt idx="35978">18</cx:pt>
          <cx:pt idx="35979">18</cx:pt>
          <cx:pt idx="35980">13</cx:pt>
          <cx:pt idx="35981">15</cx:pt>
          <cx:pt idx="35982">27</cx:pt>
          <cx:pt idx="35983">23</cx:pt>
          <cx:pt idx="35984">24</cx:pt>
          <cx:pt idx="35985">25</cx:pt>
          <cx:pt idx="35986">22</cx:pt>
          <cx:pt idx="35987">27</cx:pt>
          <cx:pt idx="35988">28</cx:pt>
          <cx:pt idx="35989">28</cx:pt>
          <cx:pt idx="35990">22</cx:pt>
          <cx:pt idx="35991">23</cx:pt>
          <cx:pt idx="35992">18</cx:pt>
          <cx:pt idx="35993">14</cx:pt>
          <cx:pt idx="35994">19</cx:pt>
          <cx:pt idx="35995">14</cx:pt>
          <cx:pt idx="35996">17</cx:pt>
          <cx:pt idx="35997">17</cx:pt>
          <cx:pt idx="35998">19</cx:pt>
          <cx:pt idx="35999">17</cx:pt>
          <cx:pt idx="36000">16</cx:pt>
          <cx:pt idx="36001">12</cx:pt>
          <cx:pt idx="36002">15</cx:pt>
          <cx:pt idx="36003">16</cx:pt>
          <cx:pt idx="36004">15</cx:pt>
          <cx:pt idx="36005">16</cx:pt>
          <cx:pt idx="36006">16</cx:pt>
          <cx:pt idx="36007">16</cx:pt>
          <cx:pt idx="36008">12</cx:pt>
          <cx:pt idx="36009">12</cx:pt>
          <cx:pt idx="36010">11</cx:pt>
          <cx:pt idx="36011">12</cx:pt>
          <cx:pt idx="36012">11</cx:pt>
          <cx:pt idx="36013">12</cx:pt>
          <cx:pt idx="36014">11</cx:pt>
          <cx:pt idx="36015">11</cx:pt>
          <cx:pt idx="36016">27</cx:pt>
          <cx:pt idx="36017">24</cx:pt>
          <cx:pt idx="36018">31</cx:pt>
          <cx:pt idx="36019">28</cx:pt>
          <cx:pt idx="36020">24</cx:pt>
          <cx:pt idx="36021">28</cx:pt>
          <cx:pt idx="36022">22</cx:pt>
          <cx:pt idx="36023">25</cx:pt>
          <cx:pt idx="36024">22</cx:pt>
          <cx:pt idx="36025">25</cx:pt>
          <cx:pt idx="36026">21</cx:pt>
          <cx:pt idx="36027">121</cx:pt>
          <cx:pt idx="36028">40</cx:pt>
          <cx:pt idx="36029">41</cx:pt>
          <cx:pt idx="36030">17</cx:pt>
          <cx:pt idx="36031">20</cx:pt>
          <cx:pt idx="36032">17</cx:pt>
          <cx:pt idx="36033">20</cx:pt>
          <cx:pt idx="36034">21</cx:pt>
          <cx:pt idx="36035">18</cx:pt>
          <cx:pt idx="36036">22</cx:pt>
          <cx:pt idx="36037">21</cx:pt>
          <cx:pt idx="36038">23</cx:pt>
          <cx:pt idx="36039">21</cx:pt>
          <cx:pt idx="36040">22</cx:pt>
          <cx:pt idx="36041">16</cx:pt>
          <cx:pt idx="36042">15</cx:pt>
          <cx:pt idx="36043">15</cx:pt>
          <cx:pt idx="36044">14</cx:pt>
          <cx:pt idx="36045">17</cx:pt>
          <cx:pt idx="36046">16</cx:pt>
          <cx:pt idx="36047">16</cx:pt>
          <cx:pt idx="36048">18</cx:pt>
          <cx:pt idx="36049">16</cx:pt>
          <cx:pt idx="36050">17</cx:pt>
          <cx:pt idx="36051">19</cx:pt>
          <cx:pt idx="36052">18</cx:pt>
          <cx:pt idx="36053">18</cx:pt>
          <cx:pt idx="36054">16</cx:pt>
          <cx:pt idx="36055">15</cx:pt>
          <cx:pt idx="36056">14</cx:pt>
          <cx:pt idx="36057">14</cx:pt>
          <cx:pt idx="36058">19</cx:pt>
          <cx:pt idx="36059">17</cx:pt>
          <cx:pt idx="36060">15</cx:pt>
          <cx:pt idx="36061">18</cx:pt>
          <cx:pt idx="36062">18</cx:pt>
          <cx:pt idx="36063">16</cx:pt>
          <cx:pt idx="36064">15</cx:pt>
          <cx:pt idx="36065">17</cx:pt>
          <cx:pt idx="36066">27</cx:pt>
          <cx:pt idx="36067">27</cx:pt>
          <cx:pt idx="36068">31</cx:pt>
          <cx:pt idx="36069">26</cx:pt>
          <cx:pt idx="36070">16</cx:pt>
          <cx:pt idx="36071">15</cx:pt>
          <cx:pt idx="36072">16</cx:pt>
          <cx:pt idx="36073">110</cx:pt>
          <cx:pt idx="36074">26</cx:pt>
          <cx:pt idx="36075">27</cx:pt>
          <cx:pt idx="36076">28</cx:pt>
          <cx:pt idx="36077">26</cx:pt>
          <cx:pt idx="36078">30</cx:pt>
          <cx:pt idx="36079">26</cx:pt>
          <cx:pt idx="36080">27</cx:pt>
          <cx:pt idx="36081">26</cx:pt>
          <cx:pt idx="36082">19</cx:pt>
          <cx:pt idx="36083">22</cx:pt>
          <cx:pt idx="36084">22</cx:pt>
          <cx:pt idx="36085">40</cx:pt>
          <cx:pt idx="36086">25</cx:pt>
          <cx:pt idx="36087">24</cx:pt>
          <cx:pt idx="36088">22</cx:pt>
          <cx:pt idx="36089">22</cx:pt>
          <cx:pt idx="36090">43</cx:pt>
          <cx:pt idx="36091">21</cx:pt>
          <cx:pt idx="36092">19</cx:pt>
          <cx:pt idx="36093">16</cx:pt>
          <cx:pt idx="36094">22</cx:pt>
          <cx:pt idx="36095">17</cx:pt>
          <cx:pt idx="36096">15</cx:pt>
          <cx:pt idx="36097">20</cx:pt>
          <cx:pt idx="36098">15</cx:pt>
          <cx:pt idx="36099">14</cx:pt>
          <cx:pt idx="36100">16</cx:pt>
          <cx:pt idx="36101">17</cx:pt>
          <cx:pt idx="36102">17</cx:pt>
          <cx:pt idx="36103">20</cx:pt>
          <cx:pt idx="36104">18</cx:pt>
          <cx:pt idx="36105">18</cx:pt>
          <cx:pt idx="36106">22</cx:pt>
          <cx:pt idx="36107">20</cx:pt>
          <cx:pt idx="36108">20</cx:pt>
          <cx:pt idx="36109">19</cx:pt>
          <cx:pt idx="36110">22</cx:pt>
          <cx:pt idx="36111">19</cx:pt>
          <cx:pt idx="36112">19</cx:pt>
          <cx:pt idx="36113">19</cx:pt>
          <cx:pt idx="36114">15</cx:pt>
          <cx:pt idx="36115">14</cx:pt>
          <cx:pt idx="36116">15</cx:pt>
          <cx:pt idx="36117">15</cx:pt>
          <cx:pt idx="36118">20</cx:pt>
          <cx:pt idx="36119">18</cx:pt>
          <cx:pt idx="36120">22</cx:pt>
          <cx:pt idx="36121">19</cx:pt>
          <cx:pt idx="36122">19</cx:pt>
          <cx:pt idx="36123">17</cx:pt>
          <cx:pt idx="36124">20</cx:pt>
          <cx:pt idx="36125">15</cx:pt>
          <cx:pt idx="36126">11</cx:pt>
          <cx:pt idx="36127">11</cx:pt>
          <cx:pt idx="36128">18</cx:pt>
          <cx:pt idx="36129">16</cx:pt>
          <cx:pt idx="36130">16</cx:pt>
          <cx:pt idx="36131">18</cx:pt>
          <cx:pt idx="36132">16</cx:pt>
          <cx:pt idx="36133">16</cx:pt>
          <cx:pt idx="36134">15</cx:pt>
          <cx:pt idx="36135">15</cx:pt>
          <cx:pt idx="36136">16</cx:pt>
          <cx:pt idx="36137">17</cx:pt>
          <cx:pt idx="36138">16</cx:pt>
          <cx:pt idx="36139">15</cx:pt>
          <cx:pt idx="36140">15</cx:pt>
          <cx:pt idx="36141">15</cx:pt>
          <cx:pt idx="36142">20</cx:pt>
          <cx:pt idx="36143">16</cx:pt>
          <cx:pt idx="36144">22</cx:pt>
          <cx:pt idx="36145">22</cx:pt>
          <cx:pt idx="36146">17</cx:pt>
          <cx:pt idx="36147">16</cx:pt>
          <cx:pt idx="36148">16</cx:pt>
          <cx:pt idx="36149">15</cx:pt>
          <cx:pt idx="36150">16</cx:pt>
          <cx:pt idx="36151">16</cx:pt>
          <cx:pt idx="36152">15</cx:pt>
          <cx:pt idx="36153">16</cx:pt>
          <cx:pt idx="36154">16</cx:pt>
          <cx:pt idx="36155">15</cx:pt>
          <cx:pt idx="36156">15</cx:pt>
          <cx:pt idx="36157">15</cx:pt>
          <cx:pt idx="36158">14</cx:pt>
          <cx:pt idx="36159">26</cx:pt>
          <cx:pt idx="36160">21</cx:pt>
          <cx:pt idx="36161">27</cx:pt>
          <cx:pt idx="36162">21</cx:pt>
          <cx:pt idx="36163">18</cx:pt>
          <cx:pt idx="36164">23</cx:pt>
          <cx:pt idx="36165">31</cx:pt>
          <cx:pt idx="36166">30</cx:pt>
          <cx:pt idx="36167">26</cx:pt>
          <cx:pt idx="36168">31</cx:pt>
          <cx:pt idx="36169">30</cx:pt>
          <cx:pt idx="36170">27</cx:pt>
          <cx:pt idx="36171">26</cx:pt>
          <cx:pt idx="36172">25</cx:pt>
          <cx:pt idx="36173">35</cx:pt>
          <cx:pt idx="36174">31</cx:pt>
          <cx:pt idx="36175">32</cx:pt>
          <cx:pt idx="36176">33</cx:pt>
          <cx:pt idx="36177">29</cx:pt>
          <cx:pt idx="36178">28</cx:pt>
          <cx:pt idx="36179">28</cx:pt>
          <cx:pt idx="36180">25</cx:pt>
          <cx:pt idx="36181">27</cx:pt>
          <cx:pt idx="36182">27</cx:pt>
          <cx:pt idx="36183">19</cx:pt>
          <cx:pt idx="36184">20</cx:pt>
          <cx:pt idx="36185">19</cx:pt>
          <cx:pt idx="36186">19</cx:pt>
          <cx:pt idx="36187">18</cx:pt>
          <cx:pt idx="36188">26</cx:pt>
          <cx:pt idx="36189">27</cx:pt>
          <cx:pt idx="36190">20</cx:pt>
          <cx:pt idx="36191">19</cx:pt>
          <cx:pt idx="36192">28</cx:pt>
          <cx:pt idx="36193">24</cx:pt>
          <cx:pt idx="36194">27</cx:pt>
          <cx:pt idx="36195">24</cx:pt>
          <cx:pt idx="36196">24</cx:pt>
          <cx:pt idx="36197">24</cx:pt>
          <cx:pt idx="36198">27</cx:pt>
          <cx:pt idx="36199">15</cx:pt>
          <cx:pt idx="36200">16</cx:pt>
          <cx:pt idx="36201">16</cx:pt>
          <cx:pt idx="36202">17</cx:pt>
          <cx:pt idx="36203">18</cx:pt>
          <cx:pt idx="36204">15</cx:pt>
          <cx:pt idx="36205">18</cx:pt>
          <cx:pt idx="36206">18</cx:pt>
          <cx:pt idx="36207">19</cx:pt>
          <cx:pt idx="36208">18</cx:pt>
          <cx:pt idx="36209">20</cx:pt>
          <cx:pt idx="36210">19</cx:pt>
          <cx:pt idx="36211">19</cx:pt>
          <cx:pt idx="36212">17</cx:pt>
          <cx:pt idx="36213">17</cx:pt>
          <cx:pt idx="36214">28</cx:pt>
          <cx:pt idx="36215">22</cx:pt>
          <cx:pt idx="36216">25</cx:pt>
          <cx:pt idx="36217">38</cx:pt>
          <cx:pt idx="36218">39</cx:pt>
          <cx:pt idx="36219">21</cx:pt>
          <cx:pt idx="36220">38</cx:pt>
          <cx:pt idx="36221">25</cx:pt>
          <cx:pt idx="36222">24</cx:pt>
          <cx:pt idx="36223">21</cx:pt>
          <cx:pt idx="36224">25</cx:pt>
          <cx:pt idx="36225">26</cx:pt>
          <cx:pt idx="36226">25</cx:pt>
          <cx:pt idx="36227">23</cx:pt>
          <cx:pt idx="36228">28</cx:pt>
          <cx:pt idx="36229">26</cx:pt>
          <cx:pt idx="36230">27</cx:pt>
          <cx:pt idx="36231">25</cx:pt>
          <cx:pt idx="36232">23</cx:pt>
          <cx:pt idx="36233">19</cx:pt>
          <cx:pt idx="36234">22</cx:pt>
          <cx:pt idx="36235">19</cx:pt>
          <cx:pt idx="36236">28</cx:pt>
          <cx:pt idx="36237">27</cx:pt>
          <cx:pt idx="36238">19</cx:pt>
          <cx:pt idx="36239">18</cx:pt>
          <cx:pt idx="36240">20</cx:pt>
          <cx:pt idx="36241">19</cx:pt>
          <cx:pt idx="36242">16</cx:pt>
          <cx:pt idx="36243">18</cx:pt>
          <cx:pt idx="36244">16</cx:pt>
          <cx:pt idx="36245">18</cx:pt>
          <cx:pt idx="36246">29</cx:pt>
          <cx:pt idx="36247">17</cx:pt>
          <cx:pt idx="36248">17</cx:pt>
          <cx:pt idx="36249">19</cx:pt>
          <cx:pt idx="36250">21</cx:pt>
          <cx:pt idx="36251">25</cx:pt>
          <cx:pt idx="36252">26</cx:pt>
          <cx:pt idx="36253">16</cx:pt>
          <cx:pt idx="36254">17</cx:pt>
          <cx:pt idx="36255">14</cx:pt>
          <cx:pt idx="36256">14</cx:pt>
          <cx:pt idx="36257">19</cx:pt>
          <cx:pt idx="36258">16</cx:pt>
          <cx:pt idx="36259">19</cx:pt>
          <cx:pt idx="36260">16</cx:pt>
          <cx:pt idx="36261">15</cx:pt>
          <cx:pt idx="36262">15</cx:pt>
          <cx:pt idx="36263">16</cx:pt>
          <cx:pt idx="36264">18</cx:pt>
          <cx:pt idx="36265">18</cx:pt>
          <cx:pt idx="36266">19</cx:pt>
          <cx:pt idx="36267">15</cx:pt>
          <cx:pt idx="36268">19</cx:pt>
          <cx:pt idx="36269">15</cx:pt>
          <cx:pt idx="36270">20</cx:pt>
          <cx:pt idx="36271">20</cx:pt>
          <cx:pt idx="36272">15</cx:pt>
          <cx:pt idx="36273">18</cx:pt>
          <cx:pt idx="36274">17</cx:pt>
          <cx:pt idx="36275">15</cx:pt>
          <cx:pt idx="36276">18</cx:pt>
          <cx:pt idx="36277">17</cx:pt>
          <cx:pt idx="36278">21</cx:pt>
          <cx:pt idx="36279">21</cx:pt>
          <cx:pt idx="36280">20</cx:pt>
          <cx:pt idx="36281">21</cx:pt>
          <cx:pt idx="36282">19</cx:pt>
          <cx:pt idx="36283">21</cx:pt>
          <cx:pt idx="36284">21</cx:pt>
          <cx:pt idx="36285">21</cx:pt>
          <cx:pt idx="36286">19</cx:pt>
          <cx:pt idx="36287">19</cx:pt>
          <cx:pt idx="36288">20</cx:pt>
          <cx:pt idx="36289">20</cx:pt>
          <cx:pt idx="36290">22</cx:pt>
          <cx:pt idx="36291">22</cx:pt>
          <cx:pt idx="36292">21</cx:pt>
          <cx:pt idx="36293">23</cx:pt>
          <cx:pt idx="36294">23</cx:pt>
          <cx:pt idx="36295">19</cx:pt>
          <cx:pt idx="36296">18</cx:pt>
          <cx:pt idx="36297">14</cx:pt>
          <cx:pt idx="36298">13</cx:pt>
          <cx:pt idx="36299">20</cx:pt>
          <cx:pt idx="36300">20</cx:pt>
          <cx:pt idx="36301">22</cx:pt>
          <cx:pt idx="36302">22</cx:pt>
          <cx:pt idx="36303">21</cx:pt>
          <cx:pt idx="36304">23</cx:pt>
          <cx:pt idx="36305">23</cx:pt>
          <cx:pt idx="36306">22</cx:pt>
          <cx:pt idx="36307">24</cx:pt>
          <cx:pt idx="36308">21</cx:pt>
          <cx:pt idx="36309">24</cx:pt>
          <cx:pt idx="36310">17</cx:pt>
          <cx:pt idx="36311">17</cx:pt>
          <cx:pt idx="36312">16</cx:pt>
          <cx:pt idx="36313">16</cx:pt>
          <cx:pt idx="36314">19</cx:pt>
          <cx:pt idx="36315">24</cx:pt>
          <cx:pt idx="36316">26</cx:pt>
          <cx:pt idx="36317">25</cx:pt>
          <cx:pt idx="36318">21</cx:pt>
          <cx:pt idx="36319">25</cx:pt>
          <cx:pt idx="36320">21</cx:pt>
          <cx:pt idx="36321">22</cx:pt>
          <cx:pt idx="36322">25</cx:pt>
          <cx:pt idx="36323">22</cx:pt>
          <cx:pt idx="36324">24</cx:pt>
          <cx:pt idx="36325">15</cx:pt>
          <cx:pt idx="36326">17</cx:pt>
          <cx:pt idx="36327">28</cx:pt>
          <cx:pt idx="36328">22</cx:pt>
          <cx:pt idx="36329">24</cx:pt>
          <cx:pt idx="36330">22</cx:pt>
          <cx:pt idx="36331">25</cx:pt>
          <cx:pt idx="36332">35</cx:pt>
          <cx:pt idx="36333">35</cx:pt>
          <cx:pt idx="36334">27</cx:pt>
          <cx:pt idx="36335">27</cx:pt>
          <cx:pt idx="36336">27</cx:pt>
          <cx:pt idx="36337">18</cx:pt>
          <cx:pt idx="36338">18</cx:pt>
          <cx:pt idx="36339">17</cx:pt>
          <cx:pt idx="36340">19</cx:pt>
          <cx:pt idx="36341">21</cx:pt>
          <cx:pt idx="36342">17</cx:pt>
          <cx:pt idx="36343">18</cx:pt>
          <cx:pt idx="36344">20</cx:pt>
          <cx:pt idx="36345">21</cx:pt>
          <cx:pt idx="36346">18</cx:pt>
          <cx:pt idx="36347">24</cx:pt>
          <cx:pt idx="36348">24</cx:pt>
          <cx:pt idx="36349">24</cx:pt>
          <cx:pt idx="36350">24</cx:pt>
          <cx:pt idx="36351">120</cx:pt>
          <cx:pt idx="36352">19</cx:pt>
          <cx:pt idx="36353">21</cx:pt>
          <cx:pt idx="36354">19</cx:pt>
          <cx:pt idx="36355">20</cx:pt>
          <cx:pt idx="36356">11</cx:pt>
          <cx:pt idx="36357">10</cx:pt>
          <cx:pt idx="36358">14</cx:pt>
          <cx:pt idx="36359">14</cx:pt>
          <cx:pt idx="36360">20</cx:pt>
          <cx:pt idx="36361">15</cx:pt>
          <cx:pt idx="36362">14</cx:pt>
          <cx:pt idx="36363">17</cx:pt>
          <cx:pt idx="36364">21</cx:pt>
          <cx:pt idx="36365">20</cx:pt>
          <cx:pt idx="36366">14</cx:pt>
          <cx:pt idx="36367">17</cx:pt>
          <cx:pt idx="36368">14</cx:pt>
          <cx:pt idx="36369">17</cx:pt>
          <cx:pt idx="36370">22</cx:pt>
          <cx:pt idx="36371">22</cx:pt>
          <cx:pt idx="36372">43</cx:pt>
          <cx:pt idx="36373">40</cx:pt>
          <cx:pt idx="36374">21</cx:pt>
          <cx:pt idx="36375">22</cx:pt>
          <cx:pt idx="36376">21</cx:pt>
          <cx:pt idx="36377">20</cx:pt>
          <cx:pt idx="36378">19</cx:pt>
          <cx:pt idx="36379">19</cx:pt>
          <cx:pt idx="36380">29</cx:pt>
          <cx:pt idx="36381">16</cx:pt>
          <cx:pt idx="36382">15</cx:pt>
          <cx:pt idx="36383">22</cx:pt>
          <cx:pt idx="36384">19</cx:pt>
          <cx:pt idx="36385">19</cx:pt>
          <cx:pt idx="36386">19</cx:pt>
          <cx:pt idx="36387">16</cx:pt>
          <cx:pt idx="36388">16</cx:pt>
          <cx:pt idx="36389">16</cx:pt>
          <cx:pt idx="36390">16</cx:pt>
          <cx:pt idx="36391">19</cx:pt>
          <cx:pt idx="36392">13</cx:pt>
          <cx:pt idx="36393">22</cx:pt>
          <cx:pt idx="36394">22</cx:pt>
          <cx:pt idx="36395">22</cx:pt>
          <cx:pt idx="36396">34</cx:pt>
          <cx:pt idx="36397">33</cx:pt>
          <cx:pt idx="36398">22</cx:pt>
          <cx:pt idx="36399">19</cx:pt>
          <cx:pt idx="36400">19</cx:pt>
          <cx:pt idx="36401">19</cx:pt>
          <cx:pt idx="36402">16</cx:pt>
          <cx:pt idx="36403">20</cx:pt>
          <cx:pt idx="36404">19</cx:pt>
          <cx:pt idx="36405">31</cx:pt>
          <cx:pt idx="36406">30</cx:pt>
          <cx:pt idx="36407">19</cx:pt>
          <cx:pt idx="36408">18</cx:pt>
          <cx:pt idx="36409">20</cx:pt>
          <cx:pt idx="36410">17</cx:pt>
          <cx:pt idx="36411">16</cx:pt>
          <cx:pt idx="36412">17</cx:pt>
          <cx:pt idx="36413">15</cx:pt>
          <cx:pt idx="36414">16</cx:pt>
          <cx:pt idx="36415">16</cx:pt>
          <cx:pt idx="36416">18</cx:pt>
          <cx:pt idx="36417">17</cx:pt>
          <cx:pt idx="36418">16</cx:pt>
          <cx:pt idx="36419">17</cx:pt>
          <cx:pt idx="36420">18</cx:pt>
          <cx:pt idx="36421">22</cx:pt>
          <cx:pt idx="36422">17</cx:pt>
          <cx:pt idx="36423">22</cx:pt>
          <cx:pt idx="36424">18</cx:pt>
          <cx:pt idx="36425">41</cx:pt>
          <cx:pt idx="36426">16</cx:pt>
          <cx:pt idx="36427">15</cx:pt>
          <cx:pt idx="36428">15</cx:pt>
          <cx:pt idx="36429">15</cx:pt>
          <cx:pt idx="36430">16</cx:pt>
          <cx:pt idx="36431">17</cx:pt>
          <cx:pt idx="36432">16</cx:pt>
          <cx:pt idx="36433">13</cx:pt>
          <cx:pt idx="36434">13</cx:pt>
          <cx:pt idx="36435">15</cx:pt>
          <cx:pt idx="36436">16</cx:pt>
          <cx:pt idx="36437">16</cx:pt>
          <cx:pt idx="36438">33</cx:pt>
          <cx:pt idx="36439">31</cx:pt>
          <cx:pt idx="36440">26</cx:pt>
          <cx:pt idx="36441">28</cx:pt>
          <cx:pt idx="36442">25</cx:pt>
          <cx:pt idx="36443">30</cx:pt>
          <cx:pt idx="36444">28</cx:pt>
          <cx:pt idx="36445">29</cx:pt>
          <cx:pt idx="36446">29</cx:pt>
          <cx:pt idx="36447">25</cx:pt>
          <cx:pt idx="36448">29</cx:pt>
          <cx:pt idx="36449">27</cx:pt>
          <cx:pt idx="36450">28</cx:pt>
          <cx:pt idx="36451">29</cx:pt>
          <cx:pt idx="36452">25</cx:pt>
          <cx:pt idx="36453">29</cx:pt>
          <cx:pt idx="36454">27</cx:pt>
          <cx:pt idx="36455">26</cx:pt>
          <cx:pt idx="36456">26</cx:pt>
          <cx:pt idx="36457">24</cx:pt>
          <cx:pt idx="36458">22</cx:pt>
          <cx:pt idx="36459">21</cx:pt>
          <cx:pt idx="36460">26</cx:pt>
          <cx:pt idx="36461">27</cx:pt>
          <cx:pt idx="36462">16</cx:pt>
          <cx:pt idx="36463">16</cx:pt>
          <cx:pt idx="36464">16</cx:pt>
          <cx:pt idx="36465">16</cx:pt>
          <cx:pt idx="36466">18</cx:pt>
          <cx:pt idx="36467">18</cx:pt>
          <cx:pt idx="36468">23</cx:pt>
          <cx:pt idx="36469">16</cx:pt>
          <cx:pt idx="36470">16</cx:pt>
          <cx:pt idx="36471">15</cx:pt>
          <cx:pt idx="36472">15</cx:pt>
          <cx:pt idx="36473">12</cx:pt>
          <cx:pt idx="36474">11</cx:pt>
          <cx:pt idx="36475">13</cx:pt>
          <cx:pt idx="36476">22</cx:pt>
          <cx:pt idx="36477">13</cx:pt>
          <cx:pt idx="36478">13</cx:pt>
          <cx:pt idx="36479">14</cx:pt>
          <cx:pt idx="36480">16</cx:pt>
          <cx:pt idx="36481">15</cx:pt>
          <cx:pt idx="36482">15</cx:pt>
          <cx:pt idx="36483">13</cx:pt>
          <cx:pt idx="36484">13</cx:pt>
          <cx:pt idx="36485">16</cx:pt>
          <cx:pt idx="36486">14</cx:pt>
          <cx:pt idx="36487">19</cx:pt>
          <cx:pt idx="36488">85</cx:pt>
          <cx:pt idx="36489">25</cx:pt>
          <cx:pt idx="36490">24</cx:pt>
          <cx:pt idx="36491">28</cx:pt>
          <cx:pt idx="36492">21</cx:pt>
          <cx:pt idx="36493">26</cx:pt>
          <cx:pt idx="36494">24</cx:pt>
          <cx:pt idx="36495">24</cx:pt>
          <cx:pt idx="36496">20</cx:pt>
          <cx:pt idx="36497">19</cx:pt>
          <cx:pt idx="36498">18</cx:pt>
          <cx:pt idx="36499">17</cx:pt>
          <cx:pt idx="36500">28</cx:pt>
          <cx:pt idx="36501">27</cx:pt>
          <cx:pt idx="36502">20</cx:pt>
          <cx:pt idx="36503">20</cx:pt>
          <cx:pt idx="36504">20</cx:pt>
          <cx:pt idx="36505">20</cx:pt>
          <cx:pt idx="36506">20</cx:pt>
          <cx:pt idx="36507">20</cx:pt>
          <cx:pt idx="36508">20</cx:pt>
          <cx:pt idx="36509">20</cx:pt>
          <cx:pt idx="36510">20</cx:pt>
          <cx:pt idx="36511">20</cx:pt>
          <cx:pt idx="36512">18</cx:pt>
          <cx:pt idx="36513">17</cx:pt>
          <cx:pt idx="36514">18</cx:pt>
          <cx:pt idx="36515">13</cx:pt>
          <cx:pt idx="36516">19</cx:pt>
          <cx:pt idx="36517">17</cx:pt>
          <cx:pt idx="36518">13</cx:pt>
          <cx:pt idx="36519">25</cx:pt>
          <cx:pt idx="36520">24</cx:pt>
          <cx:pt idx="36521">24</cx:pt>
          <cx:pt idx="36522">22</cx:pt>
          <cx:pt idx="36523">21</cx:pt>
          <cx:pt idx="36524">22</cx:pt>
          <cx:pt idx="36525">18</cx:pt>
          <cx:pt idx="36526">18</cx:pt>
          <cx:pt idx="36527">18</cx:pt>
          <cx:pt idx="36528">23</cx:pt>
          <cx:pt idx="36529">18</cx:pt>
          <cx:pt idx="36530">17</cx:pt>
          <cx:pt idx="36531">20</cx:pt>
          <cx:pt idx="36532">13</cx:pt>
          <cx:pt idx="36533">21</cx:pt>
          <cx:pt idx="36534">20</cx:pt>
          <cx:pt idx="36535">17</cx:pt>
          <cx:pt idx="36536">16</cx:pt>
          <cx:pt idx="36537">16</cx:pt>
          <cx:pt idx="36538">24</cx:pt>
          <cx:pt idx="36539">14</cx:pt>
          <cx:pt idx="36540">20</cx:pt>
          <cx:pt idx="36541">16</cx:pt>
          <cx:pt idx="36542">25</cx:pt>
          <cx:pt idx="36543">21</cx:pt>
          <cx:pt idx="36544">25</cx:pt>
          <cx:pt idx="36545">25</cx:pt>
          <cx:pt idx="36546">27</cx:pt>
          <cx:pt idx="36547">27</cx:pt>
          <cx:pt idx="36548">25</cx:pt>
          <cx:pt idx="36549">26</cx:pt>
          <cx:pt idx="36550">27</cx:pt>
          <cx:pt idx="36551">28</cx:pt>
          <cx:pt idx="36552">27</cx:pt>
          <cx:pt idx="36553">28</cx:pt>
          <cx:pt idx="36554">25</cx:pt>
          <cx:pt idx="36555">26</cx:pt>
          <cx:pt idx="36556">23</cx:pt>
          <cx:pt idx="36557">22</cx:pt>
          <cx:pt idx="36558">25</cx:pt>
          <cx:pt idx="36559">23</cx:pt>
          <cx:pt idx="36560">25</cx:pt>
          <cx:pt idx="36561">26</cx:pt>
          <cx:pt idx="36562">23</cx:pt>
          <cx:pt idx="36563">25</cx:pt>
          <cx:pt idx="36564">25</cx:pt>
          <cx:pt idx="36565">23</cx:pt>
          <cx:pt idx="36566">25</cx:pt>
          <cx:pt idx="36567">23</cx:pt>
          <cx:pt idx="36568">25</cx:pt>
          <cx:pt idx="36569">26</cx:pt>
          <cx:pt idx="36570">23</cx:pt>
          <cx:pt idx="36571">25</cx:pt>
          <cx:pt idx="36572">23</cx:pt>
          <cx:pt idx="36573">25</cx:pt>
          <cx:pt idx="36574">23</cx:pt>
          <cx:pt idx="36575">25</cx:pt>
          <cx:pt idx="36576">25</cx:pt>
          <cx:pt idx="36577">23</cx:pt>
          <cx:pt idx="36578">126</cx:pt>
          <cx:pt idx="36579">27</cx:pt>
          <cx:pt idx="36580">24</cx:pt>
          <cx:pt idx="36581">24</cx:pt>
          <cx:pt idx="36582">22</cx:pt>
          <cx:pt idx="36583">23</cx:pt>
          <cx:pt idx="36584">25</cx:pt>
          <cx:pt idx="36585">24</cx:pt>
          <cx:pt idx="36586">20</cx:pt>
          <cx:pt idx="36587">24</cx:pt>
          <cx:pt idx="36588">23</cx:pt>
          <cx:pt idx="36589">23</cx:pt>
          <cx:pt idx="36590">23</cx:pt>
          <cx:pt idx="36591">22</cx:pt>
          <cx:pt idx="36592">19</cx:pt>
          <cx:pt idx="36593">18</cx:pt>
          <cx:pt idx="36594">18</cx:pt>
          <cx:pt idx="36595">17</cx:pt>
          <cx:pt idx="36596">22</cx:pt>
          <cx:pt idx="36597">27</cx:pt>
          <cx:pt idx="36598">26</cx:pt>
          <cx:pt idx="36599">16</cx:pt>
          <cx:pt idx="36600">17</cx:pt>
          <cx:pt idx="36601">19</cx:pt>
          <cx:pt idx="36602">17</cx:pt>
          <cx:pt idx="36603">15</cx:pt>
          <cx:pt idx="36604">16</cx:pt>
          <cx:pt idx="36605">16</cx:pt>
          <cx:pt idx="36606">28</cx:pt>
          <cx:pt idx="36607">27</cx:pt>
          <cx:pt idx="36608">26</cx:pt>
          <cx:pt idx="36609">25</cx:pt>
          <cx:pt idx="36610">25</cx:pt>
          <cx:pt idx="36611">126</cx:pt>
          <cx:pt idx="36612">124</cx:pt>
          <cx:pt idx="36613">22</cx:pt>
          <cx:pt idx="36614">21</cx:pt>
          <cx:pt idx="36615">21</cx:pt>
          <cx:pt idx="36616">26</cx:pt>
          <cx:pt idx="36617">27</cx:pt>
          <cx:pt idx="36618">24</cx:pt>
          <cx:pt idx="36619">23</cx:pt>
          <cx:pt idx="36620">20</cx:pt>
          <cx:pt idx="36621">19</cx:pt>
          <cx:pt idx="36622">19</cx:pt>
          <cx:pt idx="36623">20</cx:pt>
          <cx:pt idx="36624">25</cx:pt>
          <cx:pt idx="36625">26</cx:pt>
          <cx:pt idx="36626">29</cx:pt>
          <cx:pt idx="36627">27</cx:pt>
          <cx:pt idx="36628">30</cx:pt>
          <cx:pt idx="36629">31</cx:pt>
          <cx:pt idx="36630">26</cx:pt>
          <cx:pt idx="36631">27</cx:pt>
          <cx:pt idx="36632">11</cx:pt>
          <cx:pt idx="36633">20</cx:pt>
          <cx:pt idx="36634">19</cx:pt>
          <cx:pt idx="36635">20</cx:pt>
          <cx:pt idx="36636">19</cx:pt>
          <cx:pt idx="36637">20</cx:pt>
          <cx:pt idx="36638">19</cx:pt>
          <cx:pt idx="36639">19</cx:pt>
          <cx:pt idx="36640">18</cx:pt>
          <cx:pt idx="36641">18</cx:pt>
          <cx:pt idx="36642">18</cx:pt>
          <cx:pt idx="36643">19</cx:pt>
          <cx:pt idx="36644">19</cx:pt>
          <cx:pt idx="36645">19</cx:pt>
          <cx:pt idx="36646">18</cx:pt>
          <cx:pt idx="36647">21</cx:pt>
          <cx:pt idx="36648">19</cx:pt>
          <cx:pt idx="36649">19</cx:pt>
          <cx:pt idx="36650">18</cx:pt>
          <cx:pt idx="36651">19</cx:pt>
          <cx:pt idx="36652">18</cx:pt>
          <cx:pt idx="36653">20</cx:pt>
          <cx:pt idx="36654">19</cx:pt>
          <cx:pt idx="36655">19</cx:pt>
          <cx:pt idx="36656">19</cx:pt>
          <cx:pt idx="36657">15</cx:pt>
          <cx:pt idx="36658">15</cx:pt>
          <cx:pt idx="36659">14</cx:pt>
          <cx:pt idx="36660">19</cx:pt>
          <cx:pt idx="36661">18</cx:pt>
          <cx:pt idx="36662">18</cx:pt>
          <cx:pt idx="36663">18</cx:pt>
          <cx:pt idx="36664">18</cx:pt>
          <cx:pt idx="36665">18</cx:pt>
          <cx:pt idx="36666">17</cx:pt>
          <cx:pt idx="36667">17</cx:pt>
          <cx:pt idx="36668">17</cx:pt>
          <cx:pt idx="36669">17</cx:pt>
          <cx:pt idx="36670">22</cx:pt>
          <cx:pt idx="36671">20</cx:pt>
          <cx:pt idx="36672">21</cx:pt>
          <cx:pt idx="36673">19</cx:pt>
          <cx:pt idx="36674">21</cx:pt>
          <cx:pt idx="36675">20</cx:pt>
          <cx:pt idx="36676">18</cx:pt>
          <cx:pt idx="36677">19</cx:pt>
          <cx:pt idx="36678">16</cx:pt>
          <cx:pt idx="36679">17</cx:pt>
          <cx:pt idx="36680">21</cx:pt>
          <cx:pt idx="36681">14</cx:pt>
          <cx:pt idx="36682">14</cx:pt>
          <cx:pt idx="36683">22</cx:pt>
          <cx:pt idx="36684">20</cx:pt>
          <cx:pt idx="36685">18</cx:pt>
          <cx:pt idx="36686">21</cx:pt>
          <cx:pt idx="36687">19</cx:pt>
          <cx:pt idx="36688">21</cx:pt>
          <cx:pt idx="36689">20</cx:pt>
          <cx:pt idx="36690">17</cx:pt>
          <cx:pt idx="36691">17</cx:pt>
          <cx:pt idx="36692">18</cx:pt>
          <cx:pt idx="36693">18</cx:pt>
          <cx:pt idx="36694">18</cx:pt>
          <cx:pt idx="36695">17</cx:pt>
          <cx:pt idx="36696">16</cx:pt>
          <cx:pt idx="36697">18</cx:pt>
          <cx:pt idx="36698">23</cx:pt>
          <cx:pt idx="36699">15</cx:pt>
          <cx:pt idx="36700">15</cx:pt>
          <cx:pt idx="36701">15</cx:pt>
          <cx:pt idx="36702">15</cx:pt>
          <cx:pt idx="36703">14</cx:pt>
          <cx:pt idx="36704">15</cx:pt>
          <cx:pt idx="36705">17</cx:pt>
          <cx:pt idx="36706">13</cx:pt>
          <cx:pt idx="36707">15</cx:pt>
          <cx:pt idx="36708">16</cx:pt>
          <cx:pt idx="36709">18</cx:pt>
          <cx:pt idx="36710">21</cx:pt>
          <cx:pt idx="36711">12</cx:pt>
          <cx:pt idx="36712">13</cx:pt>
          <cx:pt idx="36713">13</cx:pt>
          <cx:pt idx="36714">11</cx:pt>
          <cx:pt idx="36715">11</cx:pt>
          <cx:pt idx="36716">11</cx:pt>
          <cx:pt idx="36717">11</cx:pt>
          <cx:pt idx="36718">13</cx:pt>
          <cx:pt idx="36719">12</cx:pt>
          <cx:pt idx="36720">12</cx:pt>
          <cx:pt idx="36721">14</cx:pt>
          <cx:pt idx="36722">13</cx:pt>
          <cx:pt idx="36723">24</cx:pt>
          <cx:pt idx="36724">21</cx:pt>
          <cx:pt idx="36725">32</cx:pt>
          <cx:pt idx="36726">31</cx:pt>
          <cx:pt idx="36727">28</cx:pt>
          <cx:pt idx="36728">27</cx:pt>
          <cx:pt idx="36729">23</cx:pt>
          <cx:pt idx="36730">23</cx:pt>
          <cx:pt idx="36731">33</cx:pt>
          <cx:pt idx="36732">31</cx:pt>
          <cx:pt idx="36733">122</cx:pt>
          <cx:pt idx="36734">122</cx:pt>
          <cx:pt idx="36735">24</cx:pt>
          <cx:pt idx="36736">21</cx:pt>
          <cx:pt idx="36737">23</cx:pt>
          <cx:pt idx="36738">24</cx:pt>
          <cx:pt idx="36739">22</cx:pt>
          <cx:pt idx="36740">28</cx:pt>
          <cx:pt idx="36741">25</cx:pt>
          <cx:pt idx="36742">27</cx:pt>
          <cx:pt idx="36743">24</cx:pt>
          <cx:pt idx="36744">28</cx:pt>
          <cx:pt idx="36745">25</cx:pt>
          <cx:pt idx="36746">26</cx:pt>
          <cx:pt idx="36747">20</cx:pt>
          <cx:pt idx="36748">25</cx:pt>
          <cx:pt idx="36749">20</cx:pt>
          <cx:pt idx="36750">18</cx:pt>
          <cx:pt idx="36751">20</cx:pt>
          <cx:pt idx="36752">17</cx:pt>
          <cx:pt idx="36753">26</cx:pt>
          <cx:pt idx="36754">23</cx:pt>
          <cx:pt idx="36755">29</cx:pt>
          <cx:pt idx="36756">98</cx:pt>
          <cx:pt idx="36757">88</cx:pt>
          <cx:pt idx="36758">97</cx:pt>
          <cx:pt idx="36759">88</cx:pt>
          <cx:pt idx="36760">88</cx:pt>
          <cx:pt idx="36761">101</cx:pt>
          <cx:pt idx="36762">101</cx:pt>
          <cx:pt idx="36763">102</cx:pt>
          <cx:pt idx="36764">95</cx:pt>
          <cx:pt idx="36765">101</cx:pt>
          <cx:pt idx="36766">92</cx:pt>
          <cx:pt idx="36767">89</cx:pt>
          <cx:pt idx="36768">91</cx:pt>
          <cx:pt idx="36769">91</cx:pt>
          <cx:pt idx="36770">91</cx:pt>
          <cx:pt idx="36771">90</cx:pt>
          <cx:pt idx="36772">81</cx:pt>
          <cx:pt idx="36773">89</cx:pt>
          <cx:pt idx="36774">17</cx:pt>
          <cx:pt idx="36775">17</cx:pt>
          <cx:pt idx="36776">17</cx:pt>
          <cx:pt idx="36777">21</cx:pt>
          <cx:pt idx="36778">40</cx:pt>
          <cx:pt idx="36779">25</cx:pt>
          <cx:pt idx="36780">21</cx:pt>
          <cx:pt idx="36781">42</cx:pt>
          <cx:pt idx="36782">40</cx:pt>
          <cx:pt idx="36783">28</cx:pt>
          <cx:pt idx="36784">29</cx:pt>
          <cx:pt idx="36785">27</cx:pt>
          <cx:pt idx="36786">28</cx:pt>
          <cx:pt idx="36787">30</cx:pt>
          <cx:pt idx="36788">30</cx:pt>
          <cx:pt idx="36789">20</cx:pt>
          <cx:pt idx="36790">19</cx:pt>
          <cx:pt idx="36791">18</cx:pt>
          <cx:pt idx="36792">27</cx:pt>
          <cx:pt idx="36793">28</cx:pt>
          <cx:pt idx="36794">13</cx:pt>
          <cx:pt idx="36795">54</cx:pt>
          <cx:pt idx="36796">53</cx:pt>
          <cx:pt idx="36797">58</cx:pt>
          <cx:pt idx="36798">43</cx:pt>
          <cx:pt idx="36799">23</cx:pt>
          <cx:pt idx="36800">22</cx:pt>
          <cx:pt idx="36801">34</cx:pt>
          <cx:pt idx="36802">23</cx:pt>
          <cx:pt idx="36803">22</cx:pt>
          <cx:pt idx="36804">13</cx:pt>
          <cx:pt idx="36805">13</cx:pt>
          <cx:pt idx="36806">13</cx:pt>
          <cx:pt idx="36807">18</cx:pt>
          <cx:pt idx="36808">16</cx:pt>
          <cx:pt idx="36809">19</cx:pt>
          <cx:pt idx="36810">19</cx:pt>
          <cx:pt idx="36811">19</cx:pt>
          <cx:pt idx="36812">18</cx:pt>
          <cx:pt idx="36813">19</cx:pt>
          <cx:pt idx="36814">17</cx:pt>
          <cx:pt idx="36815">17</cx:pt>
          <cx:pt idx="36816">13</cx:pt>
          <cx:pt idx="36817">15</cx:pt>
          <cx:pt idx="36818">13</cx:pt>
          <cx:pt idx="36819">13</cx:pt>
          <cx:pt idx="36820">14</cx:pt>
          <cx:pt idx="36821">13</cx:pt>
          <cx:pt idx="36822">30</cx:pt>
          <cx:pt idx="36823">30</cx:pt>
          <cx:pt idx="36824">24</cx:pt>
          <cx:pt idx="36825">24</cx:pt>
          <cx:pt idx="36826">25</cx:pt>
          <cx:pt idx="36827">23</cx:pt>
          <cx:pt idx="36828">23</cx:pt>
          <cx:pt idx="36829">24</cx:pt>
          <cx:pt idx="36830">23</cx:pt>
          <cx:pt idx="36831">24</cx:pt>
          <cx:pt idx="36832">24</cx:pt>
          <cx:pt idx="36833">22</cx:pt>
          <cx:pt idx="36834">21</cx:pt>
          <cx:pt idx="36835">17</cx:pt>
          <cx:pt idx="36836">126</cx:pt>
          <cx:pt idx="36837">22</cx:pt>
          <cx:pt idx="36838">25</cx:pt>
          <cx:pt idx="36839">25</cx:pt>
          <cx:pt idx="36840">23</cx:pt>
          <cx:pt idx="36841">22</cx:pt>
          <cx:pt idx="36842">25</cx:pt>
          <cx:pt idx="36843">25</cx:pt>
          <cx:pt idx="36844">25</cx:pt>
          <cx:pt idx="36845">25</cx:pt>
          <cx:pt idx="36846">24</cx:pt>
          <cx:pt idx="36847">25</cx:pt>
          <cx:pt idx="36848">28</cx:pt>
          <cx:pt idx="36849">25</cx:pt>
          <cx:pt idx="36850">28</cx:pt>
          <cx:pt idx="36851">23</cx:pt>
          <cx:pt idx="36852">42</cx:pt>
          <cx:pt idx="36853">20</cx:pt>
          <cx:pt idx="36854">25</cx:pt>
          <cx:pt idx="36855">21</cx:pt>
          <cx:pt idx="36856">20</cx:pt>
          <cx:pt idx="36857">17</cx:pt>
          <cx:pt idx="36858">18</cx:pt>
          <cx:pt idx="36859">20</cx:pt>
          <cx:pt idx="36860">22</cx:pt>
          <cx:pt idx="36861">20</cx:pt>
          <cx:pt idx="36862">26</cx:pt>
          <cx:pt idx="36863">23</cx:pt>
          <cx:pt idx="36864">20</cx:pt>
          <cx:pt idx="36865">25</cx:pt>
          <cx:pt idx="36866">18</cx:pt>
          <cx:pt idx="36867">25</cx:pt>
          <cx:pt idx="36868">20</cx:pt>
          <cx:pt idx="36869">18</cx:pt>
          <cx:pt idx="36870">22</cx:pt>
          <cx:pt idx="36871">20</cx:pt>
          <cx:pt idx="36872">25</cx:pt>
          <cx:pt idx="36873">18</cx:pt>
          <cx:pt idx="36874">17</cx:pt>
          <cx:pt idx="36875">19</cx:pt>
          <cx:pt idx="36876">19</cx:pt>
          <cx:pt idx="36877">23</cx:pt>
          <cx:pt idx="36878">22</cx:pt>
          <cx:pt idx="36879">19</cx:pt>
          <cx:pt idx="36880">23</cx:pt>
          <cx:pt idx="36881">20</cx:pt>
          <cx:pt idx="36882">22</cx:pt>
          <cx:pt idx="36883">24</cx:pt>
          <cx:pt idx="36884">22</cx:pt>
          <cx:pt idx="36885">25</cx:pt>
          <cx:pt idx="36886">19</cx:pt>
          <cx:pt idx="36887">18</cx:pt>
          <cx:pt idx="36888">20</cx:pt>
          <cx:pt idx="36889">19</cx:pt>
          <cx:pt idx="36890">21</cx:pt>
          <cx:pt idx="36891">19</cx:pt>
          <cx:pt idx="36892">20</cx:pt>
          <cx:pt idx="36893">20</cx:pt>
          <cx:pt idx="36894">29</cx:pt>
          <cx:pt idx="36895">21</cx:pt>
          <cx:pt idx="36896">24</cx:pt>
          <cx:pt idx="36897">21</cx:pt>
          <cx:pt idx="36898">24</cx:pt>
          <cx:pt idx="36899">17</cx:pt>
          <cx:pt idx="36900">24</cx:pt>
          <cx:pt idx="36901">23</cx:pt>
          <cx:pt idx="36902">14</cx:pt>
          <cx:pt idx="36903">12</cx:pt>
          <cx:pt idx="36904">10</cx:pt>
          <cx:pt idx="36905">13</cx:pt>
          <cx:pt idx="36906">26</cx:pt>
          <cx:pt idx="36907">25</cx:pt>
          <cx:pt idx="36908">22</cx:pt>
          <cx:pt idx="36909">33</cx:pt>
          <cx:pt idx="36910">24</cx:pt>
          <cx:pt idx="36911">25</cx:pt>
          <cx:pt idx="36912">23</cx:pt>
          <cx:pt idx="36913">24</cx:pt>
          <cx:pt idx="36914">24</cx:pt>
          <cx:pt idx="36915">27</cx:pt>
          <cx:pt idx="36916">21</cx:pt>
          <cx:pt idx="36917">22</cx:pt>
          <cx:pt idx="36918">23</cx:pt>
          <cx:pt idx="36919">24</cx:pt>
          <cx:pt idx="36920">21</cx:pt>
          <cx:pt idx="36921">22</cx:pt>
          <cx:pt idx="36922">21</cx:pt>
          <cx:pt idx="36923">19</cx:pt>
          <cx:pt idx="36924">18</cx:pt>
          <cx:pt idx="36925">20</cx:pt>
          <cx:pt idx="36926">20</cx:pt>
          <cx:pt idx="36927">20</cx:pt>
          <cx:pt idx="36928">18</cx:pt>
          <cx:pt idx="36929">19</cx:pt>
          <cx:pt idx="36930">20</cx:pt>
          <cx:pt idx="36931">14</cx:pt>
          <cx:pt idx="36932">14</cx:pt>
          <cx:pt idx="36933">15</cx:pt>
          <cx:pt idx="36934">21</cx:pt>
          <cx:pt idx="36935">18</cx:pt>
          <cx:pt idx="36936">17</cx:pt>
          <cx:pt idx="36937">18</cx:pt>
          <cx:pt idx="36938">18</cx:pt>
          <cx:pt idx="36939">17</cx:pt>
          <cx:pt idx="36940">15</cx:pt>
          <cx:pt idx="36941">17</cx:pt>
          <cx:pt idx="36942">23</cx:pt>
          <cx:pt idx="36943">23</cx:pt>
          <cx:pt idx="36944">23</cx:pt>
          <cx:pt idx="36945">12</cx:pt>
          <cx:pt idx="36946">15</cx:pt>
          <cx:pt idx="36947">12</cx:pt>
          <cx:pt idx="36948">14</cx:pt>
          <cx:pt idx="36949">12</cx:pt>
          <cx:pt idx="36950">14</cx:pt>
          <cx:pt idx="36951">12</cx:pt>
          <cx:pt idx="36952">11</cx:pt>
          <cx:pt idx="36953">11</cx:pt>
          <cx:pt idx="36954">23</cx:pt>
          <cx:pt idx="36955">24</cx:pt>
          <cx:pt idx="36956">21</cx:pt>
          <cx:pt idx="36957">23</cx:pt>
          <cx:pt idx="36958">24</cx:pt>
          <cx:pt idx="36959">23</cx:pt>
          <cx:pt idx="36960">23</cx:pt>
          <cx:pt idx="36961">23</cx:pt>
          <cx:pt idx="36962">31</cx:pt>
          <cx:pt idx="36963">30</cx:pt>
          <cx:pt idx="36964">30</cx:pt>
          <cx:pt idx="36965">28</cx:pt>
          <cx:pt idx="36966">23</cx:pt>
          <cx:pt idx="36967">21</cx:pt>
          <cx:pt idx="36968">23</cx:pt>
          <cx:pt idx="36969">23</cx:pt>
          <cx:pt idx="36970">23</cx:pt>
          <cx:pt idx="36971">21</cx:pt>
          <cx:pt idx="36972">19</cx:pt>
          <cx:pt idx="36973">21</cx:pt>
          <cx:pt idx="36974">19</cx:pt>
          <cx:pt idx="36975">20</cx:pt>
          <cx:pt idx="36976">23</cx:pt>
          <cx:pt idx="36977">23</cx:pt>
          <cx:pt idx="36978">21</cx:pt>
          <cx:pt idx="36979">23</cx:pt>
          <cx:pt idx="36980">22</cx:pt>
          <cx:pt idx="36981">23</cx:pt>
          <cx:pt idx="36982">23</cx:pt>
          <cx:pt idx="36983">21</cx:pt>
          <cx:pt idx="36984">21</cx:pt>
          <cx:pt idx="36985">19</cx:pt>
          <cx:pt idx="36986">21</cx:pt>
          <cx:pt idx="36987">20</cx:pt>
          <cx:pt idx="36988">21</cx:pt>
          <cx:pt idx="36989">19</cx:pt>
          <cx:pt idx="36990">21</cx:pt>
          <cx:pt idx="36991">19</cx:pt>
          <cx:pt idx="36992">18</cx:pt>
          <cx:pt idx="36993">15</cx:pt>
          <cx:pt idx="36994">20</cx:pt>
          <cx:pt idx="36995">21</cx:pt>
          <cx:pt idx="36996">20</cx:pt>
          <cx:pt idx="36997">19</cx:pt>
          <cx:pt idx="36998">19</cx:pt>
          <cx:pt idx="36999">19</cx:pt>
          <cx:pt idx="37000">17</cx:pt>
          <cx:pt idx="37001">17</cx:pt>
          <cx:pt idx="37002">17</cx:pt>
          <cx:pt idx="37003">15</cx:pt>
          <cx:pt idx="37004">16</cx:pt>
          <cx:pt idx="37005">15</cx:pt>
          <cx:pt idx="37006">25</cx:pt>
          <cx:pt idx="37007">21</cx:pt>
          <cx:pt idx="37008">19</cx:pt>
          <cx:pt idx="37009">17</cx:pt>
          <cx:pt idx="37010">16</cx:pt>
          <cx:pt idx="37011">15</cx:pt>
          <cx:pt idx="37012">16</cx:pt>
          <cx:pt idx="37013">137</cx:pt>
          <cx:pt idx="37014">129</cx:pt>
          <cx:pt idx="37015">36</cx:pt>
          <cx:pt idx="37016">28</cx:pt>
          <cx:pt idx="37017">20</cx:pt>
          <cx:pt idx="37018">18</cx:pt>
          <cx:pt idx="37019">21</cx:pt>
          <cx:pt idx="37020">19</cx:pt>
          <cx:pt idx="37021">21</cx:pt>
          <cx:pt idx="37022">19</cx:pt>
          <cx:pt idx="37023">21</cx:pt>
          <cx:pt idx="37024">21</cx:pt>
          <cx:pt idx="37025">17</cx:pt>
          <cx:pt idx="37026">17</cx:pt>
          <cx:pt idx="37027">17</cx:pt>
          <cx:pt idx="37028">17</cx:pt>
          <cx:pt idx="37029">17</cx:pt>
          <cx:pt idx="37030">17</cx:pt>
          <cx:pt idx="37031">14</cx:pt>
          <cx:pt idx="37032">15</cx:pt>
          <cx:pt idx="37033">14</cx:pt>
          <cx:pt idx="37034">15</cx:pt>
          <cx:pt idx="37035">14</cx:pt>
          <cx:pt idx="37036">15</cx:pt>
          <cx:pt idx="37037">13</cx:pt>
          <cx:pt idx="37038">23</cx:pt>
          <cx:pt idx="37039">22</cx:pt>
          <cx:pt idx="37040">21</cx:pt>
          <cx:pt idx="37041">21</cx:pt>
          <cx:pt idx="37042">19</cx:pt>
          <cx:pt idx="37043">19</cx:pt>
          <cx:pt idx="37044">20</cx:pt>
          <cx:pt idx="37045">14</cx:pt>
          <cx:pt idx="37046">18</cx:pt>
          <cx:pt idx="37047">23</cx:pt>
          <cx:pt idx="37048">18</cx:pt>
          <cx:pt idx="37049">23</cx:pt>
          <cx:pt idx="37050">15</cx:pt>
          <cx:pt idx="37051">14</cx:pt>
          <cx:pt idx="37052">18</cx:pt>
          <cx:pt idx="37053">18</cx:pt>
          <cx:pt idx="37054">15</cx:pt>
          <cx:pt idx="37055">20</cx:pt>
          <cx:pt idx="37056">15</cx:pt>
          <cx:pt idx="37057">15</cx:pt>
          <cx:pt idx="37058">25</cx:pt>
          <cx:pt idx="37059">27</cx:pt>
          <cx:pt idx="37060">24</cx:pt>
          <cx:pt idx="37061">26</cx:pt>
          <cx:pt idx="37062">21</cx:pt>
          <cx:pt idx="37063">20</cx:pt>
          <cx:pt idx="37064">22</cx:pt>
          <cx:pt idx="37065">21</cx:pt>
          <cx:pt idx="37066">20</cx:pt>
          <cx:pt idx="37067">21</cx:pt>
          <cx:pt idx="37068">19</cx:pt>
          <cx:pt idx="37069">19</cx:pt>
          <cx:pt idx="37070">21</cx:pt>
          <cx:pt idx="37071">20</cx:pt>
          <cx:pt idx="37072">22</cx:pt>
          <cx:pt idx="37073">22</cx:pt>
          <cx:pt idx="37074">20</cx:pt>
          <cx:pt idx="37075">19</cx:pt>
          <cx:pt idx="37076">22</cx:pt>
          <cx:pt idx="37077">17</cx:pt>
          <cx:pt idx="37078">16</cx:pt>
          <cx:pt idx="37079">22</cx:pt>
          <cx:pt idx="37080">18</cx:pt>
          <cx:pt idx="37081">18</cx:pt>
          <cx:pt idx="37082">20</cx:pt>
          <cx:pt idx="37083">22</cx:pt>
          <cx:pt idx="37084">16</cx:pt>
          <cx:pt idx="37085">19</cx:pt>
          <cx:pt idx="37086">21</cx:pt>
          <cx:pt idx="37087">14</cx:pt>
          <cx:pt idx="37088">15</cx:pt>
          <cx:pt idx="37089">15</cx:pt>
          <cx:pt idx="37090">19</cx:pt>
          <cx:pt idx="37091">18</cx:pt>
          <cx:pt idx="37092">18</cx:pt>
          <cx:pt idx="37093">17</cx:pt>
          <cx:pt idx="37094">16</cx:pt>
          <cx:pt idx="37095">15</cx:pt>
          <cx:pt idx="37096">15</cx:pt>
          <cx:pt idx="37097">128</cx:pt>
          <cx:pt idx="37098">12</cx:pt>
          <cx:pt idx="37099">19</cx:pt>
          <cx:pt idx="37100">22</cx:pt>
          <cx:pt idx="37101">17</cx:pt>
          <cx:pt idx="37102">16</cx:pt>
          <cx:pt idx="37103">20</cx:pt>
          <cx:pt idx="37104">16</cx:pt>
          <cx:pt idx="37105">14</cx:pt>
          <cx:pt idx="37106">24</cx:pt>
          <cx:pt idx="37107">20</cx:pt>
          <cx:pt idx="37108">22</cx:pt>
          <cx:pt idx="37109">18</cx:pt>
          <cx:pt idx="37110">19</cx:pt>
          <cx:pt idx="37111">19</cx:pt>
          <cx:pt idx="37112">20</cx:pt>
          <cx:pt idx="37113">17</cx:pt>
          <cx:pt idx="37114">15</cx:pt>
          <cx:pt idx="37115">15</cx:pt>
          <cx:pt idx="37116">13</cx:pt>
          <cx:pt idx="37117">16</cx:pt>
          <cx:pt idx="37118">15</cx:pt>
          <cx:pt idx="37119">30</cx:pt>
          <cx:pt idx="37120">28</cx:pt>
          <cx:pt idx="37121">29</cx:pt>
          <cx:pt idx="37122">28</cx:pt>
          <cx:pt idx="37123">29</cx:pt>
          <cx:pt idx="37124">28</cx:pt>
          <cx:pt idx="37125">20</cx:pt>
          <cx:pt idx="37126">16</cx:pt>
          <cx:pt idx="37127">20</cx:pt>
          <cx:pt idx="37128">21</cx:pt>
          <cx:pt idx="37129">17</cx:pt>
          <cx:pt idx="37130">21</cx:pt>
          <cx:pt idx="37131">11</cx:pt>
          <cx:pt idx="37132">11</cx:pt>
          <cx:pt idx="37133">22</cx:pt>
          <cx:pt idx="37134">18</cx:pt>
          <cx:pt idx="37135">19</cx:pt>
          <cx:pt idx="37136">27</cx:pt>
          <cx:pt idx="37137">22</cx:pt>
          <cx:pt idx="37138">49</cx:pt>
          <cx:pt idx="37139">18</cx:pt>
          <cx:pt idx="37140">16</cx:pt>
          <cx:pt idx="37141">16</cx:pt>
          <cx:pt idx="37142">18</cx:pt>
          <cx:pt idx="37143">16</cx:pt>
          <cx:pt idx="37144">15</cx:pt>
          <cx:pt idx="37145">16</cx:pt>
          <cx:pt idx="37146">15</cx:pt>
          <cx:pt idx="37147">16</cx:pt>
          <cx:pt idx="37148">16</cx:pt>
          <cx:pt idx="37149">17</cx:pt>
          <cx:pt idx="37150">15</cx:pt>
          <cx:pt idx="37151">15</cx:pt>
          <cx:pt idx="37152">15</cx:pt>
          <cx:pt idx="37153">24</cx:pt>
          <cx:pt idx="37154">27</cx:pt>
          <cx:pt idx="37155">25</cx:pt>
          <cx:pt idx="37156">28</cx:pt>
          <cx:pt idx="37157">24</cx:pt>
          <cx:pt idx="37158">27</cx:pt>
          <cx:pt idx="37159">25</cx:pt>
          <cx:pt idx="37160">28</cx:pt>
          <cx:pt idx="37161">30</cx:pt>
          <cx:pt idx="37162">29</cx:pt>
          <cx:pt idx="37163">30</cx:pt>
          <cx:pt idx="37164">29</cx:pt>
          <cx:pt idx="37165">14</cx:pt>
          <cx:pt idx="37166">14</cx:pt>
          <cx:pt idx="37167">16</cx:pt>
          <cx:pt idx="37168">16</cx:pt>
          <cx:pt idx="37169">15</cx:pt>
          <cx:pt idx="37170">15</cx:pt>
          <cx:pt idx="37171">16</cx:pt>
          <cx:pt idx="37172">16</cx:pt>
          <cx:pt idx="37173">16</cx:pt>
          <cx:pt idx="37174">16</cx:pt>
          <cx:pt idx="37175">15</cx:pt>
          <cx:pt idx="37176">15</cx:pt>
          <cx:pt idx="37177">25</cx:pt>
          <cx:pt idx="37178">24</cx:pt>
          <cx:pt idx="37179">43</cx:pt>
          <cx:pt idx="37180">23</cx:pt>
          <cx:pt idx="37181">23</cx:pt>
          <cx:pt idx="37182">19</cx:pt>
          <cx:pt idx="37183">19</cx:pt>
          <cx:pt idx="37184">16</cx:pt>
          <cx:pt idx="37185">19</cx:pt>
          <cx:pt idx="37186">18</cx:pt>
          <cx:pt idx="37187">18</cx:pt>
          <cx:pt idx="37188">18</cx:pt>
          <cx:pt idx="37189">18</cx:pt>
          <cx:pt idx="37190">19</cx:pt>
          <cx:pt idx="37191">32</cx:pt>
          <cx:pt idx="37192">19</cx:pt>
          <cx:pt idx="37193">16</cx:pt>
          <cx:pt idx="37194">15</cx:pt>
          <cx:pt idx="37195">15</cx:pt>
          <cx:pt idx="37196">14</cx:pt>
          <cx:pt idx="37197">18</cx:pt>
          <cx:pt idx="37198">13</cx:pt>
          <cx:pt idx="37199">15</cx:pt>
          <cx:pt idx="37200">13</cx:pt>
          <cx:pt idx="37201">14</cx:pt>
          <cx:pt idx="37202">19</cx:pt>
          <cx:pt idx="37203">16</cx:pt>
          <cx:pt idx="37204">15</cx:pt>
          <cx:pt idx="37205">19</cx:pt>
          <cx:pt idx="37206">18</cx:pt>
          <cx:pt idx="37207">18</cx:pt>
          <cx:pt idx="37208">13</cx:pt>
          <cx:pt idx="37209">15</cx:pt>
          <cx:pt idx="37210">18</cx:pt>
          <cx:pt idx="37211">14</cx:pt>
          <cx:pt idx="37212">14</cx:pt>
          <cx:pt idx="37213">19</cx:pt>
          <cx:pt idx="37214">17</cx:pt>
          <cx:pt idx="37215">17</cx:pt>
          <cx:pt idx="37216">19</cx:pt>
          <cx:pt idx="37217">17</cx:pt>
          <cx:pt idx="37218">16</cx:pt>
          <cx:pt idx="37219">12</cx:pt>
          <cx:pt idx="37220">15</cx:pt>
          <cx:pt idx="37221">16</cx:pt>
          <cx:pt idx="37222">15</cx:pt>
          <cx:pt idx="37223">16</cx:pt>
          <cx:pt idx="37224">16</cx:pt>
          <cx:pt idx="37225">16</cx:pt>
          <cx:pt idx="37226">12</cx:pt>
          <cx:pt idx="37227">12</cx:pt>
          <cx:pt idx="37228">11</cx:pt>
          <cx:pt idx="37229">11</cx:pt>
          <cx:pt idx="37230">11</cx:pt>
          <cx:pt idx="37231">12</cx:pt>
          <cx:pt idx="37232">12</cx:pt>
          <cx:pt idx="37233">27</cx:pt>
          <cx:pt idx="37234">24</cx:pt>
          <cx:pt idx="37235">31</cx:pt>
          <cx:pt idx="37236">28</cx:pt>
          <cx:pt idx="37237">25</cx:pt>
          <cx:pt idx="37238">26</cx:pt>
          <cx:pt idx="37239">24</cx:pt>
          <cx:pt idx="37240">28</cx:pt>
          <cx:pt idx="37241">22</cx:pt>
          <cx:pt idx="37242">22</cx:pt>
          <cx:pt idx="37243">25</cx:pt>
          <cx:pt idx="37244">21</cx:pt>
          <cx:pt idx="37245">121</cx:pt>
          <cx:pt idx="37246">41</cx:pt>
          <cx:pt idx="37247">42</cx:pt>
          <cx:pt idx="37248">20</cx:pt>
          <cx:pt idx="37249">17</cx:pt>
          <cx:pt idx="37250">17</cx:pt>
          <cx:pt idx="37251">20</cx:pt>
          <cx:pt idx="37252">21</cx:pt>
          <cx:pt idx="37253">17</cx:pt>
          <cx:pt idx="37254">20</cx:pt>
          <cx:pt idx="37255">22</cx:pt>
          <cx:pt idx="37256">21</cx:pt>
          <cx:pt idx="37257">23</cx:pt>
          <cx:pt idx="37258">22</cx:pt>
          <cx:pt idx="37259">21</cx:pt>
          <cx:pt idx="37260">15</cx:pt>
          <cx:pt idx="37261">15</cx:pt>
          <cx:pt idx="37262">15</cx:pt>
          <cx:pt idx="37263">15</cx:pt>
          <cx:pt idx="37264">17</cx:pt>
          <cx:pt idx="37265">18</cx:pt>
          <cx:pt idx="37266">16</cx:pt>
          <cx:pt idx="37267">16</cx:pt>
          <cx:pt idx="37268">16</cx:pt>
          <cx:pt idx="37269">19</cx:pt>
          <cx:pt idx="37270">17</cx:pt>
          <cx:pt idx="37271">18</cx:pt>
          <cx:pt idx="37272">18</cx:pt>
          <cx:pt idx="37273">18</cx:pt>
          <cx:pt idx="37274">19</cx:pt>
          <cx:pt idx="37275">17</cx:pt>
          <cx:pt idx="37276">17</cx:pt>
          <cx:pt idx="37277">17</cx:pt>
          <cx:pt idx="37278">17</cx:pt>
          <cx:pt idx="37279">15</cx:pt>
          <cx:pt idx="37280">14</cx:pt>
          <cx:pt idx="37281">14</cx:pt>
          <cx:pt idx="37282">18</cx:pt>
          <cx:pt idx="37283">19</cx:pt>
          <cx:pt idx="37284">15</cx:pt>
          <cx:pt idx="37285">18</cx:pt>
          <cx:pt idx="37286">17</cx:pt>
          <cx:pt idx="37287">18</cx:pt>
          <cx:pt idx="37288">15</cx:pt>
          <cx:pt idx="37289">17</cx:pt>
          <cx:pt idx="37290">15</cx:pt>
          <cx:pt idx="37291">27</cx:pt>
          <cx:pt idx="37292">27</cx:pt>
          <cx:pt idx="37293">31</cx:pt>
          <cx:pt idx="37294">26</cx:pt>
          <cx:pt idx="37295">16</cx:pt>
          <cx:pt idx="37296">15</cx:pt>
          <cx:pt idx="37297">16</cx:pt>
          <cx:pt idx="37298">118</cx:pt>
          <cx:pt idx="37299">26</cx:pt>
          <cx:pt idx="37300">26</cx:pt>
          <cx:pt idx="37301">27</cx:pt>
          <cx:pt idx="37302">25</cx:pt>
          <cx:pt idx="37303">30</cx:pt>
          <cx:pt idx="37304">26</cx:pt>
          <cx:pt idx="37305">26</cx:pt>
          <cx:pt idx="37306">25</cx:pt>
          <cx:pt idx="37307">19</cx:pt>
          <cx:pt idx="37308">22</cx:pt>
          <cx:pt idx="37309">20</cx:pt>
          <cx:pt idx="37310">17</cx:pt>
          <cx:pt idx="37311">43</cx:pt>
          <cx:pt idx="37312">23</cx:pt>
          <cx:pt idx="37313">21</cx:pt>
          <cx:pt idx="37314">21</cx:pt>
          <cx:pt idx="37315">43</cx:pt>
          <cx:pt idx="37316">11</cx:pt>
          <cx:pt idx="37317">21</cx:pt>
          <cx:pt idx="37318">18</cx:pt>
          <cx:pt idx="37319">15</cx:pt>
          <cx:pt idx="37320">21</cx:pt>
          <cx:pt idx="37321">18</cx:pt>
          <cx:pt idx="37322">15</cx:pt>
          <cx:pt idx="37323">20</cx:pt>
          <cx:pt idx="37324">15</cx:pt>
          <cx:pt idx="37325">21</cx:pt>
          <cx:pt idx="37326">14</cx:pt>
          <cx:pt idx="37327">20</cx:pt>
          <cx:pt idx="37328">21</cx:pt>
          <cx:pt idx="37329">14</cx:pt>
          <cx:pt idx="37330">14</cx:pt>
          <cx:pt idx="37331">17</cx:pt>
          <cx:pt idx="37332">16</cx:pt>
          <cx:pt idx="37333">17</cx:pt>
          <cx:pt idx="37334">20</cx:pt>
          <cx:pt idx="37335">18</cx:pt>
          <cx:pt idx="37336">18</cx:pt>
          <cx:pt idx="37337">20</cx:pt>
          <cx:pt idx="37338">20</cx:pt>
          <cx:pt idx="37339">19</cx:pt>
          <cx:pt idx="37340">19</cx:pt>
          <cx:pt idx="37341">19</cx:pt>
          <cx:pt idx="37342">19</cx:pt>
          <cx:pt idx="37343">15</cx:pt>
          <cx:pt idx="37344">14</cx:pt>
          <cx:pt idx="37345">16</cx:pt>
          <cx:pt idx="37346">18</cx:pt>
          <cx:pt idx="37347">15</cx:pt>
          <cx:pt idx="37348">17</cx:pt>
          <cx:pt idx="37349">15</cx:pt>
          <cx:pt idx="37350">17</cx:pt>
          <cx:pt idx="37351">16</cx:pt>
          <cx:pt idx="37352">21</cx:pt>
          <cx:pt idx="37353">18</cx:pt>
          <cx:pt idx="37354">21</cx:pt>
          <cx:pt idx="37355">18</cx:pt>
          <cx:pt idx="37356">15</cx:pt>
          <cx:pt idx="37357">15</cx:pt>
          <cx:pt idx="37358">20</cx:pt>
          <cx:pt idx="37359">22</cx:pt>
          <cx:pt idx="37360">18</cx:pt>
          <cx:pt idx="37361">19</cx:pt>
          <cx:pt idx="37362">19</cx:pt>
          <cx:pt idx="37363">20</cx:pt>
          <cx:pt idx="37364">17</cx:pt>
          <cx:pt idx="37365">15</cx:pt>
          <cx:pt idx="37366">11</cx:pt>
          <cx:pt idx="37367">11</cx:pt>
          <cx:pt idx="37368">18</cx:pt>
          <cx:pt idx="37369">16</cx:pt>
          <cx:pt idx="37370">16</cx:pt>
          <cx:pt idx="37371">18</cx:pt>
          <cx:pt idx="37372">16</cx:pt>
          <cx:pt idx="37373">15</cx:pt>
          <cx:pt idx="37374">16</cx:pt>
          <cx:pt idx="37375">15</cx:pt>
          <cx:pt idx="37376">16</cx:pt>
          <cx:pt idx="37377">16</cx:pt>
          <cx:pt idx="37378">17</cx:pt>
          <cx:pt idx="37379">15</cx:pt>
          <cx:pt idx="37380">15</cx:pt>
          <cx:pt idx="37381">15</cx:pt>
          <cx:pt idx="37382">20</cx:pt>
          <cx:pt idx="37383">16</cx:pt>
          <cx:pt idx="37384">21</cx:pt>
          <cx:pt idx="37385">17</cx:pt>
          <cx:pt idx="37386">21</cx:pt>
          <cx:pt idx="37387">16</cx:pt>
          <cx:pt idx="37388">16</cx:pt>
          <cx:pt idx="37389">15</cx:pt>
          <cx:pt idx="37390">16</cx:pt>
          <cx:pt idx="37391">16</cx:pt>
          <cx:pt idx="37392">15</cx:pt>
          <cx:pt idx="37393">16</cx:pt>
          <cx:pt idx="37394">16</cx:pt>
          <cx:pt idx="37395">15</cx:pt>
          <cx:pt idx="37396">15</cx:pt>
          <cx:pt idx="37397">15</cx:pt>
          <cx:pt idx="37398">14</cx:pt>
          <cx:pt idx="37399">26</cx:pt>
          <cx:pt idx="37400">21</cx:pt>
          <cx:pt idx="37401">27</cx:pt>
          <cx:pt idx="37402">21</cx:pt>
          <cx:pt idx="37403">18</cx:pt>
          <cx:pt idx="37404">23</cx:pt>
          <cx:pt idx="37405">49</cx:pt>
          <cx:pt idx="37406">30</cx:pt>
          <cx:pt idx="37407">31</cx:pt>
          <cx:pt idx="37408">28</cx:pt>
          <cx:pt idx="37409">30</cx:pt>
          <cx:pt idx="37410">31</cx:pt>
          <cx:pt idx="37411">32</cx:pt>
          <cx:pt idx="37412">28</cx:pt>
          <cx:pt idx="37413">31</cx:pt>
          <cx:pt idx="37414">31</cx:pt>
          <cx:pt idx="37415">30</cx:pt>
          <cx:pt idx="37416">30</cx:pt>
          <cx:pt idx="37417">30</cx:pt>
          <cx:pt idx="37418">25</cx:pt>
          <cx:pt idx="37419">27</cx:pt>
          <cx:pt idx="37420">26</cx:pt>
          <cx:pt idx="37421">28</cx:pt>
          <cx:pt idx="37422">32</cx:pt>
          <cx:pt idx="37423">33</cx:pt>
          <cx:pt idx="37424">29</cx:pt>
          <cx:pt idx="37425">27</cx:pt>
          <cx:pt idx="37426">27</cx:pt>
          <cx:pt idx="37427">28</cx:pt>
          <cx:pt idx="37428">28</cx:pt>
          <cx:pt idx="37429">25</cx:pt>
          <cx:pt idx="37430">19</cx:pt>
          <cx:pt idx="37431">19</cx:pt>
          <cx:pt idx="37432">18</cx:pt>
          <cx:pt idx="37433">20</cx:pt>
          <cx:pt idx="37434">19</cx:pt>
          <cx:pt idx="37435">18</cx:pt>
          <cx:pt idx="37436">19</cx:pt>
          <cx:pt idx="37437">26</cx:pt>
          <cx:pt idx="37438">27</cx:pt>
          <cx:pt idx="37439">20</cx:pt>
          <cx:pt idx="37440">19</cx:pt>
          <cx:pt idx="37441">32</cx:pt>
          <cx:pt idx="37442">26</cx:pt>
          <cx:pt idx="37443">28</cx:pt>
          <cx:pt idx="37444">26</cx:pt>
          <cx:pt idx="37445">22</cx:pt>
          <cx:pt idx="37446">24</cx:pt>
          <cx:pt idx="37447">24</cx:pt>
          <cx:pt idx="37448">29</cx:pt>
          <cx:pt idx="37449">55</cx:pt>
          <cx:pt idx="37450">57</cx:pt>
          <cx:pt idx="37451">150</cx:pt>
          <cx:pt idx="37452">18</cx:pt>
          <cx:pt idx="37453">18</cx:pt>
          <cx:pt idx="37454">19</cx:pt>
          <cx:pt idx="37455">20</cx:pt>
          <cx:pt idx="37456">20</cx:pt>
          <cx:pt idx="37457">21</cx:pt>
          <cx:pt idx="37458">19</cx:pt>
          <cx:pt idx="37459">20</cx:pt>
          <cx:pt idx="37460">17</cx:pt>
          <cx:pt idx="37461">17</cx:pt>
          <cx:pt idx="37462">28</cx:pt>
          <cx:pt idx="37463">25</cx:pt>
          <cx:pt idx="37464">22</cx:pt>
          <cx:pt idx="37465">38</cx:pt>
          <cx:pt idx="37466">39</cx:pt>
          <cx:pt idx="37467">21</cx:pt>
          <cx:pt idx="37468">38</cx:pt>
          <cx:pt idx="37469">25</cx:pt>
          <cx:pt idx="37470">24</cx:pt>
          <cx:pt idx="37471">21</cx:pt>
          <cx:pt idx="37472">25</cx:pt>
          <cx:pt idx="37473">26</cx:pt>
          <cx:pt idx="37474">25</cx:pt>
          <cx:pt idx="37475">23</cx:pt>
          <cx:pt idx="37476">28</cx:pt>
          <cx:pt idx="37477">26</cx:pt>
          <cx:pt idx="37478">25</cx:pt>
          <cx:pt idx="37479">27</cx:pt>
          <cx:pt idx="37480">20</cx:pt>
          <cx:pt idx="37481">23</cx:pt>
          <cx:pt idx="37482">19</cx:pt>
          <cx:pt idx="37483">22</cx:pt>
          <cx:pt idx="37484">27</cx:pt>
          <cx:pt idx="37485">26</cx:pt>
          <cx:pt idx="37486">20</cx:pt>
          <cx:pt idx="37487">19</cx:pt>
          <cx:pt idx="37488">19</cx:pt>
          <cx:pt idx="37489">22</cx:pt>
          <cx:pt idx="37490">21</cx:pt>
          <cx:pt idx="37491">19</cx:pt>
          <cx:pt idx="37492">20</cx:pt>
          <cx:pt idx="37493">19</cx:pt>
          <cx:pt idx="37494">16</cx:pt>
          <cx:pt idx="37495">18</cx:pt>
          <cx:pt idx="37496">16</cx:pt>
          <cx:pt idx="37497">18</cx:pt>
          <cx:pt idx="37498">28</cx:pt>
          <cx:pt idx="37499">24</cx:pt>
          <cx:pt idx="37500">21</cx:pt>
          <cx:pt idx="37501">17</cx:pt>
          <cx:pt idx="37502">17</cx:pt>
          <cx:pt idx="37503">19</cx:pt>
          <cx:pt idx="37504">20</cx:pt>
          <cx:pt idx="37505">25</cx:pt>
          <cx:pt idx="37506">25</cx:pt>
          <cx:pt idx="37507">16</cx:pt>
          <cx:pt idx="37508">17</cx:pt>
          <cx:pt idx="37509">14</cx:pt>
          <cx:pt idx="37510">13</cx:pt>
          <cx:pt idx="37511">18</cx:pt>
          <cx:pt idx="37512">26</cx:pt>
          <cx:pt idx="37513">20</cx:pt>
          <cx:pt idx="37514">16</cx:pt>
          <cx:pt idx="37515">20</cx:pt>
          <cx:pt idx="37516">16</cx:pt>
          <cx:pt idx="37517">15</cx:pt>
          <cx:pt idx="37518">15</cx:pt>
          <cx:pt idx="37519">18</cx:pt>
          <cx:pt idx="37520">18</cx:pt>
          <cx:pt idx="37521">19</cx:pt>
          <cx:pt idx="37522">15</cx:pt>
          <cx:pt idx="37523">19</cx:pt>
          <cx:pt idx="37524">15</cx:pt>
          <cx:pt idx="37525">21</cx:pt>
          <cx:pt idx="37526">21</cx:pt>
          <cx:pt idx="37527">32</cx:pt>
          <cx:pt idx="37528">20</cx:pt>
          <cx:pt idx="37529">30</cx:pt>
          <cx:pt idx="37530">20</cx:pt>
          <cx:pt idx="37531">31</cx:pt>
          <cx:pt idx="37532">20</cx:pt>
          <cx:pt idx="37533">30</cx:pt>
          <cx:pt idx="37534">15</cx:pt>
          <cx:pt idx="37535">18</cx:pt>
          <cx:pt idx="37536">17</cx:pt>
          <cx:pt idx="37537">15</cx:pt>
          <cx:pt idx="37538">18</cx:pt>
          <cx:pt idx="37539">17</cx:pt>
          <cx:pt idx="37540">21</cx:pt>
          <cx:pt idx="37541">21</cx:pt>
          <cx:pt idx="37542">20</cx:pt>
          <cx:pt idx="37543">18</cx:pt>
          <cx:pt idx="37544">21</cx:pt>
          <cx:pt idx="37545">21</cx:pt>
          <cx:pt idx="37546">21</cx:pt>
          <cx:pt idx="37547">21</cx:pt>
          <cx:pt idx="37548">19</cx:pt>
          <cx:pt idx="37549">18</cx:pt>
          <cx:pt idx="37550">20</cx:pt>
          <cx:pt idx="37551">20</cx:pt>
          <cx:pt idx="37552">22</cx:pt>
          <cx:pt idx="37553">22</cx:pt>
          <cx:pt idx="37554">21</cx:pt>
          <cx:pt idx="37555">23</cx:pt>
          <cx:pt idx="37556">23</cx:pt>
          <cx:pt idx="37557">19</cx:pt>
          <cx:pt idx="37558">18</cx:pt>
          <cx:pt idx="37559">14</cx:pt>
          <cx:pt idx="37560">13</cx:pt>
          <cx:pt idx="37561">22</cx:pt>
          <cx:pt idx="37562">20</cx:pt>
          <cx:pt idx="37563">20</cx:pt>
          <cx:pt idx="37564">22</cx:pt>
          <cx:pt idx="37565">22</cx:pt>
          <cx:pt idx="37566">21</cx:pt>
          <cx:pt idx="37567">23</cx:pt>
          <cx:pt idx="37568">23</cx:pt>
          <cx:pt idx="37569">22</cx:pt>
          <cx:pt idx="37570">24</cx:pt>
          <cx:pt idx="37571">21</cx:pt>
          <cx:pt idx="37572">24</cx:pt>
          <cx:pt idx="37573">17</cx:pt>
          <cx:pt idx="37574">17</cx:pt>
          <cx:pt idx="37575">16</cx:pt>
          <cx:pt idx="37576">16</cx:pt>
          <cx:pt idx="37577">20</cx:pt>
          <cx:pt idx="37578">25</cx:pt>
          <cx:pt idx="37579">29</cx:pt>
          <cx:pt idx="37580">25</cx:pt>
          <cx:pt idx="37581">25</cx:pt>
          <cx:pt idx="37582">25</cx:pt>
          <cx:pt idx="37583">23</cx:pt>
          <cx:pt idx="37584">25</cx:pt>
          <cx:pt idx="37585">25</cx:pt>
          <cx:pt idx="37586">23</cx:pt>
          <cx:pt idx="37587">15</cx:pt>
          <cx:pt idx="37588">17</cx:pt>
          <cx:pt idx="37589">51</cx:pt>
          <cx:pt idx="37590">52</cx:pt>
          <cx:pt idx="37591">46</cx:pt>
          <cx:pt idx="37592">28</cx:pt>
          <cx:pt idx="37593">22</cx:pt>
          <cx:pt idx="37594">24</cx:pt>
          <cx:pt idx="37595">25</cx:pt>
          <cx:pt idx="37596">39</cx:pt>
          <cx:pt idx="37597">38</cx:pt>
          <cx:pt idx="37598">27</cx:pt>
          <cx:pt idx="37599">27</cx:pt>
          <cx:pt idx="37600">27</cx:pt>
          <cx:pt idx="37601">18</cx:pt>
          <cx:pt idx="37602">18</cx:pt>
          <cx:pt idx="37603">17</cx:pt>
          <cx:pt idx="37604">19</cx:pt>
          <cx:pt idx="37605">21</cx:pt>
          <cx:pt idx="37606">17</cx:pt>
          <cx:pt idx="37607">18</cx:pt>
          <cx:pt idx="37608">20</cx:pt>
          <cx:pt idx="37609">21</cx:pt>
          <cx:pt idx="37610">18</cx:pt>
          <cx:pt idx="37611">26</cx:pt>
          <cx:pt idx="37612">25</cx:pt>
          <cx:pt idx="37613">25</cx:pt>
          <cx:pt idx="37614">24</cx:pt>
          <cx:pt idx="37615">120</cx:pt>
          <cx:pt idx="37616">21</cx:pt>
          <cx:pt idx="37617">20</cx:pt>
          <cx:pt idx="37618">21</cx:pt>
          <cx:pt idx="37619">23</cx:pt>
          <cx:pt idx="37620">22</cx:pt>
          <cx:pt idx="37621">21</cx:pt>
          <cx:pt idx="37622">11</cx:pt>
          <cx:pt idx="37623">10</cx:pt>
          <cx:pt idx="37624">10</cx:pt>
          <cx:pt idx="37625">10</cx:pt>
          <cx:pt idx="37626">14</cx:pt>
          <cx:pt idx="37627">14</cx:pt>
          <cx:pt idx="37628">14</cx:pt>
          <cx:pt idx="37629">14</cx:pt>
          <cx:pt idx="37630">20</cx:pt>
          <cx:pt idx="37631">14</cx:pt>
          <cx:pt idx="37632">17</cx:pt>
          <cx:pt idx="37633">22</cx:pt>
          <cx:pt idx="37634">21</cx:pt>
          <cx:pt idx="37635">20</cx:pt>
          <cx:pt idx="37636">14</cx:pt>
          <cx:pt idx="37637">14</cx:pt>
          <cx:pt idx="37638">17</cx:pt>
          <cx:pt idx="37639">22</cx:pt>
          <cx:pt idx="37640">43</cx:pt>
          <cx:pt idx="37641">40</cx:pt>
          <cx:pt idx="37642">21</cx:pt>
          <cx:pt idx="37643">22</cx:pt>
          <cx:pt idx="37644">21</cx:pt>
          <cx:pt idx="37645">20</cx:pt>
          <cx:pt idx="37646">19</cx:pt>
          <cx:pt idx="37647">19</cx:pt>
          <cx:pt idx="37648">29</cx:pt>
          <cx:pt idx="37649">16</cx:pt>
          <cx:pt idx="37650">15</cx:pt>
          <cx:pt idx="37651">22</cx:pt>
          <cx:pt idx="37652">19</cx:pt>
          <cx:pt idx="37653">19</cx:pt>
          <cx:pt idx="37654">19</cx:pt>
          <cx:pt idx="37655">16</cx:pt>
          <cx:pt idx="37656">16</cx:pt>
          <cx:pt idx="37657">16</cx:pt>
          <cx:pt idx="37658">16</cx:pt>
          <cx:pt idx="37659">13</cx:pt>
          <cx:pt idx="37660">22</cx:pt>
          <cx:pt idx="37661">22</cx:pt>
          <cx:pt idx="37662">22</cx:pt>
          <cx:pt idx="37663">33</cx:pt>
          <cx:pt idx="37664">22</cx:pt>
          <cx:pt idx="37665">19</cx:pt>
          <cx:pt idx="37666">19</cx:pt>
          <cx:pt idx="37667">19</cx:pt>
          <cx:pt idx="37668">16</cx:pt>
          <cx:pt idx="37669">20</cx:pt>
          <cx:pt idx="37670">19</cx:pt>
          <cx:pt idx="37671">31</cx:pt>
          <cx:pt idx="37672">16</cx:pt>
          <cx:pt idx="37673">17</cx:pt>
          <cx:pt idx="37674">16</cx:pt>
          <cx:pt idx="37675">18</cx:pt>
          <cx:pt idx="37676">17</cx:pt>
          <cx:pt idx="37677">18</cx:pt>
          <cx:pt idx="37678">19</cx:pt>
          <cx:pt idx="37679">19</cx:pt>
          <cx:pt idx="37680">21</cx:pt>
          <cx:pt idx="37681">15</cx:pt>
          <cx:pt idx="37682">16</cx:pt>
          <cx:pt idx="37683">16</cx:pt>
          <cx:pt idx="37684">17</cx:pt>
          <cx:pt idx="37685">16</cx:pt>
          <cx:pt idx="37686">17</cx:pt>
          <cx:pt idx="37687">18</cx:pt>
          <cx:pt idx="37688">20</cx:pt>
          <cx:pt idx="37689">17</cx:pt>
          <cx:pt idx="37690">21</cx:pt>
          <cx:pt idx="37691">18</cx:pt>
          <cx:pt idx="37692">41</cx:pt>
          <cx:pt idx="37693">15</cx:pt>
          <cx:pt idx="37694">15</cx:pt>
          <cx:pt idx="37695">15</cx:pt>
          <cx:pt idx="37696">15</cx:pt>
          <cx:pt idx="37697">17</cx:pt>
          <cx:pt idx="37698">16</cx:pt>
          <cx:pt idx="37699">16</cx:pt>
          <cx:pt idx="37700">17</cx:pt>
          <cx:pt idx="37701">16</cx:pt>
          <cx:pt idx="37702">13</cx:pt>
          <cx:pt idx="37703">13</cx:pt>
          <cx:pt idx="37704">14</cx:pt>
          <cx:pt idx="37705">14</cx:pt>
          <cx:pt idx="37706">15</cx:pt>
          <cx:pt idx="37707">16</cx:pt>
          <cx:pt idx="37708">16</cx:pt>
          <cx:pt idx="37709">32</cx:pt>
          <cx:pt idx="37710">30</cx:pt>
          <cx:pt idx="37711">26</cx:pt>
          <cx:pt idx="37712">27</cx:pt>
          <cx:pt idx="37713">24</cx:pt>
          <cx:pt idx="37714">28</cx:pt>
          <cx:pt idx="37715">27</cx:pt>
          <cx:pt idx="37716">28</cx:pt>
          <cx:pt idx="37717">27</cx:pt>
          <cx:pt idx="37718">25</cx:pt>
          <cx:pt idx="37719">28</cx:pt>
          <cx:pt idx="37720">26</cx:pt>
          <cx:pt idx="37721">27</cx:pt>
          <cx:pt idx="37722">27</cx:pt>
          <cx:pt idx="37723">25</cx:pt>
          <cx:pt idx="37724">29</cx:pt>
          <cx:pt idx="37725">27</cx:pt>
          <cx:pt idx="37726">22</cx:pt>
          <cx:pt idx="37727">20</cx:pt>
          <cx:pt idx="37728">26</cx:pt>
          <cx:pt idx="37729">26</cx:pt>
          <cx:pt idx="37730">16</cx:pt>
          <cx:pt idx="37731">16</cx:pt>
          <cx:pt idx="37732">20</cx:pt>
          <cx:pt idx="37733">19</cx:pt>
          <cx:pt idx="37734">20</cx:pt>
          <cx:pt idx="37735">18</cx:pt>
          <cx:pt idx="37736">17</cx:pt>
          <cx:pt idx="37737">17</cx:pt>
          <cx:pt idx="37738">18</cx:pt>
          <cx:pt idx="37739">17</cx:pt>
          <cx:pt idx="37740">17</cx:pt>
          <cx:pt idx="37741">23</cx:pt>
          <cx:pt idx="37742">16</cx:pt>
          <cx:pt idx="37743">18</cx:pt>
          <cx:pt idx="37744">12</cx:pt>
          <cx:pt idx="37745">11</cx:pt>
          <cx:pt idx="37746">22</cx:pt>
          <cx:pt idx="37747">18</cx:pt>
          <cx:pt idx="37748">18</cx:pt>
          <cx:pt idx="37749">17</cx:pt>
          <cx:pt idx="37750">17</cx:pt>
          <cx:pt idx="37751">13</cx:pt>
          <cx:pt idx="37752">13</cx:pt>
          <cx:pt idx="37753">14</cx:pt>
          <cx:pt idx="37754">13</cx:pt>
          <cx:pt idx="37755">16</cx:pt>
          <cx:pt idx="37756">16</cx:pt>
          <cx:pt idx="37757">15</cx:pt>
          <cx:pt idx="37758">14</cx:pt>
          <cx:pt idx="37759">15</cx:pt>
          <cx:pt idx="37760">13</cx:pt>
          <cx:pt idx="37761">16</cx:pt>
          <cx:pt idx="37762">13</cx:pt>
          <cx:pt idx="37763">20</cx:pt>
          <cx:pt idx="37764">85</cx:pt>
          <cx:pt idx="37765">24</cx:pt>
          <cx:pt idx="37766">24</cx:pt>
          <cx:pt idx="37767">22</cx:pt>
          <cx:pt idx="37768">23</cx:pt>
          <cx:pt idx="37769">23</cx:pt>
          <cx:pt idx="37770">23</cx:pt>
          <cx:pt idx="37771">24</cx:pt>
          <cx:pt idx="37772">23</cx:pt>
          <cx:pt idx="37773">23</cx:pt>
          <cx:pt idx="37774">18</cx:pt>
          <cx:pt idx="37775">17</cx:pt>
          <cx:pt idx="37776">22</cx:pt>
          <cx:pt idx="37777">22</cx:pt>
          <cx:pt idx="37778">20</cx:pt>
          <cx:pt idx="37779">20</cx:pt>
          <cx:pt idx="37780">20</cx:pt>
          <cx:pt idx="37781">17</cx:pt>
          <cx:pt idx="37782">18</cx:pt>
          <cx:pt idx="37783">13</cx:pt>
          <cx:pt idx="37784">11</cx:pt>
          <cx:pt idx="37785">24</cx:pt>
          <cx:pt idx="37786">23</cx:pt>
          <cx:pt idx="37787">23</cx:pt>
          <cx:pt idx="37788">22</cx:pt>
          <cx:pt idx="37789">21</cx:pt>
          <cx:pt idx="37790">22</cx:pt>
          <cx:pt idx="37791">18</cx:pt>
          <cx:pt idx="37792">18</cx:pt>
          <cx:pt idx="37793">18</cx:pt>
          <cx:pt idx="37794">18</cx:pt>
          <cx:pt idx="37795">20</cx:pt>
          <cx:pt idx="37796">17</cx:pt>
          <cx:pt idx="37797">14</cx:pt>
          <cx:pt idx="37798">16</cx:pt>
          <cx:pt idx="37799">13</cx:pt>
          <cx:pt idx="37800">21</cx:pt>
          <cx:pt idx="37801">20</cx:pt>
          <cx:pt idx="37802">18</cx:pt>
          <cx:pt idx="37803">16</cx:pt>
          <cx:pt idx="37804">17</cx:pt>
          <cx:pt idx="37805">17</cx:pt>
          <cx:pt idx="37806">24</cx:pt>
          <cx:pt idx="37807">13</cx:pt>
          <cx:pt idx="37808">14</cx:pt>
          <cx:pt idx="37809">13</cx:pt>
          <cx:pt idx="37810">20</cx:pt>
          <cx:pt idx="37811">17</cx:pt>
          <cx:pt idx="37812">25</cx:pt>
          <cx:pt idx="37813">25</cx:pt>
          <cx:pt idx="37814">25</cx:pt>
          <cx:pt idx="37815">22</cx:pt>
          <cx:pt idx="37816">22</cx:pt>
          <cx:pt idx="37817">27</cx:pt>
          <cx:pt idx="37818">28</cx:pt>
          <cx:pt idx="37819">22</cx:pt>
          <cx:pt idx="37820">27</cx:pt>
          <cx:pt idx="37821">28</cx:pt>
          <cx:pt idx="37822">27</cx:pt>
          <cx:pt idx="37823">28</cx:pt>
          <cx:pt idx="37824">23</cx:pt>
          <cx:pt idx="37825">22</cx:pt>
          <cx:pt idx="37826">22</cx:pt>
          <cx:pt idx="37827">21</cx:pt>
          <cx:pt idx="37828">25</cx:pt>
          <cx:pt idx="37829">23</cx:pt>
          <cx:pt idx="37830">25</cx:pt>
          <cx:pt idx="37831">23</cx:pt>
          <cx:pt idx="37832">25</cx:pt>
          <cx:pt idx="37833">23</cx:pt>
          <cx:pt idx="37834">23</cx:pt>
          <cx:pt idx="37835">21</cx:pt>
          <cx:pt idx="37836">24</cx:pt>
          <cx:pt idx="37837">22</cx:pt>
          <cx:pt idx="37838">25</cx:pt>
          <cx:pt idx="37839">23</cx:pt>
          <cx:pt idx="37840">121</cx:pt>
          <cx:pt idx="37841">27</cx:pt>
          <cx:pt idx="37842">24</cx:pt>
          <cx:pt idx="37843">23</cx:pt>
          <cx:pt idx="37844">37</cx:pt>
          <cx:pt idx="37845">33</cx:pt>
          <cx:pt idx="37846">35</cx:pt>
          <cx:pt idx="37847">33</cx:pt>
          <cx:pt idx="37848">25</cx:pt>
          <cx:pt idx="37849">24</cx:pt>
          <cx:pt idx="37850">20</cx:pt>
          <cx:pt idx="37851">24</cx:pt>
          <cx:pt idx="37852">23</cx:pt>
          <cx:pt idx="37853">23</cx:pt>
          <cx:pt idx="37854">19</cx:pt>
          <cx:pt idx="37855">18</cx:pt>
          <cx:pt idx="37856">18</cx:pt>
          <cx:pt idx="37857">17</cx:pt>
          <cx:pt idx="37858">22</cx:pt>
          <cx:pt idx="37859">27</cx:pt>
          <cx:pt idx="37860">26</cx:pt>
          <cx:pt idx="37861">14</cx:pt>
          <cx:pt idx="37862">13</cx:pt>
          <cx:pt idx="37863">17</cx:pt>
          <cx:pt idx="37864">16</cx:pt>
          <cx:pt idx="37865">19</cx:pt>
          <cx:pt idx="37866">16</cx:pt>
          <cx:pt idx="37867">16</cx:pt>
          <cx:pt idx="37868">15</cx:pt>
          <cx:pt idx="37869">16</cx:pt>
          <cx:pt idx="37870">15</cx:pt>
          <cx:pt idx="37871">16</cx:pt>
          <cx:pt idx="37872">28</cx:pt>
          <cx:pt idx="37873">27</cx:pt>
          <cx:pt idx="37874">26</cx:pt>
          <cx:pt idx="37875">26</cx:pt>
          <cx:pt idx="37876">25</cx:pt>
          <cx:pt idx="37877">124</cx:pt>
          <cx:pt idx="37878">21</cx:pt>
          <cx:pt idx="37879">21</cx:pt>
          <cx:pt idx="37880">21</cx:pt>
          <cx:pt idx="37881">24</cx:pt>
          <cx:pt idx="37882">20</cx:pt>
          <cx:pt idx="37883">19</cx:pt>
          <cx:pt idx="37884">19</cx:pt>
          <cx:pt idx="37885">20</cx:pt>
          <cx:pt idx="37886">25</cx:pt>
          <cx:pt idx="37887">26</cx:pt>
          <cx:pt idx="37888">31</cx:pt>
          <cx:pt idx="37889">33</cx:pt>
          <cx:pt idx="37890">27</cx:pt>
          <cx:pt idx="37891">29</cx:pt>
          <cx:pt idx="37892">27</cx:pt>
          <cx:pt idx="37893">26</cx:pt>
          <cx:pt idx="37894">25</cx:pt>
          <cx:pt idx="37895">25</cx:pt>
          <cx:pt idx="37896">15</cx:pt>
          <cx:pt idx="37897">15</cx:pt>
          <cx:pt idx="37898">15</cx:pt>
          <cx:pt idx="37899">31</cx:pt>
          <cx:pt idx="37900">26</cx:pt>
          <cx:pt idx="37901">27</cx:pt>
          <cx:pt idx="37902">22</cx:pt>
          <cx:pt idx="37903">20</cx:pt>
          <cx:pt idx="37904">22</cx:pt>
          <cx:pt idx="37905">20</cx:pt>
          <cx:pt idx="37906">21</cx:pt>
          <cx:pt idx="37907">19</cx:pt>
          <cx:pt idx="37908">20</cx:pt>
          <cx:pt idx="37909">18</cx:pt>
          <cx:pt idx="37910">20</cx:pt>
          <cx:pt idx="37911">18</cx:pt>
          <cx:pt idx="37912">21</cx:pt>
          <cx:pt idx="37913">20</cx:pt>
          <cx:pt idx="37914">21</cx:pt>
          <cx:pt idx="37915">19</cx:pt>
          <cx:pt idx="37916">22</cx:pt>
          <cx:pt idx="37917">20</cx:pt>
          <cx:pt idx="37918">20</cx:pt>
          <cx:pt idx="37919">18</cx:pt>
          <cx:pt idx="37920">20</cx:pt>
          <cx:pt idx="37921">18</cx:pt>
          <cx:pt idx="37922">22</cx:pt>
          <cx:pt idx="37923">20</cx:pt>
          <cx:pt idx="37924">22</cx:pt>
          <cx:pt idx="37925">20</cx:pt>
          <cx:pt idx="37926">22</cx:pt>
          <cx:pt idx="37927">19</cx:pt>
          <cx:pt idx="37928">20</cx:pt>
          <cx:pt idx="37929">18</cx:pt>
          <cx:pt idx="37930">21</cx:pt>
          <cx:pt idx="37931">19</cx:pt>
          <cx:pt idx="37932">19</cx:pt>
          <cx:pt idx="37933">19</cx:pt>
          <cx:pt idx="37934">19</cx:pt>
          <cx:pt idx="37935">19</cx:pt>
          <cx:pt idx="37936">22</cx:pt>
          <cx:pt idx="37937">21</cx:pt>
          <cx:pt idx="37938">21</cx:pt>
          <cx:pt idx="37939">20</cx:pt>
          <cx:pt idx="37940">18</cx:pt>
          <cx:pt idx="37941">16</cx:pt>
          <cx:pt idx="37942">17</cx:pt>
          <cx:pt idx="37943">17</cx:pt>
          <cx:pt idx="37944">21</cx:pt>
          <cx:pt idx="37945">14</cx:pt>
          <cx:pt idx="37946">14</cx:pt>
          <cx:pt idx="37947">20</cx:pt>
          <cx:pt idx="37948">17</cx:pt>
          <cx:pt idx="37949">17</cx:pt>
          <cx:pt idx="37950">17</cx:pt>
          <cx:pt idx="37951">17</cx:pt>
          <cx:pt idx="37952">15</cx:pt>
          <cx:pt idx="37953">17</cx:pt>
          <cx:pt idx="37954">13</cx:pt>
          <cx:pt idx="37955">15</cx:pt>
          <cx:pt idx="37956">16</cx:pt>
          <cx:pt idx="37957">21</cx:pt>
          <cx:pt idx="37958">12</cx:pt>
          <cx:pt idx="37959">12</cx:pt>
          <cx:pt idx="37960">12</cx:pt>
          <cx:pt idx="37961">11</cx:pt>
          <cx:pt idx="37962">11</cx:pt>
          <cx:pt idx="37963">11</cx:pt>
          <cx:pt idx="37964">11</cx:pt>
          <cx:pt idx="37965">12</cx:pt>
          <cx:pt idx="37966">14</cx:pt>
          <cx:pt idx="37967">13</cx:pt>
          <cx:pt idx="37968">33</cx:pt>
          <cx:pt idx="37969">31</cx:pt>
          <cx:pt idx="37970">33</cx:pt>
          <cx:pt idx="37971">31</cx:pt>
          <cx:pt idx="37972">24</cx:pt>
          <cx:pt idx="37973">21</cx:pt>
          <cx:pt idx="37974">26</cx:pt>
          <cx:pt idx="37975">23</cx:pt>
          <cx:pt idx="37976">23</cx:pt>
          <cx:pt idx="37977">26</cx:pt>
          <cx:pt idx="37978">22</cx:pt>
          <cx:pt idx="37979">28</cx:pt>
          <cx:pt idx="37980">24</cx:pt>
          <cx:pt idx="37981">28</cx:pt>
          <cx:pt idx="37982">24</cx:pt>
          <cx:pt idx="37983">27</cx:pt>
          <cx:pt idx="37984">23</cx:pt>
          <cx:pt idx="37985">27</cx:pt>
          <cx:pt idx="37986">22</cx:pt>
          <cx:pt idx="37987">20</cx:pt>
          <cx:pt idx="37988">25</cx:pt>
          <cx:pt idx="37989">20</cx:pt>
          <cx:pt idx="37990">25</cx:pt>
          <cx:pt idx="37991">18</cx:pt>
          <cx:pt idx="37992">20</cx:pt>
          <cx:pt idx="37993">17</cx:pt>
          <cx:pt idx="37994">101</cx:pt>
          <cx:pt idx="37995">102</cx:pt>
          <cx:pt idx="37996">92</cx:pt>
          <cx:pt idx="37997">92</cx:pt>
          <cx:pt idx="37998">91</cx:pt>
          <cx:pt idx="37999">91</cx:pt>
          <cx:pt idx="38000">90</cx:pt>
          <cx:pt idx="38001">81</cx:pt>
          <cx:pt idx="38002">89</cx:pt>
          <cx:pt idx="38003">24</cx:pt>
          <cx:pt idx="38004">21</cx:pt>
          <cx:pt idx="38005">17</cx:pt>
          <cx:pt idx="38006">17</cx:pt>
          <cx:pt idx="38007">17</cx:pt>
          <cx:pt idx="38008">21</cx:pt>
          <cx:pt idx="38009">40</cx:pt>
          <cx:pt idx="38010">21</cx:pt>
          <cx:pt idx="38011">24</cx:pt>
          <cx:pt idx="38012">42</cx:pt>
          <cx:pt idx="38013">40</cx:pt>
          <cx:pt idx="38014">28</cx:pt>
          <cx:pt idx="38015">28</cx:pt>
          <cx:pt idx="38016">27</cx:pt>
          <cx:pt idx="38017">28</cx:pt>
          <cx:pt idx="38018">27</cx:pt>
          <cx:pt idx="38019">30</cx:pt>
          <cx:pt idx="38020">29</cx:pt>
          <cx:pt idx="38021">20</cx:pt>
          <cx:pt idx="38022">20</cx:pt>
          <cx:pt idx="38023">20</cx:pt>
          <cx:pt idx="38024">19</cx:pt>
          <cx:pt idx="38025">20</cx:pt>
          <cx:pt idx="38026">29</cx:pt>
          <cx:pt idx="38027">30</cx:pt>
          <cx:pt idx="38028">21</cx:pt>
          <cx:pt idx="38029">13</cx:pt>
          <cx:pt idx="38030">54</cx:pt>
          <cx:pt idx="38031">48</cx:pt>
          <cx:pt idx="38032">58</cx:pt>
          <cx:pt idx="38033">55</cx:pt>
          <cx:pt idx="38034">43</cx:pt>
          <cx:pt idx="38035">23</cx:pt>
          <cx:pt idx="38036">22</cx:pt>
          <cx:pt idx="38037">34</cx:pt>
          <cx:pt idx="38038">23</cx:pt>
          <cx:pt idx="38039">22</cx:pt>
          <cx:pt idx="38040">13</cx:pt>
          <cx:pt idx="38041">13</cx:pt>
          <cx:pt idx="38042">13</cx:pt>
          <cx:pt idx="38043">19</cx:pt>
          <cx:pt idx="38044">18</cx:pt>
          <cx:pt idx="38045">19</cx:pt>
          <cx:pt idx="38046">19</cx:pt>
          <cx:pt idx="38047">18</cx:pt>
          <cx:pt idx="38048">19</cx:pt>
          <cx:pt idx="38049">19</cx:pt>
          <cx:pt idx="38050">17</cx:pt>
          <cx:pt idx="38051">17</cx:pt>
          <cx:pt idx="38052">15</cx:pt>
          <cx:pt idx="38053">13</cx:pt>
          <cx:pt idx="38054">13</cx:pt>
          <cx:pt idx="38055">14</cx:pt>
          <cx:pt idx="38056">13</cx:pt>
          <cx:pt idx="38057">13</cx:pt>
          <cx:pt idx="38058">30</cx:pt>
          <cx:pt idx="38059">30</cx:pt>
          <cx:pt idx="38060">32</cx:pt>
          <cx:pt idx="38061">30</cx:pt>
          <cx:pt idx="38062">23</cx:pt>
          <cx:pt idx="38063">24</cx:pt>
          <cx:pt idx="38064">24</cx:pt>
          <cx:pt idx="38065">24</cx:pt>
          <cx:pt idx="38066">24</cx:pt>
          <cx:pt idx="38067">22</cx:pt>
          <cx:pt idx="38068">17</cx:pt>
          <cx:pt idx="38069">25</cx:pt>
          <cx:pt idx="38070">25</cx:pt>
          <cx:pt idx="38071">22</cx:pt>
          <cx:pt idx="38072">22</cx:pt>
          <cx:pt idx="38073">23</cx:pt>
          <cx:pt idx="38074">22</cx:pt>
          <cx:pt idx="38075">25</cx:pt>
          <cx:pt idx="38076">25</cx:pt>
          <cx:pt idx="38077">22</cx:pt>
          <cx:pt idx="38078">22</cx:pt>
          <cx:pt idx="38079">24</cx:pt>
          <cx:pt idx="38080">24</cx:pt>
          <cx:pt idx="38081">24</cx:pt>
          <cx:pt idx="38082">28</cx:pt>
          <cx:pt idx="38083">25</cx:pt>
          <cx:pt idx="38084">28</cx:pt>
          <cx:pt idx="38085">23</cx:pt>
          <cx:pt idx="38086">20</cx:pt>
          <cx:pt idx="38087">23</cx:pt>
          <cx:pt idx="38088">20</cx:pt>
          <cx:pt idx="38089">20</cx:pt>
          <cx:pt idx="38090">17</cx:pt>
          <cx:pt idx="38091">23</cx:pt>
          <cx:pt idx="38092">22</cx:pt>
          <cx:pt idx="38093">22</cx:pt>
          <cx:pt idx="38094">25</cx:pt>
          <cx:pt idx="38095">23</cx:pt>
          <cx:pt idx="38096">25</cx:pt>
          <cx:pt idx="38097">20</cx:pt>
          <cx:pt idx="38098">22</cx:pt>
          <cx:pt idx="38099">23</cx:pt>
          <cx:pt idx="38100">22</cx:pt>
          <cx:pt idx="38101">23</cx:pt>
          <cx:pt idx="38102">22</cx:pt>
          <cx:pt idx="38103">25</cx:pt>
          <cx:pt idx="38104">20</cx:pt>
          <cx:pt idx="38105">22</cx:pt>
          <cx:pt idx="38106">20</cx:pt>
          <cx:pt idx="38107">20</cx:pt>
          <cx:pt idx="38108">23</cx:pt>
          <cx:pt idx="38109">20</cx:pt>
          <cx:pt idx="38110">22</cx:pt>
          <cx:pt idx="38111">24</cx:pt>
          <cx:pt idx="38112">22</cx:pt>
        </cx:lvl>
      </cx:numDim>
    </cx:data>
  </cx:chartData>
  <cx:chart>
    <cx:title pos="t" align="ctr" overlay="0">
      <cx:tx>
        <cx:txData>
          <cx:v>Histogram of MPG</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Histogram of MPG</a:t>
          </a:r>
        </a:p>
      </cx:txPr>
    </cx:title>
    <cx:plotArea>
      <cx:plotAreaRegion>
        <cx:series layoutId="clusteredColumn" uniqueId="{C33EA94A-92DD-4F30-9A9C-F6CA20AA4F56}">
          <cx:tx>
            <cx:txData>
              <cx:f>'cylinders vs mpg'!$B$1</cx:f>
              <cx:v>City MPG (FT1)</cx:v>
            </cx:txData>
          </cx:tx>
          <cx:dataId val="0"/>
          <cx:layoutPr>
            <cx:binning intervalClosed="r"/>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EDBB7-C8BE-4AC4-BC34-548C66ECB69B}" type="datetimeFigureOut">
              <a:rPr lang="en-US" smtClean="0"/>
              <a:t>10/18/2021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940A8D-AF69-4BD2-971B-3A220DD00AAA}" type="slidenum">
              <a:rPr lang="en-US" smtClean="0"/>
              <a:t>‹#›</a:t>
            </a:fld>
            <a:endParaRPr lang="en-US"/>
          </a:p>
        </p:txBody>
      </p:sp>
    </p:spTree>
    <p:extLst>
      <p:ext uri="{BB962C8B-B14F-4D97-AF65-F5344CB8AC3E}">
        <p14:creationId xmlns:p14="http://schemas.microsoft.com/office/powerpoint/2010/main" val="1825918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p>
          <a:p>
            <a:endParaRPr lang="en-US" dirty="0"/>
          </a:p>
          <a:p>
            <a:r>
              <a:rPr lang="en-US" dirty="0"/>
              <a:t>I gather everyone here today to provide you all with analysis around vehicle fuel economy. I want to go into depth about what might drive fuel economy and annual fuel costs higher, and what we can focus on to maximize fuel economy and to lower costs.</a:t>
            </a:r>
          </a:p>
        </p:txBody>
      </p:sp>
      <p:sp>
        <p:nvSpPr>
          <p:cNvPr id="4" name="Slide Number Placeholder 3"/>
          <p:cNvSpPr>
            <a:spLocks noGrp="1"/>
          </p:cNvSpPr>
          <p:nvPr>
            <p:ph type="sldNum" sz="quarter" idx="5"/>
          </p:nvPr>
        </p:nvSpPr>
        <p:spPr/>
        <p:txBody>
          <a:bodyPr/>
          <a:lstStyle/>
          <a:p>
            <a:fld id="{D4940A8D-AF69-4BD2-971B-3A220DD00AAA}" type="slidenum">
              <a:rPr lang="en-US" smtClean="0"/>
              <a:t>1</a:t>
            </a:fld>
            <a:endParaRPr lang="en-US"/>
          </a:p>
        </p:txBody>
      </p:sp>
    </p:spTree>
    <p:extLst>
      <p:ext uri="{BB962C8B-B14F-4D97-AF65-F5344CB8AC3E}">
        <p14:creationId xmlns:p14="http://schemas.microsoft.com/office/powerpoint/2010/main" val="775771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live in a world where I think a lot of people are very conscious of their environmental footstep and their finances as well.</a:t>
            </a:r>
          </a:p>
          <a:p>
            <a:endParaRPr lang="en-US" dirty="0"/>
          </a:p>
          <a:p>
            <a:r>
              <a:rPr lang="en-US" dirty="0"/>
              <a:t>This reflects on how they live their every day lives</a:t>
            </a:r>
          </a:p>
          <a:p>
            <a:endParaRPr lang="en-US" dirty="0"/>
          </a:p>
          <a:p>
            <a:r>
              <a:rPr lang="en-US" dirty="0"/>
              <a:t>When renting a car, people nowadays want more out of their car with the thought of it being less harmful for the environment, and to also get the biggest bang for their buck.</a:t>
            </a:r>
          </a:p>
          <a:p>
            <a:endParaRPr lang="en-US" dirty="0"/>
          </a:p>
          <a:p>
            <a:r>
              <a:rPr lang="en-US" dirty="0"/>
              <a:t>I want to look at certain variables and see how we increase the amount of rentals people make through our website, display cars more accurately suited to their beliefs and lifestyle.</a:t>
            </a:r>
          </a:p>
        </p:txBody>
      </p:sp>
      <p:sp>
        <p:nvSpPr>
          <p:cNvPr id="4" name="Slide Number Placeholder 3"/>
          <p:cNvSpPr>
            <a:spLocks noGrp="1"/>
          </p:cNvSpPr>
          <p:nvPr>
            <p:ph type="sldNum" sz="quarter" idx="5"/>
          </p:nvPr>
        </p:nvSpPr>
        <p:spPr/>
        <p:txBody>
          <a:bodyPr/>
          <a:lstStyle/>
          <a:p>
            <a:fld id="{D4940A8D-AF69-4BD2-971B-3A220DD00AAA}" type="slidenum">
              <a:rPr lang="en-US" smtClean="0"/>
              <a:t>2</a:t>
            </a:fld>
            <a:endParaRPr lang="en-US"/>
          </a:p>
        </p:txBody>
      </p:sp>
    </p:spTree>
    <p:extLst>
      <p:ext uri="{BB962C8B-B14F-4D97-AF65-F5344CB8AC3E}">
        <p14:creationId xmlns:p14="http://schemas.microsoft.com/office/powerpoint/2010/main" val="186481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hypothesis</a:t>
            </a:r>
          </a:p>
          <a:p>
            <a:r>
              <a:rPr lang="en-US" dirty="0"/>
              <a:t>***(mention all tests performed were done with a CI of 95%)</a:t>
            </a:r>
          </a:p>
          <a:p>
            <a:endParaRPr lang="en-US" dirty="0"/>
          </a:p>
          <a:p>
            <a:r>
              <a:rPr lang="en-US" dirty="0"/>
              <a:t>People would like to use more practical cars and I think listing cars that are more gas efficient will attract more people. The more cylinders an engine has the more gas they consume which in turn will have a lower MPG</a:t>
            </a:r>
          </a:p>
          <a:p>
            <a:endParaRPr lang="en-US" dirty="0"/>
          </a:p>
          <a:p>
            <a:r>
              <a:rPr lang="en-US" dirty="0"/>
              <a:t>After conducting a t-test, the p-value I obtained is less than our alpha which is 5% which rejects the null hypothesis stated in favor of the alternative.</a:t>
            </a:r>
          </a:p>
          <a:p>
            <a:endParaRPr lang="en-US" dirty="0"/>
          </a:p>
        </p:txBody>
      </p:sp>
      <p:sp>
        <p:nvSpPr>
          <p:cNvPr id="4" name="Slide Number Placeholder 3"/>
          <p:cNvSpPr>
            <a:spLocks noGrp="1"/>
          </p:cNvSpPr>
          <p:nvPr>
            <p:ph type="sldNum" sz="quarter" idx="5"/>
          </p:nvPr>
        </p:nvSpPr>
        <p:spPr/>
        <p:txBody>
          <a:bodyPr/>
          <a:lstStyle/>
          <a:p>
            <a:fld id="{D4940A8D-AF69-4BD2-971B-3A220DD00AAA}" type="slidenum">
              <a:rPr lang="en-US" smtClean="0"/>
              <a:t>4</a:t>
            </a:fld>
            <a:endParaRPr lang="en-US"/>
          </a:p>
        </p:txBody>
      </p:sp>
    </p:spTree>
    <p:extLst>
      <p:ext uri="{BB962C8B-B14F-4D97-AF65-F5344CB8AC3E}">
        <p14:creationId xmlns:p14="http://schemas.microsoft.com/office/powerpoint/2010/main" val="4287795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hypothesis</a:t>
            </a:r>
          </a:p>
          <a:p>
            <a:endParaRPr lang="en-US" dirty="0"/>
          </a:p>
          <a:p>
            <a:r>
              <a:rPr lang="en-US" dirty="0"/>
              <a:t>I wanted to explore the option of buying newer cars because I figure the newer the technological advances in manufacturing should be making newer models of cars more gas efficient. I compiled a list with all cars made from each year and calculated the average MPG and it looked to me that the more recent the car was manufactured that the MPG was getting higher and higher each year.</a:t>
            </a:r>
          </a:p>
          <a:p>
            <a:endParaRPr lang="en-US" dirty="0"/>
          </a:p>
          <a:p>
            <a:r>
              <a:rPr lang="en-US" dirty="0"/>
              <a:t>The p-value here is actually much greater than our alpha of 5% or 0.05, and we can safely reject the alternative hypothesis in favor of the null and conclude that driving a newer car has no effect on MPG</a:t>
            </a:r>
          </a:p>
        </p:txBody>
      </p:sp>
      <p:sp>
        <p:nvSpPr>
          <p:cNvPr id="4" name="Slide Number Placeholder 3"/>
          <p:cNvSpPr>
            <a:spLocks noGrp="1"/>
          </p:cNvSpPr>
          <p:nvPr>
            <p:ph type="sldNum" sz="quarter" idx="5"/>
          </p:nvPr>
        </p:nvSpPr>
        <p:spPr/>
        <p:txBody>
          <a:bodyPr/>
          <a:lstStyle/>
          <a:p>
            <a:fld id="{D4940A8D-AF69-4BD2-971B-3A220DD00AAA}" type="slidenum">
              <a:rPr lang="en-US" smtClean="0"/>
              <a:t>5</a:t>
            </a:fld>
            <a:endParaRPr lang="en-US"/>
          </a:p>
        </p:txBody>
      </p:sp>
    </p:spTree>
    <p:extLst>
      <p:ext uri="{BB962C8B-B14F-4D97-AF65-F5344CB8AC3E}">
        <p14:creationId xmlns:p14="http://schemas.microsoft.com/office/powerpoint/2010/main" val="4172047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hypothesis</a:t>
            </a:r>
          </a:p>
          <a:p>
            <a:endParaRPr lang="en-US" dirty="0"/>
          </a:p>
          <a:p>
            <a:r>
              <a:rPr lang="en-US" dirty="0"/>
              <a:t>Cars that use regular gasoline are more likely to not be a high performance car and are likely to get a higher MPG. You generally find people using the most premium gas if they are driving luxury vehicle which are high performance a lot of the times. In this set of data I have 6 different types of fuel but majority of the cars are either using regular or premium most of the time.</a:t>
            </a:r>
          </a:p>
          <a:p>
            <a:endParaRPr lang="en-US" dirty="0"/>
          </a:p>
          <a:p>
            <a:r>
              <a:rPr lang="en-US" dirty="0"/>
              <a:t>The p </a:t>
            </a:r>
            <a:r>
              <a:rPr lang="en-US" dirty="0" err="1"/>
              <a:t>valuej</a:t>
            </a:r>
            <a:r>
              <a:rPr lang="en-US" dirty="0"/>
              <a:t> here is less than our alpha of 5% so we can safely reject the null hypothesis and have some support in favor of our alternative that cars running on regular gasoline will have a higher MPG.</a:t>
            </a:r>
          </a:p>
        </p:txBody>
      </p:sp>
      <p:sp>
        <p:nvSpPr>
          <p:cNvPr id="4" name="Slide Number Placeholder 3"/>
          <p:cNvSpPr>
            <a:spLocks noGrp="1"/>
          </p:cNvSpPr>
          <p:nvPr>
            <p:ph type="sldNum" sz="quarter" idx="5"/>
          </p:nvPr>
        </p:nvSpPr>
        <p:spPr/>
        <p:txBody>
          <a:bodyPr/>
          <a:lstStyle/>
          <a:p>
            <a:fld id="{D4940A8D-AF69-4BD2-971B-3A220DD00AAA}" type="slidenum">
              <a:rPr lang="en-US" smtClean="0"/>
              <a:t>6</a:t>
            </a:fld>
            <a:endParaRPr lang="en-US"/>
          </a:p>
        </p:txBody>
      </p:sp>
    </p:spTree>
    <p:extLst>
      <p:ext uri="{BB962C8B-B14F-4D97-AF65-F5344CB8AC3E}">
        <p14:creationId xmlns:p14="http://schemas.microsoft.com/office/powerpoint/2010/main" val="1969343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hypothesis</a:t>
            </a:r>
          </a:p>
          <a:p>
            <a:endParaRPr lang="en-US" dirty="0"/>
          </a:p>
          <a:p>
            <a:r>
              <a:rPr lang="en-US" dirty="0"/>
              <a:t>I’ve worked at tesla and at tech companies that use electric vehicles and I believe they are extremely cost efficient. The charging costs of an EV are purely based on just your electrical bill which usually is a lot lower than a full tank of gasoline for your average car. I looked at the data and looked at the average annual fuel cost per year for each type of fuel, and electricity was lower by a big margin. </a:t>
            </a:r>
          </a:p>
          <a:p>
            <a:endParaRPr lang="en-US" dirty="0"/>
          </a:p>
          <a:p>
            <a:r>
              <a:rPr lang="en-US" dirty="0"/>
              <a:t>The-</a:t>
            </a:r>
            <a:r>
              <a:rPr lang="en-US" dirty="0" err="1"/>
              <a:t>pvalue</a:t>
            </a:r>
            <a:r>
              <a:rPr lang="en-US" dirty="0"/>
              <a:t> here is lower than our alpha at 5% so we can reject the null hypothesis and have evidence to support the alternative that electric cars have a lower “fuel cost” than cars that run on gasoline. (state that fuel costs of an EV are related to the electricity bill)</a:t>
            </a:r>
          </a:p>
        </p:txBody>
      </p:sp>
      <p:sp>
        <p:nvSpPr>
          <p:cNvPr id="4" name="Slide Number Placeholder 3"/>
          <p:cNvSpPr>
            <a:spLocks noGrp="1"/>
          </p:cNvSpPr>
          <p:nvPr>
            <p:ph type="sldNum" sz="quarter" idx="5"/>
          </p:nvPr>
        </p:nvSpPr>
        <p:spPr/>
        <p:txBody>
          <a:bodyPr/>
          <a:lstStyle/>
          <a:p>
            <a:fld id="{D4940A8D-AF69-4BD2-971B-3A220DD00AAA}" type="slidenum">
              <a:rPr lang="en-US" smtClean="0"/>
              <a:t>7</a:t>
            </a:fld>
            <a:endParaRPr lang="en-US"/>
          </a:p>
        </p:txBody>
      </p:sp>
    </p:spTree>
    <p:extLst>
      <p:ext uri="{BB962C8B-B14F-4D97-AF65-F5344CB8AC3E}">
        <p14:creationId xmlns:p14="http://schemas.microsoft.com/office/powerpoint/2010/main" val="2770519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listing more cars that are practical for the everyday American, people aren’t generally going to be renting nicer more expensive vehicles.</a:t>
            </a:r>
          </a:p>
          <a:p>
            <a:endParaRPr lang="en-US" dirty="0"/>
          </a:p>
          <a:p>
            <a:r>
              <a:rPr lang="en-US" dirty="0"/>
              <a:t>Focus more on cars that run on regular gasoline and more electric vehicles.</a:t>
            </a:r>
          </a:p>
          <a:p>
            <a:endParaRPr lang="en-US" dirty="0"/>
          </a:p>
          <a:p>
            <a:r>
              <a:rPr lang="en-US" dirty="0"/>
              <a:t>Like I said at the beginning, more users are concerned with saving money and being more environmentally friendly, and these types of cars fit the bill on that.</a:t>
            </a:r>
          </a:p>
          <a:p>
            <a:endParaRPr lang="en-US" dirty="0"/>
          </a:p>
          <a:p>
            <a:r>
              <a:rPr lang="en-US" dirty="0"/>
              <a:t>An added bonus is if they know they are saving money and getting the most out of it.</a:t>
            </a:r>
          </a:p>
        </p:txBody>
      </p:sp>
      <p:sp>
        <p:nvSpPr>
          <p:cNvPr id="4" name="Slide Number Placeholder 3"/>
          <p:cNvSpPr>
            <a:spLocks noGrp="1"/>
          </p:cNvSpPr>
          <p:nvPr>
            <p:ph type="sldNum" sz="quarter" idx="5"/>
          </p:nvPr>
        </p:nvSpPr>
        <p:spPr/>
        <p:txBody>
          <a:bodyPr/>
          <a:lstStyle/>
          <a:p>
            <a:fld id="{D4940A8D-AF69-4BD2-971B-3A220DD00AAA}" type="slidenum">
              <a:rPr lang="en-US" smtClean="0"/>
              <a:t>8</a:t>
            </a:fld>
            <a:endParaRPr lang="en-US"/>
          </a:p>
        </p:txBody>
      </p:sp>
    </p:spTree>
    <p:extLst>
      <p:ext uri="{BB962C8B-B14F-4D97-AF65-F5344CB8AC3E}">
        <p14:creationId xmlns:p14="http://schemas.microsoft.com/office/powerpoint/2010/main" val="3641917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F5D7DC-3C63-46C0-B8A3-DF41164A79BF}"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31158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5D7DC-3C63-46C0-B8A3-DF41164A79BF}"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122191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5D7DC-3C63-46C0-B8A3-DF41164A79BF}"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4ABC3-5D2B-4855-83FE-DFA5BD5EFDD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05247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5D7DC-3C63-46C0-B8A3-DF41164A79BF}"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3956568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5D7DC-3C63-46C0-B8A3-DF41164A79BF}"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4ABC3-5D2B-4855-83FE-DFA5BD5EFDD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40109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5D7DC-3C63-46C0-B8A3-DF41164A79BF}"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164017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F5D7DC-3C63-46C0-B8A3-DF41164A79BF}"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812280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F5D7DC-3C63-46C0-B8A3-DF41164A79BF}"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501706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F5D7DC-3C63-46C0-B8A3-DF41164A79BF}"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373389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F5D7DC-3C63-46C0-B8A3-DF41164A79BF}"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3288536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F5D7DC-3C63-46C0-B8A3-DF41164A79BF}" type="datetimeFigureOut">
              <a:rPr lang="en-US" smtClean="0"/>
              <a:t>10/12/2021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147265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F5D7DC-3C63-46C0-B8A3-DF41164A79BF}" type="datetimeFigureOut">
              <a:rPr lang="en-US" smtClean="0"/>
              <a:t>10/12/2021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313016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F5D7DC-3C63-46C0-B8A3-DF41164A79BF}" type="datetimeFigureOut">
              <a:rPr lang="en-US" smtClean="0"/>
              <a:t>10/12/2021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144016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F5D7DC-3C63-46C0-B8A3-DF41164A79BF}" type="datetimeFigureOut">
              <a:rPr lang="en-US" smtClean="0"/>
              <a:t>10/12/2021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2921239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F5D7DC-3C63-46C0-B8A3-DF41164A79BF}" type="datetimeFigureOut">
              <a:rPr lang="en-US" smtClean="0"/>
              <a:t>10/12/2021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1905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F5D7DC-3C63-46C0-B8A3-DF41164A79BF}" type="datetimeFigureOut">
              <a:rPr lang="en-US" smtClean="0"/>
              <a:t>10/12/2021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4ABC3-5D2B-4855-83FE-DFA5BD5EFDDE}" type="slidenum">
              <a:rPr lang="en-US" smtClean="0"/>
              <a:t>‹#›</a:t>
            </a:fld>
            <a:endParaRPr lang="en-US"/>
          </a:p>
        </p:txBody>
      </p:sp>
    </p:spTree>
    <p:extLst>
      <p:ext uri="{BB962C8B-B14F-4D97-AF65-F5344CB8AC3E}">
        <p14:creationId xmlns:p14="http://schemas.microsoft.com/office/powerpoint/2010/main" val="270844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1F5D7DC-3C63-46C0-B8A3-DF41164A79BF}" type="datetimeFigureOut">
              <a:rPr lang="en-US" smtClean="0"/>
              <a:t>10/12/2021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2B4ABC3-5D2B-4855-83FE-DFA5BD5EFDDE}" type="slidenum">
              <a:rPr lang="en-US" smtClean="0"/>
              <a:t>‹#›</a:t>
            </a:fld>
            <a:endParaRPr lang="en-US"/>
          </a:p>
        </p:txBody>
      </p:sp>
    </p:spTree>
    <p:extLst>
      <p:ext uri="{BB962C8B-B14F-4D97-AF65-F5344CB8AC3E}">
        <p14:creationId xmlns:p14="http://schemas.microsoft.com/office/powerpoint/2010/main" val="1030467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4/relationships/chartEx" Target="../charts/chartEx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14/relationships/chartEx" Target="../charts/chartEx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11" name="Straight Connector 10">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FDFC03D-5B7B-44D1-9FF3-DAE3158597DA}"/>
              </a:ext>
            </a:extLst>
          </p:cNvPr>
          <p:cNvSpPr>
            <a:spLocks noGrp="1"/>
          </p:cNvSpPr>
          <p:nvPr>
            <p:ph type="ctrTitle"/>
          </p:nvPr>
        </p:nvSpPr>
        <p:spPr>
          <a:xfrm>
            <a:off x="677335" y="1282701"/>
            <a:ext cx="5096060" cy="4307148"/>
          </a:xfrm>
        </p:spPr>
        <p:txBody>
          <a:bodyPr anchor="ctr">
            <a:normAutofit/>
          </a:bodyPr>
          <a:lstStyle/>
          <a:p>
            <a:r>
              <a:rPr lang="en-US" dirty="0"/>
              <a:t>Capstone Project 2</a:t>
            </a:r>
          </a:p>
        </p:txBody>
      </p:sp>
      <p:sp>
        <p:nvSpPr>
          <p:cNvPr id="19" name="Freeform: Shape 18">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13CECEE3-51B7-4BCA-BA04-9B3E8A7DADB6}"/>
              </a:ext>
            </a:extLst>
          </p:cNvPr>
          <p:cNvSpPr>
            <a:spLocks noGrp="1"/>
          </p:cNvSpPr>
          <p:nvPr>
            <p:ph type="subTitle" idx="1"/>
          </p:nvPr>
        </p:nvSpPr>
        <p:spPr>
          <a:xfrm>
            <a:off x="7821120" y="2510119"/>
            <a:ext cx="3602567" cy="1829292"/>
          </a:xfrm>
        </p:spPr>
        <p:txBody>
          <a:bodyPr anchor="ctr">
            <a:normAutofit/>
          </a:bodyPr>
          <a:lstStyle/>
          <a:p>
            <a:pPr algn="l"/>
            <a:r>
              <a:rPr lang="en-US">
                <a:solidFill>
                  <a:srgbClr val="FFFFFF"/>
                </a:solidFill>
              </a:rPr>
              <a:t>By Sandy Duong</a:t>
            </a:r>
          </a:p>
        </p:txBody>
      </p:sp>
    </p:spTree>
    <p:extLst>
      <p:ext uri="{BB962C8B-B14F-4D97-AF65-F5344CB8AC3E}">
        <p14:creationId xmlns:p14="http://schemas.microsoft.com/office/powerpoint/2010/main" val="3994902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091D-79FE-442A-847D-BEAE6974AC0E}"/>
              </a:ext>
            </a:extLst>
          </p:cNvPr>
          <p:cNvSpPr>
            <a:spLocks noGrp="1"/>
          </p:cNvSpPr>
          <p:nvPr>
            <p:ph type="title"/>
          </p:nvPr>
        </p:nvSpPr>
        <p:spPr/>
        <p:txBody>
          <a:bodyPr/>
          <a:lstStyle/>
          <a:p>
            <a:r>
              <a:rPr lang="en-US" dirty="0"/>
              <a:t>What is important?</a:t>
            </a:r>
          </a:p>
        </p:txBody>
      </p:sp>
      <p:sp>
        <p:nvSpPr>
          <p:cNvPr id="3" name="Content Placeholder 2">
            <a:extLst>
              <a:ext uri="{FF2B5EF4-FFF2-40B4-BE49-F238E27FC236}">
                <a16:creationId xmlns:a16="http://schemas.microsoft.com/office/drawing/2014/main" id="{58B3E2DB-92F3-4B24-BF05-A3A7D5CC2D7B}"/>
              </a:ext>
            </a:extLst>
          </p:cNvPr>
          <p:cNvSpPr>
            <a:spLocks noGrp="1"/>
          </p:cNvSpPr>
          <p:nvPr>
            <p:ph idx="1"/>
          </p:nvPr>
        </p:nvSpPr>
        <p:spPr>
          <a:xfrm>
            <a:off x="677334" y="1930400"/>
            <a:ext cx="8596668" cy="3880773"/>
          </a:xfrm>
        </p:spPr>
        <p:txBody>
          <a:bodyPr/>
          <a:lstStyle/>
          <a:p>
            <a:r>
              <a:rPr lang="en-US" dirty="0"/>
              <a:t>In this day and age, people want to save on money</a:t>
            </a:r>
          </a:p>
          <a:p>
            <a:r>
              <a:rPr lang="en-US" dirty="0"/>
              <a:t>When renting a car people </a:t>
            </a:r>
            <a:r>
              <a:rPr lang="en-US" dirty="0" err="1"/>
              <a:t>primarly</a:t>
            </a:r>
            <a:r>
              <a:rPr lang="en-US" dirty="0"/>
              <a:t> focus on</a:t>
            </a:r>
          </a:p>
          <a:p>
            <a:pPr lvl="1"/>
            <a:r>
              <a:rPr lang="en-US" dirty="0"/>
              <a:t>Gas mileage (MPG)</a:t>
            </a:r>
          </a:p>
          <a:p>
            <a:pPr lvl="1"/>
            <a:r>
              <a:rPr lang="en-US" dirty="0"/>
              <a:t>Low fuel cost</a:t>
            </a:r>
          </a:p>
          <a:p>
            <a:r>
              <a:rPr lang="en-US" dirty="0"/>
              <a:t>Different vehicle types and fuel types can</a:t>
            </a:r>
          </a:p>
          <a:p>
            <a:pPr lvl="1"/>
            <a:r>
              <a:rPr lang="en-US" dirty="0"/>
              <a:t>Increase MPG</a:t>
            </a:r>
          </a:p>
          <a:p>
            <a:pPr lvl="1"/>
            <a:r>
              <a:rPr lang="en-US" dirty="0"/>
              <a:t>Lower annual fuel cost</a:t>
            </a:r>
          </a:p>
          <a:p>
            <a:r>
              <a:rPr lang="en-US" dirty="0"/>
              <a:t>Today we’ll look at certain variables and see how we can take advantage of it to advance your business objectives</a:t>
            </a:r>
          </a:p>
        </p:txBody>
      </p:sp>
    </p:spTree>
    <p:extLst>
      <p:ext uri="{BB962C8B-B14F-4D97-AF65-F5344CB8AC3E}">
        <p14:creationId xmlns:p14="http://schemas.microsoft.com/office/powerpoint/2010/main" val="1008587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cx1="http://schemas.microsoft.com/office/drawing/2015/9/8/chartex" Requires="cx1">
          <p:graphicFrame>
            <p:nvGraphicFramePr>
              <p:cNvPr id="5" name="Chart 4">
                <a:extLst>
                  <a:ext uri="{FF2B5EF4-FFF2-40B4-BE49-F238E27FC236}">
                    <a16:creationId xmlns:a16="http://schemas.microsoft.com/office/drawing/2014/main" id="{449AA841-A327-4EA2-B26F-317226705108}"/>
                  </a:ext>
                </a:extLst>
              </p:cNvPr>
              <p:cNvGraphicFramePr/>
              <p:nvPr>
                <p:extLst>
                  <p:ext uri="{D42A27DB-BD31-4B8C-83A1-F6EECF244321}">
                    <p14:modId xmlns:p14="http://schemas.microsoft.com/office/powerpoint/2010/main" val="3467640194"/>
                  </p:ext>
                </p:extLst>
              </p:nvPr>
            </p:nvGraphicFramePr>
            <p:xfrm>
              <a:off x="2342940" y="676275"/>
              <a:ext cx="4572000" cy="2752725"/>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5" name="Chart 4">
                <a:extLst>
                  <a:ext uri="{FF2B5EF4-FFF2-40B4-BE49-F238E27FC236}">
                    <a16:creationId xmlns:a16="http://schemas.microsoft.com/office/drawing/2014/main" id="{449AA841-A327-4EA2-B26F-317226705108}"/>
                  </a:ext>
                </a:extLst>
              </p:cNvPr>
              <p:cNvPicPr>
                <a:picLocks noGrp="1" noRot="1" noChangeAspect="1" noMove="1" noResize="1" noEditPoints="1" noAdjustHandles="1" noChangeArrowheads="1" noChangeShapeType="1"/>
              </p:cNvPicPr>
              <p:nvPr/>
            </p:nvPicPr>
            <p:blipFill>
              <a:blip r:embed="rId3"/>
              <a:stretch>
                <a:fillRect/>
              </a:stretch>
            </p:blipFill>
            <p:spPr>
              <a:xfrm>
                <a:off x="2342940" y="676275"/>
                <a:ext cx="4572000" cy="2752725"/>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6" name="Chart 5">
                <a:extLst>
                  <a:ext uri="{FF2B5EF4-FFF2-40B4-BE49-F238E27FC236}">
                    <a16:creationId xmlns:a16="http://schemas.microsoft.com/office/drawing/2014/main" id="{F9A28AD7-66AE-43FF-A134-82C9ABFE61D7}"/>
                  </a:ext>
                </a:extLst>
              </p:cNvPr>
              <p:cNvGraphicFramePr/>
              <p:nvPr>
                <p:extLst>
                  <p:ext uri="{D42A27DB-BD31-4B8C-83A1-F6EECF244321}">
                    <p14:modId xmlns:p14="http://schemas.microsoft.com/office/powerpoint/2010/main" val="3444953398"/>
                  </p:ext>
                </p:extLst>
              </p:nvPr>
            </p:nvGraphicFramePr>
            <p:xfrm>
              <a:off x="2501306" y="3757560"/>
              <a:ext cx="4572000" cy="2424165"/>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6" name="Chart 5">
                <a:extLst>
                  <a:ext uri="{FF2B5EF4-FFF2-40B4-BE49-F238E27FC236}">
                    <a16:creationId xmlns:a16="http://schemas.microsoft.com/office/drawing/2014/main" id="{F9A28AD7-66AE-43FF-A134-82C9ABFE61D7}"/>
                  </a:ext>
                </a:extLst>
              </p:cNvPr>
              <p:cNvPicPr>
                <a:picLocks noGrp="1" noRot="1" noChangeAspect="1" noMove="1" noResize="1" noEditPoints="1" noAdjustHandles="1" noChangeArrowheads="1" noChangeShapeType="1"/>
              </p:cNvPicPr>
              <p:nvPr/>
            </p:nvPicPr>
            <p:blipFill>
              <a:blip r:embed="rId5"/>
              <a:stretch>
                <a:fillRect/>
              </a:stretch>
            </p:blipFill>
            <p:spPr>
              <a:xfrm>
                <a:off x="2501306" y="3757560"/>
                <a:ext cx="4572000" cy="2424165"/>
              </a:xfrm>
              <a:prstGeom prst="rect">
                <a:avLst/>
              </a:prstGeom>
            </p:spPr>
          </p:pic>
        </mc:Fallback>
      </mc:AlternateContent>
    </p:spTree>
    <p:extLst>
      <p:ext uri="{BB962C8B-B14F-4D97-AF65-F5344CB8AC3E}">
        <p14:creationId xmlns:p14="http://schemas.microsoft.com/office/powerpoint/2010/main" val="131367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C0CE2-FD53-493D-AB44-16F40DAE38B3}"/>
              </a:ext>
            </a:extLst>
          </p:cNvPr>
          <p:cNvSpPr>
            <a:spLocks noGrp="1"/>
          </p:cNvSpPr>
          <p:nvPr>
            <p:ph type="title"/>
          </p:nvPr>
        </p:nvSpPr>
        <p:spPr/>
        <p:txBody>
          <a:bodyPr/>
          <a:lstStyle/>
          <a:p>
            <a:r>
              <a:rPr lang="en-US" dirty="0"/>
              <a:t>Economy cars vs High performance cars</a:t>
            </a:r>
          </a:p>
        </p:txBody>
      </p:sp>
      <p:sp>
        <p:nvSpPr>
          <p:cNvPr id="3" name="Content Placeholder 2">
            <a:extLst>
              <a:ext uri="{FF2B5EF4-FFF2-40B4-BE49-F238E27FC236}">
                <a16:creationId xmlns:a16="http://schemas.microsoft.com/office/drawing/2014/main" id="{D5C19E6A-AEDC-491D-BDFE-7BE990A92188}"/>
              </a:ext>
            </a:extLst>
          </p:cNvPr>
          <p:cNvSpPr>
            <a:spLocks noGrp="1"/>
          </p:cNvSpPr>
          <p:nvPr>
            <p:ph idx="1"/>
          </p:nvPr>
        </p:nvSpPr>
        <p:spPr>
          <a:xfrm>
            <a:off x="838200" y="1825624"/>
            <a:ext cx="3985470" cy="1420915"/>
          </a:xfrm>
        </p:spPr>
        <p:txBody>
          <a:bodyPr>
            <a:normAutofit fontScale="92500" lnSpcReduction="20000"/>
          </a:bodyPr>
          <a:lstStyle/>
          <a:p>
            <a:r>
              <a:rPr lang="en-US" sz="2000" dirty="0"/>
              <a:t>Alternative: lower number of cylinders will result in a higher MPG</a:t>
            </a:r>
          </a:p>
          <a:p>
            <a:r>
              <a:rPr lang="en-US" sz="2000" dirty="0"/>
              <a:t>Null: Number of cylinders has no affect on MPG</a:t>
            </a:r>
          </a:p>
        </p:txBody>
      </p:sp>
      <p:sp>
        <p:nvSpPr>
          <p:cNvPr id="4" name="Content Placeholder 2">
            <a:extLst>
              <a:ext uri="{FF2B5EF4-FFF2-40B4-BE49-F238E27FC236}">
                <a16:creationId xmlns:a16="http://schemas.microsoft.com/office/drawing/2014/main" id="{E61A4353-DAE6-435B-866B-726996D115F9}"/>
              </a:ext>
            </a:extLst>
          </p:cNvPr>
          <p:cNvSpPr txBox="1">
            <a:spLocks/>
          </p:cNvSpPr>
          <p:nvPr/>
        </p:nvSpPr>
        <p:spPr>
          <a:xfrm>
            <a:off x="838200" y="3611462"/>
            <a:ext cx="398547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Looking at data, lower number of cylinders will result in a lower MPG</a:t>
            </a:r>
          </a:p>
        </p:txBody>
      </p:sp>
      <p:sp>
        <p:nvSpPr>
          <p:cNvPr id="5" name="Content Placeholder 2">
            <a:extLst>
              <a:ext uri="{FF2B5EF4-FFF2-40B4-BE49-F238E27FC236}">
                <a16:creationId xmlns:a16="http://schemas.microsoft.com/office/drawing/2014/main" id="{5AC3E259-F752-4C7E-ADC5-46EE0E14172B}"/>
              </a:ext>
            </a:extLst>
          </p:cNvPr>
          <p:cNvSpPr txBox="1">
            <a:spLocks/>
          </p:cNvSpPr>
          <p:nvPr/>
        </p:nvSpPr>
        <p:spPr>
          <a:xfrm>
            <a:off x="838200" y="5101174"/>
            <a:ext cx="3985470" cy="543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 – value = 2.495E-10</a:t>
            </a:r>
          </a:p>
          <a:p>
            <a:endParaRPr lang="en-US" sz="2000" dirty="0"/>
          </a:p>
        </p:txBody>
      </p:sp>
      <p:pic>
        <p:nvPicPr>
          <p:cNvPr id="11" name="Picture 10">
            <a:extLst>
              <a:ext uri="{FF2B5EF4-FFF2-40B4-BE49-F238E27FC236}">
                <a16:creationId xmlns:a16="http://schemas.microsoft.com/office/drawing/2014/main" id="{95A8897C-6085-4544-92C5-2A70A25A7FC7}"/>
              </a:ext>
            </a:extLst>
          </p:cNvPr>
          <p:cNvPicPr>
            <a:picLocks noChangeAspect="1"/>
          </p:cNvPicPr>
          <p:nvPr/>
        </p:nvPicPr>
        <p:blipFill>
          <a:blip r:embed="rId3"/>
          <a:stretch>
            <a:fillRect/>
          </a:stretch>
        </p:blipFill>
        <p:spPr>
          <a:xfrm>
            <a:off x="5452844" y="1997379"/>
            <a:ext cx="4049086" cy="3036815"/>
          </a:xfrm>
          <a:prstGeom prst="rect">
            <a:avLst/>
          </a:prstGeom>
        </p:spPr>
      </p:pic>
    </p:spTree>
    <p:extLst>
      <p:ext uri="{BB962C8B-B14F-4D97-AF65-F5344CB8AC3E}">
        <p14:creationId xmlns:p14="http://schemas.microsoft.com/office/powerpoint/2010/main" val="154394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32DC-E8E6-45EA-8486-D4391E119276}"/>
              </a:ext>
            </a:extLst>
          </p:cNvPr>
          <p:cNvSpPr>
            <a:spLocks noGrp="1"/>
          </p:cNvSpPr>
          <p:nvPr>
            <p:ph type="title"/>
          </p:nvPr>
        </p:nvSpPr>
        <p:spPr/>
        <p:txBody>
          <a:bodyPr/>
          <a:lstStyle/>
          <a:p>
            <a:r>
              <a:rPr lang="en-US" dirty="0"/>
              <a:t>Newer cars vs Older cars</a:t>
            </a:r>
          </a:p>
        </p:txBody>
      </p:sp>
      <p:sp>
        <p:nvSpPr>
          <p:cNvPr id="3" name="Content Placeholder 2">
            <a:extLst>
              <a:ext uri="{FF2B5EF4-FFF2-40B4-BE49-F238E27FC236}">
                <a16:creationId xmlns:a16="http://schemas.microsoft.com/office/drawing/2014/main" id="{D96B9DEE-3B81-439D-8347-87F87DB07458}"/>
              </a:ext>
            </a:extLst>
          </p:cNvPr>
          <p:cNvSpPr>
            <a:spLocks noGrp="1"/>
          </p:cNvSpPr>
          <p:nvPr>
            <p:ph idx="1"/>
          </p:nvPr>
        </p:nvSpPr>
        <p:spPr>
          <a:xfrm>
            <a:off x="838200" y="1825625"/>
            <a:ext cx="4782424" cy="1437692"/>
          </a:xfrm>
        </p:spPr>
        <p:txBody>
          <a:bodyPr>
            <a:normAutofit/>
          </a:bodyPr>
          <a:lstStyle/>
          <a:p>
            <a:r>
              <a:rPr lang="en-US" sz="2000" dirty="0"/>
              <a:t>Alternative: Driving a newer car will greatly increase the MPG</a:t>
            </a:r>
          </a:p>
          <a:p>
            <a:r>
              <a:rPr lang="en-US" sz="2000" dirty="0"/>
              <a:t>Null: Driving a newer car has no effect on MPG</a:t>
            </a:r>
          </a:p>
        </p:txBody>
      </p:sp>
      <p:sp>
        <p:nvSpPr>
          <p:cNvPr id="4" name="Content Placeholder 2">
            <a:extLst>
              <a:ext uri="{FF2B5EF4-FFF2-40B4-BE49-F238E27FC236}">
                <a16:creationId xmlns:a16="http://schemas.microsoft.com/office/drawing/2014/main" id="{B9770A12-A9C7-43E6-892E-9BFC84EFEC54}"/>
              </a:ext>
            </a:extLst>
          </p:cNvPr>
          <p:cNvSpPr txBox="1">
            <a:spLocks/>
          </p:cNvSpPr>
          <p:nvPr/>
        </p:nvSpPr>
        <p:spPr>
          <a:xfrm>
            <a:off x="838200" y="3619281"/>
            <a:ext cx="4782424" cy="925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Looked at data for each year’s cars and compared average MPG</a:t>
            </a:r>
          </a:p>
        </p:txBody>
      </p:sp>
      <p:sp>
        <p:nvSpPr>
          <p:cNvPr id="5" name="Content Placeholder 2">
            <a:extLst>
              <a:ext uri="{FF2B5EF4-FFF2-40B4-BE49-F238E27FC236}">
                <a16:creationId xmlns:a16="http://schemas.microsoft.com/office/drawing/2014/main" id="{2ECFF889-A820-48BF-9226-35B48584F90D}"/>
              </a:ext>
            </a:extLst>
          </p:cNvPr>
          <p:cNvSpPr txBox="1">
            <a:spLocks/>
          </p:cNvSpPr>
          <p:nvPr/>
        </p:nvSpPr>
        <p:spPr>
          <a:xfrm>
            <a:off x="838200" y="4627665"/>
            <a:ext cx="4782424" cy="925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P-value = 0.394</a:t>
            </a:r>
          </a:p>
        </p:txBody>
      </p:sp>
      <p:sp>
        <p:nvSpPr>
          <p:cNvPr id="6" name="Content Placeholder 2">
            <a:extLst>
              <a:ext uri="{FF2B5EF4-FFF2-40B4-BE49-F238E27FC236}">
                <a16:creationId xmlns:a16="http://schemas.microsoft.com/office/drawing/2014/main" id="{117C14F5-4592-4224-99F3-CFA18410025E}"/>
              </a:ext>
            </a:extLst>
          </p:cNvPr>
          <p:cNvSpPr txBox="1">
            <a:spLocks/>
          </p:cNvSpPr>
          <p:nvPr/>
        </p:nvSpPr>
        <p:spPr>
          <a:xfrm>
            <a:off x="838200" y="3891982"/>
            <a:ext cx="4782424" cy="9259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9" name="Picture 8">
            <a:extLst>
              <a:ext uri="{FF2B5EF4-FFF2-40B4-BE49-F238E27FC236}">
                <a16:creationId xmlns:a16="http://schemas.microsoft.com/office/drawing/2014/main" id="{636D5BDD-3E35-4C07-95A0-EDF0F3ACF0D3}"/>
              </a:ext>
            </a:extLst>
          </p:cNvPr>
          <p:cNvPicPr>
            <a:picLocks noChangeAspect="1"/>
          </p:cNvPicPr>
          <p:nvPr/>
        </p:nvPicPr>
        <p:blipFill>
          <a:blip r:embed="rId3"/>
          <a:stretch>
            <a:fillRect/>
          </a:stretch>
        </p:blipFill>
        <p:spPr>
          <a:xfrm>
            <a:off x="5781490" y="2474403"/>
            <a:ext cx="3818388" cy="1909194"/>
          </a:xfrm>
          <a:prstGeom prst="rect">
            <a:avLst/>
          </a:prstGeom>
        </p:spPr>
      </p:pic>
    </p:spTree>
    <p:extLst>
      <p:ext uri="{BB962C8B-B14F-4D97-AF65-F5344CB8AC3E}">
        <p14:creationId xmlns:p14="http://schemas.microsoft.com/office/powerpoint/2010/main" val="75796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4355F-ADA6-479D-8DC6-C824D681C507}"/>
              </a:ext>
            </a:extLst>
          </p:cNvPr>
          <p:cNvSpPr>
            <a:spLocks noGrp="1"/>
          </p:cNvSpPr>
          <p:nvPr>
            <p:ph type="title"/>
          </p:nvPr>
        </p:nvSpPr>
        <p:spPr/>
        <p:txBody>
          <a:bodyPr/>
          <a:lstStyle/>
          <a:p>
            <a:r>
              <a:rPr lang="en-US" dirty="0"/>
              <a:t>Fuel types vs MPG</a:t>
            </a:r>
          </a:p>
        </p:txBody>
      </p:sp>
      <p:sp>
        <p:nvSpPr>
          <p:cNvPr id="3" name="Content Placeholder 2">
            <a:extLst>
              <a:ext uri="{FF2B5EF4-FFF2-40B4-BE49-F238E27FC236}">
                <a16:creationId xmlns:a16="http://schemas.microsoft.com/office/drawing/2014/main" id="{D0D35BBC-8645-4F9B-8E45-81A09F8CE6A4}"/>
              </a:ext>
            </a:extLst>
          </p:cNvPr>
          <p:cNvSpPr>
            <a:spLocks noGrp="1"/>
          </p:cNvSpPr>
          <p:nvPr>
            <p:ph idx="1"/>
          </p:nvPr>
        </p:nvSpPr>
        <p:spPr>
          <a:xfrm>
            <a:off x="838200" y="1825625"/>
            <a:ext cx="4497198" cy="1325562"/>
          </a:xfrm>
        </p:spPr>
        <p:txBody>
          <a:bodyPr>
            <a:normAutofit fontScale="92500" lnSpcReduction="10000"/>
          </a:bodyPr>
          <a:lstStyle/>
          <a:p>
            <a:r>
              <a:rPr lang="en-US" sz="2000" dirty="0"/>
              <a:t>Alternative: cars running on regular gasoline will have a higher MPG</a:t>
            </a:r>
          </a:p>
          <a:p>
            <a:r>
              <a:rPr lang="en-US" sz="2000" dirty="0"/>
              <a:t>Null: the type of gasoline has no effect on MPG</a:t>
            </a:r>
          </a:p>
        </p:txBody>
      </p:sp>
      <p:sp>
        <p:nvSpPr>
          <p:cNvPr id="4" name="Content Placeholder 2">
            <a:extLst>
              <a:ext uri="{FF2B5EF4-FFF2-40B4-BE49-F238E27FC236}">
                <a16:creationId xmlns:a16="http://schemas.microsoft.com/office/drawing/2014/main" id="{78A196D6-0FA1-46E2-A734-91C6CDF2C4B2}"/>
              </a:ext>
            </a:extLst>
          </p:cNvPr>
          <p:cNvSpPr txBox="1">
            <a:spLocks/>
          </p:cNvSpPr>
          <p:nvPr/>
        </p:nvSpPr>
        <p:spPr>
          <a:xfrm>
            <a:off x="838200" y="3580928"/>
            <a:ext cx="4497198" cy="7561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6 different types of fuel, with premium and regular being the majority</a:t>
            </a:r>
          </a:p>
        </p:txBody>
      </p:sp>
      <p:sp>
        <p:nvSpPr>
          <p:cNvPr id="5" name="Content Placeholder 2">
            <a:extLst>
              <a:ext uri="{FF2B5EF4-FFF2-40B4-BE49-F238E27FC236}">
                <a16:creationId xmlns:a16="http://schemas.microsoft.com/office/drawing/2014/main" id="{505725C7-4FD4-4C9A-B4A0-CF3F9764AAD7}"/>
              </a:ext>
            </a:extLst>
          </p:cNvPr>
          <p:cNvSpPr txBox="1">
            <a:spLocks/>
          </p:cNvSpPr>
          <p:nvPr/>
        </p:nvSpPr>
        <p:spPr>
          <a:xfrm>
            <a:off x="838200" y="4943954"/>
            <a:ext cx="4497198" cy="75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P-value = 1.893E-8</a:t>
            </a:r>
          </a:p>
        </p:txBody>
      </p:sp>
      <p:sp>
        <p:nvSpPr>
          <p:cNvPr id="6" name="Content Placeholder 2">
            <a:extLst>
              <a:ext uri="{FF2B5EF4-FFF2-40B4-BE49-F238E27FC236}">
                <a16:creationId xmlns:a16="http://schemas.microsoft.com/office/drawing/2014/main" id="{F2DF1DC3-3C26-4755-BE9D-02FE3EBD4596}"/>
              </a:ext>
            </a:extLst>
          </p:cNvPr>
          <p:cNvSpPr txBox="1">
            <a:spLocks/>
          </p:cNvSpPr>
          <p:nvPr/>
        </p:nvSpPr>
        <p:spPr>
          <a:xfrm>
            <a:off x="838200" y="4262441"/>
            <a:ext cx="4497198" cy="7561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pic>
        <p:nvPicPr>
          <p:cNvPr id="7" name="Picture 6">
            <a:extLst>
              <a:ext uri="{FF2B5EF4-FFF2-40B4-BE49-F238E27FC236}">
                <a16:creationId xmlns:a16="http://schemas.microsoft.com/office/drawing/2014/main" id="{FFED35C0-DE9D-4226-9A86-AF807B39BC72}"/>
              </a:ext>
            </a:extLst>
          </p:cNvPr>
          <p:cNvPicPr>
            <a:picLocks noChangeAspect="1"/>
          </p:cNvPicPr>
          <p:nvPr/>
        </p:nvPicPr>
        <p:blipFill>
          <a:blip r:embed="rId3"/>
          <a:stretch>
            <a:fillRect/>
          </a:stretch>
        </p:blipFill>
        <p:spPr>
          <a:xfrm>
            <a:off x="5662935" y="957013"/>
            <a:ext cx="3720246" cy="2480164"/>
          </a:xfrm>
          <a:prstGeom prst="rect">
            <a:avLst/>
          </a:prstGeom>
        </p:spPr>
      </p:pic>
      <p:graphicFrame>
        <p:nvGraphicFramePr>
          <p:cNvPr id="9" name="Chart 8">
            <a:extLst>
              <a:ext uri="{FF2B5EF4-FFF2-40B4-BE49-F238E27FC236}">
                <a16:creationId xmlns:a16="http://schemas.microsoft.com/office/drawing/2014/main" id="{461C4AEC-AEEB-4316-8CCF-6E0C3C10CC0D}"/>
              </a:ext>
            </a:extLst>
          </p:cNvPr>
          <p:cNvGraphicFramePr>
            <a:graphicFrameLocks/>
          </p:cNvGraphicFramePr>
          <p:nvPr>
            <p:extLst>
              <p:ext uri="{D42A27DB-BD31-4B8C-83A1-F6EECF244321}">
                <p14:modId xmlns:p14="http://schemas.microsoft.com/office/powerpoint/2010/main" val="3716851069"/>
              </p:ext>
            </p:extLst>
          </p:nvPr>
        </p:nvGraphicFramePr>
        <p:xfrm>
          <a:off x="5237058" y="3647021"/>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0" name="Oval 9">
            <a:extLst>
              <a:ext uri="{FF2B5EF4-FFF2-40B4-BE49-F238E27FC236}">
                <a16:creationId xmlns:a16="http://schemas.microsoft.com/office/drawing/2014/main" id="{DA3D0EFA-6DC3-4D32-A509-980A91663E82}"/>
              </a:ext>
            </a:extLst>
          </p:cNvPr>
          <p:cNvSpPr/>
          <p:nvPr/>
        </p:nvSpPr>
        <p:spPr>
          <a:xfrm>
            <a:off x="8058501" y="5592175"/>
            <a:ext cx="1507530" cy="5071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08116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Graphic spid="9" grpId="0">
        <p:bldAsOne/>
      </p:bldGraphic>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0A8C-9C4C-4FBE-B09E-20C821C0C16B}"/>
              </a:ext>
            </a:extLst>
          </p:cNvPr>
          <p:cNvSpPr>
            <a:spLocks noGrp="1"/>
          </p:cNvSpPr>
          <p:nvPr>
            <p:ph type="title"/>
          </p:nvPr>
        </p:nvSpPr>
        <p:spPr/>
        <p:txBody>
          <a:bodyPr/>
          <a:lstStyle/>
          <a:p>
            <a:r>
              <a:rPr lang="en-US" dirty="0"/>
              <a:t>Fuel type vs Annual fuel costs</a:t>
            </a:r>
          </a:p>
        </p:txBody>
      </p:sp>
      <p:sp>
        <p:nvSpPr>
          <p:cNvPr id="3" name="Content Placeholder 2">
            <a:extLst>
              <a:ext uri="{FF2B5EF4-FFF2-40B4-BE49-F238E27FC236}">
                <a16:creationId xmlns:a16="http://schemas.microsoft.com/office/drawing/2014/main" id="{F774183C-BC85-4763-8AD1-3C8851C673BA}"/>
              </a:ext>
            </a:extLst>
          </p:cNvPr>
          <p:cNvSpPr>
            <a:spLocks noGrp="1"/>
          </p:cNvSpPr>
          <p:nvPr>
            <p:ph idx="1"/>
          </p:nvPr>
        </p:nvSpPr>
        <p:spPr>
          <a:xfrm>
            <a:off x="838200" y="1825625"/>
            <a:ext cx="4153250" cy="1716118"/>
          </a:xfrm>
        </p:spPr>
        <p:txBody>
          <a:bodyPr>
            <a:normAutofit fontScale="92500" lnSpcReduction="20000"/>
          </a:bodyPr>
          <a:lstStyle/>
          <a:p>
            <a:r>
              <a:rPr lang="en-US" sz="2000" dirty="0"/>
              <a:t>Alternative: Electric cars have a lower fuel cost than cars that run on gasoline</a:t>
            </a:r>
          </a:p>
          <a:p>
            <a:r>
              <a:rPr lang="en-US" sz="2000" dirty="0"/>
              <a:t>Null: Electricity as the main energy source has no effect on fuel costs.</a:t>
            </a:r>
          </a:p>
        </p:txBody>
      </p:sp>
      <p:sp>
        <p:nvSpPr>
          <p:cNvPr id="4" name="Content Placeholder 2">
            <a:extLst>
              <a:ext uri="{FF2B5EF4-FFF2-40B4-BE49-F238E27FC236}">
                <a16:creationId xmlns:a16="http://schemas.microsoft.com/office/drawing/2014/main" id="{1C37A68A-E836-4F1B-8AF8-6880844C0460}"/>
              </a:ext>
            </a:extLst>
          </p:cNvPr>
          <p:cNvSpPr txBox="1">
            <a:spLocks/>
          </p:cNvSpPr>
          <p:nvPr/>
        </p:nvSpPr>
        <p:spPr>
          <a:xfrm>
            <a:off x="838200" y="3795262"/>
            <a:ext cx="4153250" cy="11440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Electric cars don’t use any gasoline and is just based on the price of charging it</a:t>
            </a:r>
          </a:p>
        </p:txBody>
      </p:sp>
      <p:sp>
        <p:nvSpPr>
          <p:cNvPr id="5" name="Content Placeholder 2">
            <a:extLst>
              <a:ext uri="{FF2B5EF4-FFF2-40B4-BE49-F238E27FC236}">
                <a16:creationId xmlns:a16="http://schemas.microsoft.com/office/drawing/2014/main" id="{7B29F3C5-93D4-405E-B7FC-30DA459170E9}"/>
              </a:ext>
            </a:extLst>
          </p:cNvPr>
          <p:cNvSpPr txBox="1">
            <a:spLocks/>
          </p:cNvSpPr>
          <p:nvPr/>
        </p:nvSpPr>
        <p:spPr>
          <a:xfrm>
            <a:off x="838200" y="5192859"/>
            <a:ext cx="4153250" cy="11440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P-value = 1.764E-16</a:t>
            </a:r>
          </a:p>
        </p:txBody>
      </p:sp>
      <p:pic>
        <p:nvPicPr>
          <p:cNvPr id="7" name="Picture 6">
            <a:extLst>
              <a:ext uri="{FF2B5EF4-FFF2-40B4-BE49-F238E27FC236}">
                <a16:creationId xmlns:a16="http://schemas.microsoft.com/office/drawing/2014/main" id="{08443DB3-2C83-49F0-91DF-9A108BB72552}"/>
              </a:ext>
            </a:extLst>
          </p:cNvPr>
          <p:cNvPicPr>
            <a:picLocks noChangeAspect="1"/>
          </p:cNvPicPr>
          <p:nvPr/>
        </p:nvPicPr>
        <p:blipFill>
          <a:blip r:embed="rId3"/>
          <a:stretch>
            <a:fillRect/>
          </a:stretch>
        </p:blipFill>
        <p:spPr>
          <a:xfrm>
            <a:off x="5282281" y="1328003"/>
            <a:ext cx="3700889" cy="2467259"/>
          </a:xfrm>
          <a:prstGeom prst="rect">
            <a:avLst/>
          </a:prstGeom>
        </p:spPr>
      </p:pic>
      <p:graphicFrame>
        <p:nvGraphicFramePr>
          <p:cNvPr id="8" name="Chart 7">
            <a:extLst>
              <a:ext uri="{FF2B5EF4-FFF2-40B4-BE49-F238E27FC236}">
                <a16:creationId xmlns:a16="http://schemas.microsoft.com/office/drawing/2014/main" id="{A20AED13-3087-49BE-A4E2-82DD4D743F6A}"/>
              </a:ext>
            </a:extLst>
          </p:cNvPr>
          <p:cNvGraphicFramePr>
            <a:graphicFrameLocks/>
          </p:cNvGraphicFramePr>
          <p:nvPr>
            <p:extLst>
              <p:ext uri="{D42A27DB-BD31-4B8C-83A1-F6EECF244321}">
                <p14:modId xmlns:p14="http://schemas.microsoft.com/office/powerpoint/2010/main" val="1698467519"/>
              </p:ext>
            </p:extLst>
          </p:nvPr>
        </p:nvGraphicFramePr>
        <p:xfrm>
          <a:off x="5147862" y="3959229"/>
          <a:ext cx="3969725" cy="2467259"/>
        </p:xfrm>
        <a:graphic>
          <a:graphicData uri="http://schemas.openxmlformats.org/drawingml/2006/chart">
            <c:chart xmlns:c="http://schemas.openxmlformats.org/drawingml/2006/chart" xmlns:r="http://schemas.openxmlformats.org/officeDocument/2006/relationships" r:id="rId4"/>
          </a:graphicData>
        </a:graphic>
      </p:graphicFrame>
      <p:sp>
        <p:nvSpPr>
          <p:cNvPr id="9" name="Oval 8">
            <a:extLst>
              <a:ext uri="{FF2B5EF4-FFF2-40B4-BE49-F238E27FC236}">
                <a16:creationId xmlns:a16="http://schemas.microsoft.com/office/drawing/2014/main" id="{B37271EB-6DE4-43BC-8FE6-C1A43415F6FB}"/>
              </a:ext>
            </a:extLst>
          </p:cNvPr>
          <p:cNvSpPr/>
          <p:nvPr/>
        </p:nvSpPr>
        <p:spPr>
          <a:xfrm>
            <a:off x="6096000" y="5385916"/>
            <a:ext cx="656492" cy="1040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52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Graphic spid="8" grpId="0">
        <p:bldAsOne/>
      </p:bldGraphic>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4FEB-BD9F-4EF1-A40C-345259680128}"/>
              </a:ext>
            </a:extLst>
          </p:cNvPr>
          <p:cNvSpPr>
            <a:spLocks noGrp="1"/>
          </p:cNvSpPr>
          <p:nvPr>
            <p:ph type="title"/>
          </p:nvPr>
        </p:nvSpPr>
        <p:spPr/>
        <p:txBody>
          <a:bodyPr/>
          <a:lstStyle/>
          <a:p>
            <a:r>
              <a:rPr lang="en-US" dirty="0"/>
              <a:t>In conclusion</a:t>
            </a:r>
          </a:p>
        </p:txBody>
      </p:sp>
      <p:sp>
        <p:nvSpPr>
          <p:cNvPr id="4" name="Content Placeholder 2">
            <a:extLst>
              <a:ext uri="{FF2B5EF4-FFF2-40B4-BE49-F238E27FC236}">
                <a16:creationId xmlns:a16="http://schemas.microsoft.com/office/drawing/2014/main" id="{93432865-C239-42E4-A01E-D27027D62608}"/>
              </a:ext>
            </a:extLst>
          </p:cNvPr>
          <p:cNvSpPr txBox="1">
            <a:spLocks/>
          </p:cNvSpPr>
          <p:nvPr/>
        </p:nvSpPr>
        <p:spPr>
          <a:xfrm>
            <a:off x="990600" y="2847377"/>
            <a:ext cx="10515600" cy="582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Cars that run on regular gasoline</a:t>
            </a:r>
          </a:p>
        </p:txBody>
      </p:sp>
      <p:sp>
        <p:nvSpPr>
          <p:cNvPr id="5" name="Content Placeholder 2">
            <a:extLst>
              <a:ext uri="{FF2B5EF4-FFF2-40B4-BE49-F238E27FC236}">
                <a16:creationId xmlns:a16="http://schemas.microsoft.com/office/drawing/2014/main" id="{295B5F5B-9580-43B7-8D46-635774332F81}"/>
              </a:ext>
            </a:extLst>
          </p:cNvPr>
          <p:cNvSpPr txBox="1">
            <a:spLocks/>
          </p:cNvSpPr>
          <p:nvPr/>
        </p:nvSpPr>
        <p:spPr>
          <a:xfrm>
            <a:off x="990600" y="1978025"/>
            <a:ext cx="10515600" cy="582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Focus our maintenance on economy cars</a:t>
            </a:r>
          </a:p>
        </p:txBody>
      </p:sp>
      <p:sp>
        <p:nvSpPr>
          <p:cNvPr id="6" name="Content Placeholder 2">
            <a:extLst>
              <a:ext uri="{FF2B5EF4-FFF2-40B4-BE49-F238E27FC236}">
                <a16:creationId xmlns:a16="http://schemas.microsoft.com/office/drawing/2014/main" id="{87B84D7C-4526-431B-AC7D-212849988CCE}"/>
              </a:ext>
            </a:extLst>
          </p:cNvPr>
          <p:cNvSpPr txBox="1">
            <a:spLocks/>
          </p:cNvSpPr>
          <p:nvPr/>
        </p:nvSpPr>
        <p:spPr>
          <a:xfrm>
            <a:off x="990600" y="4584515"/>
            <a:ext cx="8396681" cy="5820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Users more concerned with saving money and being more environmentally friendly </a:t>
            </a:r>
          </a:p>
        </p:txBody>
      </p:sp>
      <p:sp>
        <p:nvSpPr>
          <p:cNvPr id="7" name="Content Placeholder 2">
            <a:extLst>
              <a:ext uri="{FF2B5EF4-FFF2-40B4-BE49-F238E27FC236}">
                <a16:creationId xmlns:a16="http://schemas.microsoft.com/office/drawing/2014/main" id="{9A123B45-8ABB-4026-B923-8FB1A5FB5A39}"/>
              </a:ext>
            </a:extLst>
          </p:cNvPr>
          <p:cNvSpPr txBox="1">
            <a:spLocks/>
          </p:cNvSpPr>
          <p:nvPr/>
        </p:nvSpPr>
        <p:spPr>
          <a:xfrm>
            <a:off x="990600" y="5433131"/>
            <a:ext cx="10515600" cy="582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They also want to get the most out of their money</a:t>
            </a:r>
          </a:p>
        </p:txBody>
      </p:sp>
      <p:sp>
        <p:nvSpPr>
          <p:cNvPr id="9" name="Content Placeholder 2">
            <a:extLst>
              <a:ext uri="{FF2B5EF4-FFF2-40B4-BE49-F238E27FC236}">
                <a16:creationId xmlns:a16="http://schemas.microsoft.com/office/drawing/2014/main" id="{7814F27F-341C-4CA7-AF80-EE1075DD58F9}"/>
              </a:ext>
            </a:extLst>
          </p:cNvPr>
          <p:cNvSpPr txBox="1">
            <a:spLocks/>
          </p:cNvSpPr>
          <p:nvPr/>
        </p:nvSpPr>
        <p:spPr>
          <a:xfrm>
            <a:off x="990600" y="3663867"/>
            <a:ext cx="10515600" cy="582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More electric vehicles </a:t>
            </a:r>
          </a:p>
        </p:txBody>
      </p:sp>
    </p:spTree>
    <p:extLst>
      <p:ext uri="{BB962C8B-B14F-4D97-AF65-F5344CB8AC3E}">
        <p14:creationId xmlns:p14="http://schemas.microsoft.com/office/powerpoint/2010/main" val="360409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3" name="Rectangle 8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6" name="Straight Connector 8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Isosceles Triangle 8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Isosceles Triangle 9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6" name="Rectangle 9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hank You. Words On A Green Background Stock Photo, Picture And Royalty  Free Image. Image 42865939.">
            <a:extLst>
              <a:ext uri="{FF2B5EF4-FFF2-40B4-BE49-F238E27FC236}">
                <a16:creationId xmlns:a16="http://schemas.microsoft.com/office/drawing/2014/main" id="{AEE06ABA-BF77-4434-974A-D692706590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36681" y="1131994"/>
            <a:ext cx="6120514" cy="4590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47880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13190</TotalTime>
  <Words>1026</Words>
  <Application>Microsoft Office PowerPoint</Application>
  <PresentationFormat>Widescreen</PresentationFormat>
  <Paragraphs>86</Paragraphs>
  <Slides>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Trebuchet MS</vt:lpstr>
      <vt:lpstr>Wingdings 3</vt:lpstr>
      <vt:lpstr>Facet</vt:lpstr>
      <vt:lpstr>Capstone Project 2</vt:lpstr>
      <vt:lpstr>What is important?</vt:lpstr>
      <vt:lpstr>PowerPoint Presentation</vt:lpstr>
      <vt:lpstr>Economy cars vs High performance cars</vt:lpstr>
      <vt:lpstr>Newer cars vs Older cars</vt:lpstr>
      <vt:lpstr>Fuel types vs MPG</vt:lpstr>
      <vt:lpstr>Fuel type vs Annual fuel costs</vt:lpstr>
      <vt:lpstr>In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Sandy Duong</dc:creator>
  <cp:lastModifiedBy>Sandy Duong</cp:lastModifiedBy>
  <cp:revision>6</cp:revision>
  <dcterms:created xsi:type="dcterms:W3CDTF">2021-10-13T05:07:31Z</dcterms:created>
  <dcterms:modified xsi:type="dcterms:W3CDTF">2021-10-22T08:58:05Z</dcterms:modified>
</cp:coreProperties>
</file>